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7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09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1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E74AAC-CDD7-482B-827E-2CBFD3727FA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SHi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A0F3-A1EA-48DE-B1D7-033E8B9BE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SHiPS – Structured data as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B4A30-B4A3-4699-BCA4-2B6B9DB50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Ravikanth Chaganti</a:t>
            </a:r>
          </a:p>
          <a:p>
            <a:r>
              <a:rPr lang="en-US" dirty="0"/>
              <a:t>@ravikanth</a:t>
            </a:r>
          </a:p>
        </p:txBody>
      </p:sp>
    </p:spTree>
    <p:extLst>
      <p:ext uri="{BB962C8B-B14F-4D97-AF65-F5344CB8AC3E}">
        <p14:creationId xmlns:p14="http://schemas.microsoft.com/office/powerpoint/2010/main" val="4211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94C-F48A-4FEB-8F4E-3EDA7922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Writing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1E0-E668-4BE7-9804-ACDC4F7A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Knowledge of PowerShell classes!</a:t>
            </a:r>
          </a:p>
          <a:p>
            <a:pPr lvl="1"/>
            <a:r>
              <a:rPr lang="en-US" dirty="0"/>
              <a:t>Some level of structured data</a:t>
            </a:r>
          </a:p>
          <a:p>
            <a:pPr lvl="2"/>
            <a:r>
              <a:rPr lang="en-US" dirty="0"/>
              <a:t>Understand the data</a:t>
            </a:r>
          </a:p>
          <a:p>
            <a:pPr lvl="1"/>
            <a:r>
              <a:rPr lang="en-US" dirty="0"/>
              <a:t>Some thoughts on what / how you want to implement the provider</a:t>
            </a:r>
          </a:p>
          <a:p>
            <a:r>
              <a:rPr lang="en-US" dirty="0"/>
              <a:t>Let us look at </a:t>
            </a:r>
            <a:r>
              <a:rPr lang="en-US" dirty="0" err="1"/>
              <a:t>EventLogDrive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19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B072-68B1-44B4-96E2-C3702935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Writing a Provider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299C1-8FE3-4543-AF6C-4638C73C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22" y="1943101"/>
            <a:ext cx="6238875" cy="47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72A-DEB3-4342-A180-265D11F6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C0C6-05A7-43F8-A33B-E4F58DD94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EventLogDrive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435E-0063-46C8-8D17-66A6F0DA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Metal System Configuration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5A9C-5AEB-4A54-BB95-06B2E9E5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browsing system configuration data as PS drive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Validate System Configuration against a reference configuration</a:t>
            </a:r>
          </a:p>
          <a:p>
            <a:pPr lvl="1"/>
            <a:r>
              <a:rPr lang="en-US" dirty="0"/>
              <a:t>Compare two systems for difference in attributes</a:t>
            </a:r>
          </a:p>
          <a:p>
            <a:pPr lvl="1"/>
            <a:r>
              <a:rPr lang="en-US" dirty="0"/>
              <a:t>When Set-* are available,</a:t>
            </a:r>
          </a:p>
          <a:p>
            <a:pPr lvl="2"/>
            <a:r>
              <a:rPr lang="en-US" dirty="0"/>
              <a:t>Batch set attributes on remote servers!</a:t>
            </a:r>
          </a:p>
          <a:p>
            <a:pPr lvl="2"/>
            <a:r>
              <a:rPr lang="en-US" dirty="0"/>
              <a:t>Upgrade / downgrade firmware!</a:t>
            </a:r>
          </a:p>
        </p:txBody>
      </p:sp>
    </p:spTree>
    <p:extLst>
      <p:ext uri="{BB962C8B-B14F-4D97-AF65-F5344CB8AC3E}">
        <p14:creationId xmlns:p14="http://schemas.microsoft.com/office/powerpoint/2010/main" val="25004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B9E-DF2D-4D50-8398-E84D20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21CC-4B09-4A5A-8783-579757CEA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Bare metal configuration drive</a:t>
            </a:r>
          </a:p>
        </p:txBody>
      </p:sp>
    </p:spTree>
    <p:extLst>
      <p:ext uri="{BB962C8B-B14F-4D97-AF65-F5344CB8AC3E}">
        <p14:creationId xmlns:p14="http://schemas.microsoft.com/office/powerpoint/2010/main" val="7488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3E54-57F5-4418-96EC-00CB50E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9E78-A0BE-4F3C-979E-542133D4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SHiPS makes it easy to implement PS drives.</a:t>
            </a:r>
          </a:p>
          <a:p>
            <a:r>
              <a:rPr lang="en-US" dirty="0"/>
              <a:t>Identify data source and understand it.</a:t>
            </a:r>
          </a:p>
          <a:p>
            <a:r>
              <a:rPr lang="en-US" dirty="0"/>
              <a:t>Identify use cases and start with design.</a:t>
            </a:r>
          </a:p>
        </p:txBody>
      </p:sp>
    </p:spTree>
    <p:extLst>
      <p:ext uri="{BB962C8B-B14F-4D97-AF65-F5344CB8AC3E}">
        <p14:creationId xmlns:p14="http://schemas.microsoft.com/office/powerpoint/2010/main" val="28985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DDE2-F5AC-493C-A622-0877AE72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9752-AA2F-49AD-BDEB-80C47EFCE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7EBB-73DF-4BA6-ABE3-443EF0F5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FDDF-BE34-4688-8A0C-F127CB62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  <a:p>
            <a:r>
              <a:rPr lang="en-US" dirty="0"/>
              <a:t>Introducing SHiPS</a:t>
            </a:r>
          </a:p>
          <a:p>
            <a:r>
              <a:rPr lang="en-US" dirty="0"/>
              <a:t>Writing a SHiPS Provider</a:t>
            </a:r>
          </a:p>
          <a:p>
            <a:r>
              <a:rPr lang="en-US" dirty="0"/>
              <a:t>PS Drive for bare metal system configuration validation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1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109B-0E52-4C3A-9EB0-30AFFCAA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8F39-53F0-4683-8FD1-4F2AE010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at Dell EMC as a Senior Principal Engineer.</a:t>
            </a:r>
          </a:p>
          <a:p>
            <a:r>
              <a:rPr lang="en-US" dirty="0"/>
              <a:t>Founder and Editor @ PowerShell Magazine.</a:t>
            </a:r>
          </a:p>
          <a:p>
            <a:r>
              <a:rPr lang="en-US" dirty="0"/>
              <a:t>Published Author</a:t>
            </a:r>
          </a:p>
          <a:p>
            <a:pPr lvl="1"/>
            <a:r>
              <a:rPr lang="en-US" dirty="0"/>
              <a:t>Windows PowerShell Desired State Configuration Revealed</a:t>
            </a:r>
          </a:p>
          <a:p>
            <a:pPr lvl="1"/>
            <a:r>
              <a:rPr lang="en-US" dirty="0"/>
              <a:t>Pro PowerShell Desired State Configuration</a:t>
            </a:r>
          </a:p>
          <a:p>
            <a:r>
              <a:rPr lang="en-US" dirty="0"/>
              <a:t>Multi-year recipient of Microsoft MVP award.</a:t>
            </a:r>
          </a:p>
          <a:p>
            <a:r>
              <a:rPr lang="en-US" dirty="0"/>
              <a:t>Automation Enthusiast!</a:t>
            </a:r>
          </a:p>
          <a:p>
            <a:r>
              <a:rPr lang="en-US" dirty="0"/>
              <a:t>Always learning!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EAFE-77E5-4A39-AE71-A136826D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67" y="2333850"/>
            <a:ext cx="3041325" cy="43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4F3D-288B-4FFF-A401-5C7B520B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F7DB-3880-4D00-9AA0-BB640850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you know and/or used PowerShell Providers?</a:t>
            </a:r>
          </a:p>
          <a:p>
            <a:endParaRPr lang="en-US" dirty="0"/>
          </a:p>
          <a:p>
            <a:r>
              <a:rPr lang="en-US" dirty="0"/>
              <a:t>How many of you have done this?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Set-Item -Path </a:t>
            </a:r>
            <a:r>
              <a:rPr lang="en-US" sz="2000" dirty="0" err="1">
                <a:latin typeface="Consolas" panose="020B0609020204030204" pitchFamily="49" charset="0"/>
              </a:rPr>
              <a:t>WSMan</a:t>
            </a:r>
            <a:r>
              <a:rPr lang="en-US" sz="2000" dirty="0">
                <a:latin typeface="Consolas" panose="020B0609020204030204" pitchFamily="49" charset="0"/>
              </a:rPr>
              <a:t>:\localhost\Client\</a:t>
            </a:r>
            <a:r>
              <a:rPr lang="en-US" sz="2000" dirty="0" err="1">
                <a:latin typeface="Consolas" panose="020B0609020204030204" pitchFamily="49" charset="0"/>
              </a:rPr>
              <a:t>TrustedHosts</a:t>
            </a:r>
            <a:r>
              <a:rPr lang="en-US" sz="2000" dirty="0">
                <a:latin typeface="Consolas" panose="020B0609020204030204" pitchFamily="49" charset="0"/>
              </a:rPr>
              <a:t> -Value * </a:t>
            </a:r>
          </a:p>
        </p:txBody>
      </p:sp>
    </p:spTree>
    <p:extLst>
      <p:ext uri="{BB962C8B-B14F-4D97-AF65-F5344CB8AC3E}">
        <p14:creationId xmlns:p14="http://schemas.microsoft.com/office/powerpoint/2010/main" val="36008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3040-14CC-459C-8290-16D20D4D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4B4F-384A-44B7-B1D8-A083959F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66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 new concept! Existed since v1.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a method to navigate and manipulate data from data stores through a common interface.</a:t>
            </a:r>
          </a:p>
          <a:p>
            <a:r>
              <a:rPr lang="en-US" dirty="0"/>
              <a:t>Not easy to develop a provider.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08FD1-9D81-4AD7-8C65-5CBB7EC5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50" y="3038038"/>
            <a:ext cx="5716642" cy="20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52F-1677-439D-92B0-BA41C2D9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Simple Hierarchy in PowerShell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13C3CD-6C4E-46FA-8924-3342C697774A}"/>
              </a:ext>
            </a:extLst>
          </p:cNvPr>
          <p:cNvSpPr/>
          <p:nvPr/>
        </p:nvSpPr>
        <p:spPr>
          <a:xfrm>
            <a:off x="1510019" y="2852257"/>
            <a:ext cx="9253058" cy="2860646"/>
          </a:xfrm>
          <a:prstGeom prst="rightArrow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875D7-F93D-47DF-9BFA-31B3477AB854}"/>
              </a:ext>
            </a:extLst>
          </p:cNvPr>
          <p:cNvSpPr/>
          <p:nvPr/>
        </p:nvSpPr>
        <p:spPr>
          <a:xfrm>
            <a:off x="1915642" y="3212984"/>
            <a:ext cx="2105637" cy="2139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beefarino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P2F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3F716-A6C9-40BE-B1D6-F54CFD2AEFA0}"/>
              </a:ext>
            </a:extLst>
          </p:cNvPr>
          <p:cNvSpPr txBox="1"/>
          <p:nvPr/>
        </p:nvSpPr>
        <p:spPr>
          <a:xfrm>
            <a:off x="1663938" y="28522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68204-720A-4979-BEE3-A9C06443331A}"/>
              </a:ext>
            </a:extLst>
          </p:cNvPr>
          <p:cNvSpPr txBox="1"/>
          <p:nvPr/>
        </p:nvSpPr>
        <p:spPr>
          <a:xfrm>
            <a:off x="4018039" y="28522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231AB5-443E-4D69-9262-EED33EF2082B}"/>
              </a:ext>
            </a:extLst>
          </p:cNvPr>
          <p:cNvSpPr/>
          <p:nvPr/>
        </p:nvSpPr>
        <p:spPr>
          <a:xfrm>
            <a:off x="4426903" y="3221589"/>
            <a:ext cx="2105637" cy="2139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powershell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SHiPS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E2821-E626-45D3-8551-7539CEE87C09}"/>
              </a:ext>
            </a:extLst>
          </p:cNvPr>
          <p:cNvSpPr/>
          <p:nvPr/>
        </p:nvSpPr>
        <p:spPr>
          <a:xfrm>
            <a:off x="6938164" y="3221589"/>
            <a:ext cx="2105637" cy="2139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powershell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Azure PS Drive &amp; CIM Drive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E0E0C-89E9-4645-BC6B-71D7F7A0A671}"/>
              </a:ext>
            </a:extLst>
          </p:cNvPr>
          <p:cNvSpPr txBox="1"/>
          <p:nvPr/>
        </p:nvSpPr>
        <p:spPr>
          <a:xfrm>
            <a:off x="1510019" y="6073630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to @</a:t>
            </a:r>
            <a:r>
              <a:rPr lang="en-US" dirty="0" err="1"/>
              <a:t>jianyunt</a:t>
            </a:r>
            <a:r>
              <a:rPr lang="en-US" dirty="0"/>
              <a:t> for excellent work on SHiPS</a:t>
            </a:r>
          </a:p>
        </p:txBody>
      </p:sp>
    </p:spTree>
    <p:extLst>
      <p:ext uri="{BB962C8B-B14F-4D97-AF65-F5344CB8AC3E}">
        <p14:creationId xmlns:p14="http://schemas.microsoft.com/office/powerpoint/2010/main" val="10152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48BF-1B96-4C51-AACA-58A6D2EF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Simple Hierarchy in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4DA-2073-4A4E-9790-5B6C05E5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new providers is easy!</a:t>
            </a:r>
          </a:p>
          <a:p>
            <a:pPr lvl="1"/>
            <a:r>
              <a:rPr lang="en-US" dirty="0"/>
              <a:t>Knowledge of PowerShell classes is needed.</a:t>
            </a:r>
          </a:p>
          <a:p>
            <a:r>
              <a:rPr lang="en-US" dirty="0"/>
              <a:t>Many examples in the community.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16617-A495-43C1-BAF5-928B0101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3762375"/>
            <a:ext cx="3094591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94C-F48A-4FEB-8F4E-3EDA7922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1E0-E668-4BE7-9804-ACDC4F7A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Install-Module -Name SHiPS</a:t>
            </a:r>
          </a:p>
          <a:p>
            <a:r>
              <a:rPr lang="en-US" dirty="0"/>
              <a:t>Or Download from </a:t>
            </a:r>
            <a:r>
              <a:rPr lang="en-US" dirty="0">
                <a:hlinkClick r:id="rId2"/>
              </a:rPr>
              <a:t>https://GitHub.com/PowerShell/SHiPS</a:t>
            </a:r>
            <a:r>
              <a:rPr lang="en-US" dirty="0"/>
              <a:t> </a:t>
            </a:r>
          </a:p>
          <a:p>
            <a:r>
              <a:rPr lang="en-US" dirty="0"/>
              <a:t>Implements:</a:t>
            </a:r>
          </a:p>
          <a:p>
            <a:pPr lvl="1"/>
            <a:r>
              <a:rPr lang="en-US" dirty="0"/>
              <a:t>Get-Item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ChildItem</a:t>
            </a:r>
            <a:endParaRPr lang="en-US" dirty="0"/>
          </a:p>
          <a:p>
            <a:r>
              <a:rPr lang="en-US" dirty="0"/>
              <a:t>No support yet for: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ItemProperty</a:t>
            </a:r>
            <a:endParaRPr lang="en-US" dirty="0"/>
          </a:p>
          <a:p>
            <a:pPr lvl="1"/>
            <a:r>
              <a:rPr lang="en-US" dirty="0"/>
              <a:t>Set-Item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ItemProperty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72A-DEB3-4342-A180-265D11F6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C0C6-05A7-43F8-A33B-E4F58DD94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 Drive of PS Drives!</a:t>
            </a:r>
          </a:p>
        </p:txBody>
      </p:sp>
    </p:spTree>
    <p:extLst>
      <p:ext uri="{BB962C8B-B14F-4D97-AF65-F5344CB8AC3E}">
        <p14:creationId xmlns:p14="http://schemas.microsoft.com/office/powerpoint/2010/main" val="240409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366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Consolas</vt:lpstr>
      <vt:lpstr>Wingdings 3</vt:lpstr>
      <vt:lpstr>Ion Boardroom</vt:lpstr>
      <vt:lpstr>SHiPS – Structured data as file system</vt:lpstr>
      <vt:lpstr>Agenda</vt:lpstr>
      <vt:lpstr>About Me</vt:lpstr>
      <vt:lpstr>Providers?</vt:lpstr>
      <vt:lpstr>Providers?</vt:lpstr>
      <vt:lpstr>SHiPS – Simple Hierarchy in PowerShell</vt:lpstr>
      <vt:lpstr>SHiPS – Simple Hierarchy in PowerShell</vt:lpstr>
      <vt:lpstr>SHiPS – Get Started</vt:lpstr>
      <vt:lpstr>DEMO</vt:lpstr>
      <vt:lpstr>SHiPS – Writing a Provider</vt:lpstr>
      <vt:lpstr>SHiPS – Writing a Provider</vt:lpstr>
      <vt:lpstr>DEMO</vt:lpstr>
      <vt:lpstr>Bare Metal System Configuration Validation</vt:lpstr>
      <vt:lpstr>Demo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SHiPS – Structured data as file system</dc:title>
  <dc:creator>Chaganti, Ravikanth</dc:creator>
  <cp:lastModifiedBy>Chaganti, Ravikanth</cp:lastModifiedBy>
  <cp:revision>28</cp:revision>
  <dcterms:created xsi:type="dcterms:W3CDTF">2018-08-03T14:37:14Z</dcterms:created>
  <dcterms:modified xsi:type="dcterms:W3CDTF">2018-08-03T16:30:05Z</dcterms:modified>
</cp:coreProperties>
</file>