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0" r:id="rId6"/>
    <p:sldId id="258" r:id="rId7"/>
    <p:sldId id="261" r:id="rId8"/>
    <p:sldId id="259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26E"/>
    <a:srgbClr val="1084C6"/>
    <a:srgbClr val="6DB3E4"/>
    <a:srgbClr val="A2CADF"/>
    <a:srgbClr val="2590A3"/>
    <a:srgbClr val="93C5DA"/>
    <a:srgbClr val="99CCCC"/>
    <a:srgbClr val="99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01" autoAdjust="0"/>
    <p:restoredTop sz="94723" autoAdjust="0"/>
  </p:normalViewPr>
  <p:slideViewPr>
    <p:cSldViewPr snapToObjects="1">
      <p:cViewPr varScale="1">
        <p:scale>
          <a:sx n="85" d="100"/>
          <a:sy n="85" d="100"/>
        </p:scale>
        <p:origin x="868" y="48"/>
      </p:cViewPr>
      <p:guideLst>
        <p:guide orient="horz" pos="161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2F302-A7C8-034E-97BB-FC8263E03487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ECF95-0BA1-6A41-BF58-BBB121C21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04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2B889E-FB6B-4D81-8FCC-1555F636B1A5}" type="datetimeFigureOut">
              <a:rPr lang="x-none" smtClean="0"/>
              <a:t>1/9/2019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14CCA-F323-4048-B6FE-F8FEE77E6C44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17248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FEF6EFF-73C7-47D8-A747-7A9B37A027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3808" y="195486"/>
            <a:ext cx="5760640" cy="2520280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  <a:latin typeface="+mj-lt"/>
                <a:ea typeface="Segoe UI Historic" charset="0"/>
                <a:cs typeface="Segoe UI Historic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3808" y="2859782"/>
            <a:ext cx="5760640" cy="1368152"/>
          </a:xfrm>
        </p:spPr>
        <p:txBody>
          <a:bodyPr>
            <a:normAutofit/>
          </a:bodyPr>
          <a:lstStyle>
            <a:lvl1pPr marL="0" indent="0" algn="l">
              <a:buNone/>
              <a:defRPr sz="2400" i="0">
                <a:solidFill>
                  <a:schemeClr val="tx1"/>
                </a:solidFill>
                <a:latin typeface="+mj-lt"/>
                <a:cs typeface="Sego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>
                <a:latin typeface="Segoe UI Light" panose="020B0502040204020203" pitchFamily="34" charset="0"/>
              </a:rPr>
              <a:t>Formatvorlage des Untertitelmasters durch Klicken bearbeiten</a:t>
            </a:r>
            <a:endParaRPr lang="en-US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62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5497"/>
            <a:ext cx="8208145" cy="8572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61473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467544" y="268675"/>
            <a:ext cx="820814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67544" y="1211750"/>
            <a:ext cx="8208144" cy="352024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marL="0" lvl="0" indent="0">
              <a:buNone/>
            </a:pPr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949111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4CE8F26B-7CFE-4A1A-93FE-AA7D57C973C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4" y="265497"/>
            <a:ext cx="820814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159977"/>
            <a:ext cx="8208144" cy="3606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E104B62-A716-495D-A1EA-8D432CDDA8C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236296" y="4730489"/>
            <a:ext cx="1725558" cy="35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36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Segoe UI Light" panose="020B0502040204020203" pitchFamily="34" charset="0"/>
        </a:defRPr>
      </a:lvl1pPr>
    </p:titleStyle>
    <p:bodyStyle>
      <a:lvl1pPr marL="468312" indent="-457200" algn="l" defTabSz="457200" rtl="0" eaLnBrk="1" latinLnBrk="0" hangingPunct="1">
        <a:spcBef>
          <a:spcPct val="20000"/>
        </a:spcBef>
        <a:buClr>
          <a:schemeClr val="tx1"/>
        </a:buClr>
        <a:buSzPct val="100000"/>
        <a:buFont typeface="Wingdings" panose="05000000000000000000" pitchFamily="2" charset="2"/>
        <a:buChar char="§"/>
        <a:tabLst/>
        <a:defRPr sz="30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1"/>
        </a:buClr>
        <a:buSzPct val="10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1"/>
        </a:buClr>
        <a:buSzPct val="100000"/>
        <a:buFont typeface="Wingdings" panose="05000000000000000000" pitchFamily="2" charset="2"/>
        <a:buChar char="§"/>
        <a:defRPr sz="24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1"/>
        </a:buClr>
        <a:buSzPct val="100000"/>
        <a:buFont typeface="Wingdings" panose="05000000000000000000" pitchFamily="2" charset="2"/>
        <a:buChar char="§"/>
        <a:defRPr sz="20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1"/>
        </a:buClr>
        <a:buSzPct val="100000"/>
        <a:buFont typeface="Wingdings" panose="05000000000000000000" pitchFamily="2" charset="2"/>
        <a:buChar char="§"/>
        <a:defRPr sz="20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9">
          <p15:clr>
            <a:srgbClr val="F26B43"/>
          </p15:clr>
        </p15:guide>
        <p15:guide id="2" pos="106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74D12-DFFB-456A-A016-EFCB1503A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1760" y="195486"/>
            <a:ext cx="6552728" cy="2520280"/>
          </a:xfrm>
        </p:spPr>
        <p:txBody>
          <a:bodyPr>
            <a:normAutofit/>
          </a:bodyPr>
          <a:lstStyle/>
          <a:p>
            <a:r>
              <a:rPr lang="en-US" sz="4400" dirty="0"/>
              <a:t>Azure at the command line</a:t>
            </a:r>
            <a:br>
              <a:rPr lang="en-US" dirty="0"/>
            </a:br>
            <a:r>
              <a:rPr lang="en-US" sz="2000" dirty="0"/>
              <a:t>Choosing the right tool for you!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B4443-F94B-4A57-B7A7-A9718E267B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sz="3200" dirty="0"/>
              <a:t>Ravikanth Chaganti</a:t>
            </a:r>
          </a:p>
          <a:p>
            <a:r>
              <a:rPr lang="de-CH" sz="1800" dirty="0"/>
              <a:t>Distinguished Member Technical Staff, Dell EMC</a:t>
            </a:r>
          </a:p>
          <a:p>
            <a:r>
              <a:rPr lang="de-CH" sz="1800" dirty="0"/>
              <a:t>Microsoft MVP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36774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13D0F-385D-408E-9222-1A5488B1D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3D1FC-C74E-427A-A353-97594F58F5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Azure Command line</a:t>
            </a:r>
          </a:p>
          <a:p>
            <a:pPr lvl="1"/>
            <a:r>
              <a:rPr lang="en-US" dirty="0"/>
              <a:t>Azure CLI 2.0</a:t>
            </a:r>
          </a:p>
          <a:p>
            <a:pPr lvl="1"/>
            <a:r>
              <a:rPr lang="en-US" dirty="0"/>
              <a:t>PowerShell Az Module</a:t>
            </a:r>
          </a:p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984203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F4444-43FB-449F-A248-F6A11E8A6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&gt;_ whoami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A0DA3-D6F5-4E55-822D-E59A8C4AC7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CH" dirty="0"/>
              <a:t>Distinguished Member Technical Staff @ Dell EMC</a:t>
            </a:r>
          </a:p>
          <a:p>
            <a:r>
              <a:rPr lang="de-CH" dirty="0"/>
              <a:t>Microsoft MVP</a:t>
            </a:r>
          </a:p>
          <a:p>
            <a:r>
              <a:rPr lang="de-CH" dirty="0"/>
              <a:t>Published Author</a:t>
            </a:r>
          </a:p>
          <a:p>
            <a:r>
              <a:rPr lang="de-CH" dirty="0"/>
              <a:t>Founder and Editor @ PowerShell Magazine</a:t>
            </a:r>
          </a:p>
          <a:p>
            <a:r>
              <a:rPr lang="de-CH" dirty="0"/>
              <a:t>Twitter.com/Ravikanth</a:t>
            </a:r>
          </a:p>
          <a:p>
            <a:r>
              <a:rPr lang="de-CH" dirty="0"/>
              <a:t>GitHub.com/rchaganti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460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E1158-D1DC-48F3-B4C4-9DA782889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@ Command 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15BFC5-4929-44D4-94DE-EAED5C6D0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419622"/>
            <a:ext cx="3438943" cy="3043464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1D19CD9-C535-43D5-8057-9F283E06E91D}"/>
              </a:ext>
            </a:extLst>
          </p:cNvPr>
          <p:cNvSpPr txBox="1">
            <a:spLocks/>
          </p:cNvSpPr>
          <p:nvPr/>
        </p:nvSpPr>
        <p:spPr>
          <a:xfrm>
            <a:off x="4067944" y="1211750"/>
            <a:ext cx="4607744" cy="3520240"/>
          </a:xfrm>
          <a:prstGeom prst="rect">
            <a:avLst/>
          </a:prstGeom>
        </p:spPr>
        <p:txBody>
          <a:bodyPr>
            <a:normAutofit/>
          </a:bodyPr>
          <a:lstStyle>
            <a:lvl1pPr marL="468312" indent="-4572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tabLst/>
              <a:defRPr sz="3000" b="0" kern="1200">
                <a:solidFill>
                  <a:schemeClr val="tx1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 b="0" kern="1200">
                <a:solidFill>
                  <a:schemeClr val="tx1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000" b="0" kern="1200">
                <a:solidFill>
                  <a:schemeClr val="tx1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000" b="0" kern="1200">
                <a:solidFill>
                  <a:schemeClr val="tx1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Azure CLI 1.0</a:t>
            </a:r>
          </a:p>
          <a:p>
            <a:r>
              <a:rPr lang="de-CH" dirty="0"/>
              <a:t>Azure CLI 2.0</a:t>
            </a:r>
          </a:p>
          <a:p>
            <a:r>
              <a:rPr lang="de-CH" dirty="0"/>
              <a:t>Az PowerShell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28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EF0FA-BEE1-46A1-8E73-E67EB17D1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Thank You!</a:t>
            </a:r>
            <a:endParaRPr lang="en-US" dirty="0"/>
          </a:p>
        </p:txBody>
      </p:sp>
      <p:pic>
        <p:nvPicPr>
          <p:cNvPr id="4" name="Picture 8" descr="Bildergebnis fÃ¼r cireson logo transparent png">
            <a:extLst>
              <a:ext uri="{FF2B5EF4-FFF2-40B4-BE49-F238E27FC236}">
                <a16:creationId xmlns:a16="http://schemas.microsoft.com/office/drawing/2014/main" id="{0BFE9356-4455-426F-8CA4-D19F543A68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84"/>
          <a:stretch/>
        </p:blipFill>
        <p:spPr bwMode="auto">
          <a:xfrm>
            <a:off x="6670058" y="1792202"/>
            <a:ext cx="1296144" cy="41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E37F67D-8663-4271-A751-55524A4D0765}"/>
              </a:ext>
            </a:extLst>
          </p:cNvPr>
          <p:cNvSpPr/>
          <p:nvPr/>
        </p:nvSpPr>
        <p:spPr>
          <a:xfrm>
            <a:off x="3419872" y="1245747"/>
            <a:ext cx="24296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2000" i="1" dirty="0">
                <a:solidFill>
                  <a:schemeClr val="bg2">
                    <a:lumMod val="50000"/>
                  </a:schemeClr>
                </a:solidFill>
              </a:rPr>
              <a:t>Session</a:t>
            </a:r>
            <a:r>
              <a:rPr lang="de-CH" sz="24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000" i="1" dirty="0">
                <a:solidFill>
                  <a:schemeClr val="bg2">
                    <a:lumMod val="50000"/>
                  </a:schemeClr>
                </a:solidFill>
              </a:rPr>
              <a:t>Partners</a:t>
            </a:r>
            <a:endParaRPr lang="en-US" sz="2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3" name="Picture 24" descr="Bild">
            <a:extLst>
              <a:ext uri="{FF2B5EF4-FFF2-40B4-BE49-F238E27FC236}">
                <a16:creationId xmlns:a16="http://schemas.microsoft.com/office/drawing/2014/main" id="{CF8A7984-ED54-42DB-AC85-67DE8A4D0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650" y="1797459"/>
            <a:ext cx="1814430" cy="3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B71A68D-09C0-4B7C-9F0E-47FCD5DFF76A}"/>
              </a:ext>
            </a:extLst>
          </p:cNvPr>
          <p:cNvSpPr/>
          <p:nvPr/>
        </p:nvSpPr>
        <p:spPr>
          <a:xfrm>
            <a:off x="261559" y="1324509"/>
            <a:ext cx="24382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2000" i="1" dirty="0">
                <a:solidFill>
                  <a:schemeClr val="bg2">
                    <a:lumMod val="50000"/>
                  </a:schemeClr>
                </a:solidFill>
              </a:rPr>
              <a:t>Conference Partner</a:t>
            </a:r>
            <a:endParaRPr lang="en-US" sz="2400" i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9" name="Picture 2" descr="Bild">
            <a:extLst>
              <a:ext uri="{FF2B5EF4-FFF2-40B4-BE49-F238E27FC236}">
                <a16:creationId xmlns:a16="http://schemas.microsoft.com/office/drawing/2014/main" id="{D91785B8-ACCA-4B77-998A-9DE4A91C7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41" y="1645041"/>
            <a:ext cx="1974111" cy="63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E37F67D-8663-4271-A751-55524A4D0765}"/>
              </a:ext>
            </a:extLst>
          </p:cNvPr>
          <p:cNvSpPr/>
          <p:nvPr/>
        </p:nvSpPr>
        <p:spPr>
          <a:xfrm>
            <a:off x="6215656" y="1245746"/>
            <a:ext cx="24296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2000" i="1" dirty="0">
                <a:solidFill>
                  <a:schemeClr val="bg2">
                    <a:lumMod val="50000"/>
                  </a:schemeClr>
                </a:solidFill>
              </a:rPr>
              <a:t>Overseas</a:t>
            </a:r>
            <a:r>
              <a:rPr lang="de-CH" sz="24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000" i="1" dirty="0">
                <a:solidFill>
                  <a:schemeClr val="bg2">
                    <a:lumMod val="50000"/>
                  </a:schemeClr>
                </a:solidFill>
              </a:rPr>
              <a:t>Partners</a:t>
            </a:r>
            <a:endParaRPr lang="en-US" sz="2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021" y="2386488"/>
            <a:ext cx="1656218" cy="76132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470" y="3219822"/>
            <a:ext cx="2520280" cy="49901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392" y="3867894"/>
            <a:ext cx="945322" cy="94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5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/>
      <p:bldP spid="20" grpId="0"/>
    </p:bldLst>
  </p:timing>
</p:sld>
</file>

<file path=ppt/theme/theme1.xml><?xml version="1.0" encoding="utf-8"?>
<a:theme xmlns:a="http://schemas.openxmlformats.org/drawingml/2006/main" name="1_Master">
  <a:themeElements>
    <a:clrScheme name="Aangepas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1E347F"/>
      </a:accent1>
      <a:accent2>
        <a:srgbClr val="00B5EE"/>
      </a:accent2>
      <a:accent3>
        <a:srgbClr val="0088D2"/>
      </a:accent3>
      <a:accent4>
        <a:srgbClr val="0091A4"/>
      </a:accent4>
      <a:accent5>
        <a:srgbClr val="7AC6DD"/>
      </a:accent5>
      <a:accent6>
        <a:srgbClr val="BDE2EA"/>
      </a:accent6>
      <a:hlink>
        <a:srgbClr val="FFFFFF"/>
      </a:hlink>
      <a:folHlink>
        <a:srgbClr val="BDE2EA"/>
      </a:folHlink>
    </a:clrScheme>
    <a:fontScheme name="Aangepast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LEU17 Template.potx" id="{3B0B329E-CA76-430A-9167-F806971318CA}" vid="{007706DA-817F-40FB-B9DF-9B7AEB0F8F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953E0CDE6A38E419236C03EEB01435C" ma:contentTypeVersion="7" ma:contentTypeDescription="Ein neues Dokument erstellen." ma:contentTypeScope="" ma:versionID="35377ed61abc787e6d78f6dd36362cda">
  <xsd:schema xmlns:xsd="http://www.w3.org/2001/XMLSchema" xmlns:xs="http://www.w3.org/2001/XMLSchema" xmlns:p="http://schemas.microsoft.com/office/2006/metadata/properties" xmlns:ns2="74098b8b-3ead-4c65-9f72-d36b5831b20e" xmlns:ns3="c25f9c22-fc1f-4454-8c46-2969b0535af5" targetNamespace="http://schemas.microsoft.com/office/2006/metadata/properties" ma:root="true" ma:fieldsID="77ed309eff22ef73c9fccc7a3e12d61f" ns2:_="" ns3:_="">
    <xsd:import namespace="74098b8b-3ead-4c65-9f72-d36b5831b20e"/>
    <xsd:import namespace="c25f9c22-fc1f-4454-8c46-2969b0535af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098b8b-3ead-4c65-9f72-d36b5831b20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5f9c22-fc1f-4454-8c46-2969b0535a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6056780-E2CD-484B-90C1-F30A19D8A5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098b8b-3ead-4c65-9f72-d36b5831b20e"/>
    <ds:schemaRef ds:uri="c25f9c22-fc1f-4454-8c46-2969b0535a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6CE178E-7963-4EFA-83EF-8E123369E09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296970-E637-471F-86E2-950D4519AEC4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http://www.w3.org/XML/1998/namespace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c25f9c22-fc1f-4454-8c46-2969b0535af5"/>
    <ds:schemaRef ds:uri="74098b8b-3ead-4c65-9f72-d36b5831b20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2768</TotalTime>
  <Words>80</Words>
  <Application>Microsoft Office PowerPoint</Application>
  <PresentationFormat>On-screen Show (16:9)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Segoe Light</vt:lpstr>
      <vt:lpstr>Segoe UI</vt:lpstr>
      <vt:lpstr>Segoe UI Historic</vt:lpstr>
      <vt:lpstr>Segoe UI Light</vt:lpstr>
      <vt:lpstr>Wingdings</vt:lpstr>
      <vt:lpstr>1_Master</vt:lpstr>
      <vt:lpstr>Azure at the command line Choosing the right tool for you!</vt:lpstr>
      <vt:lpstr>Agenda</vt:lpstr>
      <vt:lpstr>&gt;_ whoami</vt:lpstr>
      <vt:lpstr>Azure @ Command Line</vt:lpstr>
      <vt:lpstr>Thank You!</vt:lpstr>
    </vt:vector>
  </TitlesOfParts>
  <Company>Taco van Gerven grafisch ontwerper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Taco van Gerven</dc:creator>
  <cp:lastModifiedBy>Chaganti, Ravikanth</cp:lastModifiedBy>
  <cp:revision>94</cp:revision>
  <dcterms:created xsi:type="dcterms:W3CDTF">2013-10-22T18:22:58Z</dcterms:created>
  <dcterms:modified xsi:type="dcterms:W3CDTF">2019-01-09T12:32:52Z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0x0101001953E0CDE6A38E419236C03EEB01435C</vt:lpwstr>
  </property>
  <property fmtid="{D5CDD505-2E9C-101B-9397-08002B2CF9AE}" pid="3" name="MSIP_Label_9f328265-8bb7-423f-ab44-50a34f814574_Enabled">
    <vt:lpwstr>True</vt:lpwstr>
  </property>
  <property fmtid="{D5CDD505-2E9C-101B-9397-08002B2CF9AE}" pid="4" name="MSIP_Label_9f328265-8bb7-423f-ab44-50a34f814574_SiteId">
    <vt:lpwstr>91346c29-45b4-4420-9d08-1b5f793f88f9</vt:lpwstr>
  </property>
  <property fmtid="{D5CDD505-2E9C-101B-9397-08002B2CF9AE}" pid="5" name="MSIP_Label_9f328265-8bb7-423f-ab44-50a34f814574_Ref">
    <vt:lpwstr>https://api.informationprotection.azure.com/api/91346c29-45b4-4420-9d08-1b5f793f88f9</vt:lpwstr>
  </property>
  <property fmtid="{D5CDD505-2E9C-101B-9397-08002B2CF9AE}" pid="6" name="MSIP_Label_9f328265-8bb7-423f-ab44-50a34f814574_Owner">
    <vt:lpwstr>isidora.katanic@itnetx.ch</vt:lpwstr>
  </property>
  <property fmtid="{D5CDD505-2E9C-101B-9397-08002B2CF9AE}" pid="7" name="MSIP_Label_9f328265-8bb7-423f-ab44-50a34f814574_SetDate">
    <vt:lpwstr>2018-04-13T14:22:54.7644984+02:00</vt:lpwstr>
  </property>
  <property fmtid="{D5CDD505-2E9C-101B-9397-08002B2CF9AE}" pid="8" name="MSIP_Label_9f328265-8bb7-423f-ab44-50a34f814574_Name">
    <vt:lpwstr>Public</vt:lpwstr>
  </property>
  <property fmtid="{D5CDD505-2E9C-101B-9397-08002B2CF9AE}" pid="9" name="MSIP_Label_9f328265-8bb7-423f-ab44-50a34f814574_Application">
    <vt:lpwstr>Microsoft Azure Information Protection</vt:lpwstr>
  </property>
  <property fmtid="{D5CDD505-2E9C-101B-9397-08002B2CF9AE}" pid="10" name="MSIP_Label_9f328265-8bb7-423f-ab44-50a34f814574_Extended_MSFT_Method">
    <vt:lpwstr>Automatic</vt:lpwstr>
  </property>
  <property fmtid="{D5CDD505-2E9C-101B-9397-08002B2CF9AE}" pid="11" name="Sensitivity">
    <vt:lpwstr>Public</vt:lpwstr>
  </property>
</Properties>
</file>