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sldIdLst>
    <p:sldId id="274" r:id="rId5"/>
    <p:sldId id="280" r:id="rId6"/>
    <p:sldId id="256" r:id="rId7"/>
    <p:sldId id="257" r:id="rId8"/>
    <p:sldId id="279" r:id="rId9"/>
    <p:sldId id="281" r:id="rId10"/>
    <p:sldId id="284" r:id="rId11"/>
    <p:sldId id="282" r:id="rId12"/>
    <p:sldId id="286" r:id="rId13"/>
    <p:sldId id="285" r:id="rId14"/>
    <p:sldId id="293" r:id="rId15"/>
    <p:sldId id="294" r:id="rId16"/>
    <p:sldId id="287" r:id="rId17"/>
    <p:sldId id="288" r:id="rId18"/>
    <p:sldId id="292" r:id="rId19"/>
    <p:sldId id="290" r:id="rId20"/>
    <p:sldId id="291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2"/>
    <p:restoredTop sz="94505"/>
  </p:normalViewPr>
  <p:slideViewPr>
    <p:cSldViewPr snapToGrid="0" snapToObjects="1">
      <p:cViewPr>
        <p:scale>
          <a:sx n="62" d="100"/>
          <a:sy n="62" d="100"/>
        </p:scale>
        <p:origin x="686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A311C-DD8B-164B-A5B4-891FB44DF03B}" type="datetimeFigureOut">
              <a:t>10/20/2018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4D872-AB72-7141-BB7A-B591141434C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78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7189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5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5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7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85AEA-614B-7045-B3D9-61FEC86204D9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jp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12.jp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shell/polari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sdn.microsoft.com/en-us/library/dn589789.aspx" TargetMode="External"/><Relationship Id="rId4" Type="http://schemas.openxmlformats.org/officeDocument/2006/relationships/hyperlink" Target="https://github.com/devblackops/pshealthz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1" b="16783"/>
          <a:stretch/>
        </p:blipFill>
        <p:spPr>
          <a:xfrm>
            <a:off x="0" y="0"/>
            <a:ext cx="12192000" cy="573193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44192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PowerShell Conference </a:t>
            </a:r>
            <a:r>
              <a:rPr lang="en-US" sz="32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Asia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D00A415-9E7C-2E42-906D-7AA52565D6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58" y="5805135"/>
            <a:ext cx="614818" cy="9644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CC0930-020D-7F43-B1C4-B35031A91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6591" y="6124217"/>
            <a:ext cx="1503542" cy="320199"/>
          </a:xfrm>
          <a:prstGeom prst="rect">
            <a:avLst/>
          </a:prstGeom>
        </p:spPr>
      </p:pic>
      <p:pic>
        <p:nvPicPr>
          <p:cNvPr id="18" name="Picture 1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ABF6AD07-6FDC-7748-85DF-D46073C1A0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147" y="6017617"/>
            <a:ext cx="1695450" cy="533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950005-C4F3-6845-B29C-EE2B7F0311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34697" y="5823361"/>
            <a:ext cx="1561062" cy="26017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97C7540-1213-0443-848D-495BB6F223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07651" y="6293093"/>
            <a:ext cx="1170550" cy="5320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588271F-1012-BF47-A4F8-0DDC204757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73885" y="6090674"/>
            <a:ext cx="876567" cy="30342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94B9921-4905-1B45-8A22-A66A15052D2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592" t="26996" r="7408" b="26271"/>
          <a:stretch/>
        </p:blipFill>
        <p:spPr>
          <a:xfrm>
            <a:off x="6079480" y="5970592"/>
            <a:ext cx="2224576" cy="54358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928C70D-CEE2-C547-ACD3-C547A4DDBD2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8" t="19236" r="6803" b="30102"/>
          <a:stretch/>
        </p:blipFill>
        <p:spPr>
          <a:xfrm>
            <a:off x="4426194" y="6106723"/>
            <a:ext cx="1573718" cy="32813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80E207B-86C2-564B-847B-EA7BFE5C2B4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9884" t="17682" r="11563" b="19075"/>
          <a:stretch/>
        </p:blipFill>
        <p:spPr>
          <a:xfrm>
            <a:off x="8383624" y="6053482"/>
            <a:ext cx="1458437" cy="4427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3E6F81-B572-4502-9079-96C46D32AEAB}"/>
              </a:ext>
            </a:extLst>
          </p:cNvPr>
          <p:cNvSpPr txBox="1"/>
          <p:nvPr/>
        </p:nvSpPr>
        <p:spPr>
          <a:xfrm>
            <a:off x="-3544" y="1204952"/>
            <a:ext cx="83871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 Your Own API (BYOA)</a:t>
            </a:r>
            <a:endParaRPr lang="en-US" sz="5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B53BB6-F6FE-462F-ADD9-991553E847E6}"/>
              </a:ext>
            </a:extLst>
          </p:cNvPr>
          <p:cNvSpPr txBox="1"/>
          <p:nvPr/>
        </p:nvSpPr>
        <p:spPr>
          <a:xfrm>
            <a:off x="28576" y="1987163"/>
            <a:ext cx="4855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Ravikanth Chaganti, Dell EMC</a:t>
            </a:r>
          </a:p>
        </p:txBody>
      </p:sp>
    </p:spTree>
    <p:extLst>
      <p:ext uri="{BB962C8B-B14F-4D97-AF65-F5344CB8AC3E}">
        <p14:creationId xmlns:p14="http://schemas.microsoft.com/office/powerpoint/2010/main" val="778622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1C295-6D39-41A1-9400-79DE35B31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Demo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08FB7-AAC7-46A3-A97A-274AC039D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RedfishListener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DF123A-FC22-4AD1-B9B8-DC9FB2240E1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168" y="3868710"/>
            <a:ext cx="1153398" cy="11008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D5E941A-CFB3-441F-A3DC-A051C40B5E9C}"/>
              </a:ext>
            </a:extLst>
          </p:cNvPr>
          <p:cNvSpPr/>
          <p:nvPr/>
        </p:nvSpPr>
        <p:spPr>
          <a:xfrm>
            <a:off x="2586005" y="4366696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AAE73D-2543-4D55-93D4-F6D3F63F3C92}"/>
              </a:ext>
            </a:extLst>
          </p:cNvPr>
          <p:cNvSpPr/>
          <p:nvPr/>
        </p:nvSpPr>
        <p:spPr>
          <a:xfrm>
            <a:off x="2474883" y="4091482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</p:spTree>
    <p:extLst>
      <p:ext uri="{BB962C8B-B14F-4D97-AF65-F5344CB8AC3E}">
        <p14:creationId xmlns:p14="http://schemas.microsoft.com/office/powerpoint/2010/main" val="822526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EF11A-F6AF-493B-815F-B22AADF45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little more useful 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392666-FA86-4F43-9F5D-AC008F3A1DE7}"/>
              </a:ext>
            </a:extLst>
          </p:cNvPr>
          <p:cNvSpPr/>
          <p:nvPr/>
        </p:nvSpPr>
        <p:spPr>
          <a:xfrm>
            <a:off x="4207267" y="1828800"/>
            <a:ext cx="2799708" cy="53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Storage Spaces Direct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44B146-51FF-4D47-BA88-BE4F5C41EB03}"/>
              </a:ext>
            </a:extLst>
          </p:cNvPr>
          <p:cNvSpPr/>
          <p:nvPr/>
        </p:nvSpPr>
        <p:spPr>
          <a:xfrm>
            <a:off x="1832224" y="2679843"/>
            <a:ext cx="2799708" cy="53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Hyper-Converged Infra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0A32E7-EF4E-45C0-9592-00CDE892EDF9}"/>
              </a:ext>
            </a:extLst>
          </p:cNvPr>
          <p:cNvSpPr/>
          <p:nvPr/>
        </p:nvSpPr>
        <p:spPr>
          <a:xfrm>
            <a:off x="6577173" y="2698679"/>
            <a:ext cx="2799708" cy="53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Disaggregated Infra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5854AE-D3F5-4D79-B102-5561AFB3BD66}"/>
              </a:ext>
            </a:extLst>
          </p:cNvPr>
          <p:cNvSpPr/>
          <p:nvPr/>
        </p:nvSpPr>
        <p:spPr>
          <a:xfrm>
            <a:off x="2493195" y="3796303"/>
            <a:ext cx="2799708" cy="53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Scalable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5806A9-C191-4F1B-AFA3-ED647F718275}"/>
              </a:ext>
            </a:extLst>
          </p:cNvPr>
          <p:cNvSpPr/>
          <p:nvPr/>
        </p:nvSpPr>
        <p:spPr>
          <a:xfrm>
            <a:off x="5758665" y="3796303"/>
            <a:ext cx="2799708" cy="53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ROBO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57E805B-0937-4E6A-A94B-B250E619B1DC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5400000">
            <a:off x="4261207" y="1333928"/>
            <a:ext cx="316787" cy="23750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39EEA2A-F81F-4A1A-AE87-F6263290B171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16200000" flipH="1">
            <a:off x="6624263" y="1345914"/>
            <a:ext cx="335623" cy="23699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BB5102F-2C1E-4A93-9982-C1E54642BAA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16200000" flipH="1">
            <a:off x="3271461" y="3174715"/>
            <a:ext cx="582204" cy="6609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DF012AE-FA3A-42C1-A037-B8CD57FE3A0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4904196" y="1541980"/>
            <a:ext cx="582204" cy="39264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1316A-3929-4EA5-B4A0-9C17CB477963}"/>
              </a:ext>
            </a:extLst>
          </p:cNvPr>
          <p:cNvSpPr/>
          <p:nvPr/>
        </p:nvSpPr>
        <p:spPr>
          <a:xfrm>
            <a:off x="926379" y="4845979"/>
            <a:ext cx="2799708" cy="53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Fully-Converged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2AA650-9459-4C83-95DB-F49A6B13C3E2}"/>
              </a:ext>
            </a:extLst>
          </p:cNvPr>
          <p:cNvSpPr/>
          <p:nvPr/>
        </p:nvSpPr>
        <p:spPr>
          <a:xfrm>
            <a:off x="4191849" y="4845979"/>
            <a:ext cx="2799708" cy="53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Non-Converged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123C380-4EA7-4FD5-A6DA-EE558DF659DF}"/>
              </a:ext>
            </a:extLst>
          </p:cNvPr>
          <p:cNvCxnSpPr>
            <a:stCxn id="7" idx="2"/>
            <a:endCxn id="20" idx="0"/>
          </p:cNvCxnSpPr>
          <p:nvPr/>
        </p:nvCxnSpPr>
        <p:spPr>
          <a:xfrm rot="5400000">
            <a:off x="2851931" y="3804861"/>
            <a:ext cx="515420" cy="15668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78B335F-EB5F-4EE5-A47A-B4D4C7602FB8}"/>
              </a:ext>
            </a:extLst>
          </p:cNvPr>
          <p:cNvCxnSpPr>
            <a:stCxn id="7" idx="2"/>
            <a:endCxn id="21" idx="0"/>
          </p:cNvCxnSpPr>
          <p:nvPr/>
        </p:nvCxnSpPr>
        <p:spPr>
          <a:xfrm rot="16200000" flipH="1">
            <a:off x="4484666" y="3738942"/>
            <a:ext cx="515420" cy="1698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9817BE4-F086-437F-9C0E-E1E6EBDE4237}"/>
              </a:ext>
            </a:extLst>
          </p:cNvPr>
          <p:cNvSpPr/>
          <p:nvPr/>
        </p:nvSpPr>
        <p:spPr>
          <a:xfrm>
            <a:off x="2509452" y="5712433"/>
            <a:ext cx="2799708" cy="53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RoCE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9C1A3E-44AA-4EAF-8F57-6218EF557182}"/>
              </a:ext>
            </a:extLst>
          </p:cNvPr>
          <p:cNvSpPr/>
          <p:nvPr/>
        </p:nvSpPr>
        <p:spPr>
          <a:xfrm>
            <a:off x="5784352" y="5712433"/>
            <a:ext cx="2799708" cy="53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iWarp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EAE66AD-7542-4E47-982D-93B25D9D2E55}"/>
              </a:ext>
            </a:extLst>
          </p:cNvPr>
          <p:cNvCxnSpPr>
            <a:stCxn id="20" idx="2"/>
            <a:endCxn id="31" idx="0"/>
          </p:cNvCxnSpPr>
          <p:nvPr/>
        </p:nvCxnSpPr>
        <p:spPr>
          <a:xfrm rot="16200000" flipH="1">
            <a:off x="2951670" y="4754797"/>
            <a:ext cx="332198" cy="15830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CA445F0-0E3E-4920-8764-FEE9A9632474}"/>
              </a:ext>
            </a:extLst>
          </p:cNvPr>
          <p:cNvCxnSpPr>
            <a:stCxn id="20" idx="2"/>
            <a:endCxn id="32" idx="0"/>
          </p:cNvCxnSpPr>
          <p:nvPr/>
        </p:nvCxnSpPr>
        <p:spPr>
          <a:xfrm rot="16200000" flipH="1">
            <a:off x="4589120" y="3117347"/>
            <a:ext cx="332198" cy="48579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848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EF11A-F6AF-493B-815F-B22AADF45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little more useful 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B6B145-6ADD-41A7-959F-9369E702B78B}"/>
              </a:ext>
            </a:extLst>
          </p:cNvPr>
          <p:cNvSpPr/>
          <p:nvPr/>
        </p:nvSpPr>
        <p:spPr>
          <a:xfrm>
            <a:off x="3780889" y="4600255"/>
            <a:ext cx="4083978" cy="554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Deployment Task Engine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F33CF4CA-C934-4CBE-B171-90687D27C1F4}"/>
              </a:ext>
            </a:extLst>
          </p:cNvPr>
          <p:cNvSpPr/>
          <p:nvPr/>
        </p:nvSpPr>
        <p:spPr>
          <a:xfrm>
            <a:off x="8627722" y="4392204"/>
            <a:ext cx="832207" cy="960634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A950D2C-018F-42CC-A910-5C8420181BF7}"/>
              </a:ext>
            </a:extLst>
          </p:cNvPr>
          <p:cNvCxnSpPr>
            <a:stCxn id="4" idx="3"/>
            <a:endCxn id="9" idx="2"/>
          </p:cNvCxnSpPr>
          <p:nvPr/>
        </p:nvCxnSpPr>
        <p:spPr>
          <a:xfrm flipV="1">
            <a:off x="7864867" y="4872521"/>
            <a:ext cx="762855" cy="51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95FC710-6443-4BEA-B9A9-CF3020EB5324}"/>
              </a:ext>
            </a:extLst>
          </p:cNvPr>
          <p:cNvSpPr txBox="1"/>
          <p:nvPr/>
        </p:nvSpPr>
        <p:spPr>
          <a:xfrm>
            <a:off x="8478221" y="5463823"/>
            <a:ext cx="119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Task Store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4C1260-B8D7-4CBC-8799-F1720EFCA2FE}"/>
              </a:ext>
            </a:extLst>
          </p:cNvPr>
          <p:cNvSpPr/>
          <p:nvPr/>
        </p:nvSpPr>
        <p:spPr>
          <a:xfrm>
            <a:off x="3780889" y="3736687"/>
            <a:ext cx="4083978" cy="554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Deployment Automation As a Service (</a:t>
            </a: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DAaaS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11D458-6651-4A6B-B02E-424D790A6D93}"/>
              </a:ext>
            </a:extLst>
          </p:cNvPr>
          <p:cNvSpPr/>
          <p:nvPr/>
        </p:nvSpPr>
        <p:spPr>
          <a:xfrm>
            <a:off x="3780889" y="2873119"/>
            <a:ext cx="4083978" cy="554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DAaaS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UI</a:t>
            </a:r>
          </a:p>
        </p:txBody>
      </p:sp>
    </p:spTree>
    <p:extLst>
      <p:ext uri="{BB962C8B-B14F-4D97-AF65-F5344CB8AC3E}">
        <p14:creationId xmlns:p14="http://schemas.microsoft.com/office/powerpoint/2010/main" val="3248040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EF11A-F6AF-493B-815F-B22AADF45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little more useful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97A6C-5B5A-49B5-9C6B-57C98676D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484" y="1690688"/>
            <a:ext cx="7387032" cy="428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97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A6FD1B-269A-4872-941C-86A9184B6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Demo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DD82F-69EF-4417-B319-D2A4ECEBD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Deployment Automation as a Service (</a:t>
            </a:r>
            <a:r>
              <a:rPr lang="en-US" sz="2400" dirty="0" err="1"/>
              <a:t>DAaaS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DAaaS</a:t>
            </a:r>
            <a:r>
              <a:rPr lang="en-US" sz="2400" dirty="0"/>
              <a:t> UI</a:t>
            </a:r>
          </a:p>
        </p:txBody>
      </p:sp>
    </p:spTree>
    <p:extLst>
      <p:ext uri="{BB962C8B-B14F-4D97-AF65-F5344CB8AC3E}">
        <p14:creationId xmlns:p14="http://schemas.microsoft.com/office/powerpoint/2010/main" val="2510191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8E00-9BB7-4E59-9884-C8A33FA8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BYOA in the Cloud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D52AB-B7BF-4A2F-BE07-C078D02DB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Several options!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Azure Functions with PowerShell (experimental) was an easy choice.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With Swagger or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OpenAPI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specification and API management can provide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Documentation of your API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Sign up facility</a:t>
            </a:r>
          </a:p>
          <a:p>
            <a:pPr lvl="1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377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03653D-A157-4DB5-AE2A-E0154FC4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Demo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C6B47-F36C-4D16-BF85-3FF28D934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DAaaS in Azure</a:t>
            </a:r>
          </a:p>
        </p:txBody>
      </p:sp>
    </p:spTree>
    <p:extLst>
      <p:ext uri="{BB962C8B-B14F-4D97-AF65-F5344CB8AC3E}">
        <p14:creationId xmlns:p14="http://schemas.microsoft.com/office/powerpoint/2010/main" val="2290940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8E00-9BB7-4E59-9884-C8A33FA8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D52AB-B7BF-4A2F-BE07-C078D02DB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Build modular automation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Ensure API design follows best practices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Choose the right module 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to implement API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18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7021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1362" y="871168"/>
            <a:ext cx="1074782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Don’t Forget!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Fill in your survey – it’s how we do better!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Don’t lose you badge! You need it for the Social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Grab the Speakers for a chat – they all have time for you!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Let everyone know what they are missing on Social Media</a:t>
            </a:r>
          </a:p>
          <a:p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#PowerShell</a:t>
            </a:r>
          </a:p>
          <a:p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#PSConfAsia</a:t>
            </a:r>
          </a:p>
          <a:p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@Psconf.Asia</a:t>
            </a:r>
          </a:p>
          <a:p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Photos of Marina Bay Credit: Sebastian Szumigalski</a:t>
            </a:r>
            <a:endParaRPr lang="en-SG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41B6C7-E618-4548-A8A7-E75D13B22E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340" y="6023125"/>
            <a:ext cx="448965" cy="7042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235EFA6-D140-5A47-A7E0-93D7E6A2FD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4112" y="6186816"/>
            <a:ext cx="1097947" cy="233822"/>
          </a:xfrm>
          <a:prstGeom prst="rect">
            <a:avLst/>
          </a:prstGeom>
        </p:spPr>
      </p:pic>
      <p:pic>
        <p:nvPicPr>
          <p:cNvPr id="19" name="Picture 18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A1BD7EF0-7877-FD4C-885E-D6A6056746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4717" y="6119822"/>
            <a:ext cx="1238088" cy="3895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CAE446-FCC1-0243-8E0A-42FF286B7A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19215" y="5875303"/>
            <a:ext cx="1139951" cy="1899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11819E8-A661-0D42-B14E-A8E7AA9D83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61797" y="6388993"/>
            <a:ext cx="854785" cy="3885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4EB2017-699C-F844-A48B-FB23281A2B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69138" y="6153681"/>
            <a:ext cx="640104" cy="22157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94D606A-4FFC-F441-B2C1-B48251A54F1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592" t="26996" r="7408" b="26271"/>
          <a:stretch/>
        </p:blipFill>
        <p:spPr>
          <a:xfrm>
            <a:off x="7994864" y="6109094"/>
            <a:ext cx="1624476" cy="39695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A392BD2-9F97-9645-A691-75B687D04327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7738" t="19236" r="6803" b="30102"/>
          <a:stretch/>
        </p:blipFill>
        <p:spPr>
          <a:xfrm>
            <a:off x="6749259" y="6183918"/>
            <a:ext cx="1149193" cy="23961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B3D9125-F08B-F341-80F5-68BB48B479BD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9884" t="17682" r="11563" b="19075"/>
          <a:stretch/>
        </p:blipFill>
        <p:spPr>
          <a:xfrm>
            <a:off x="9803962" y="6145910"/>
            <a:ext cx="1065011" cy="3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4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CE856-8E16-4840-8B68-E9ADBD282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 Me!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F647E-8C11-48AF-BCDD-48A620601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Automation fanatic!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Distinguished Member Technical Staff at Dell EMC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Founder and Editor – PowerShell Magazine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Microsoft MVP (CDM)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Published Author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Windows PowerShell Desired State Configuration Revealed (Apress)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 PowerShell Desired State Configuration (Apress)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Some more (coming soon!)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2CB7440-F851-438B-94BB-81628F83B6E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168" y="3858769"/>
            <a:ext cx="1153398" cy="1100857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2C57B61C-7010-4E13-BE50-7165163183AF}"/>
              </a:ext>
            </a:extLst>
          </p:cNvPr>
          <p:cNvSpPr/>
          <p:nvPr/>
        </p:nvSpPr>
        <p:spPr>
          <a:xfrm>
            <a:off x="2474883" y="4081541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C85F212-7132-4703-83D2-56FF469B5D2C}"/>
              </a:ext>
            </a:extLst>
          </p:cNvPr>
          <p:cNvSpPr/>
          <p:nvPr/>
        </p:nvSpPr>
        <p:spPr>
          <a:xfrm>
            <a:off x="2586005" y="4356755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2018</a:t>
            </a:r>
          </a:p>
        </p:txBody>
      </p:sp>
    </p:spTree>
    <p:extLst>
      <p:ext uri="{BB962C8B-B14F-4D97-AF65-F5344CB8AC3E}">
        <p14:creationId xmlns:p14="http://schemas.microsoft.com/office/powerpoint/2010/main" val="154628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7DB3B7-8311-414D-89E1-50A4581C8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56" y="1396812"/>
            <a:ext cx="5118807" cy="49030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A19261-8621-47DE-8A49-00FA11306745}"/>
              </a:ext>
            </a:extLst>
          </p:cNvPr>
          <p:cNvSpPr txBox="1"/>
          <p:nvPr/>
        </p:nvSpPr>
        <p:spPr>
          <a:xfrm>
            <a:off x="5794287" y="613589"/>
            <a:ext cx="556781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Segoe UI" panose="020B0502040204020203" pitchFamily="34" charset="0"/>
                <a:cs typeface="Segoe UI" panose="020B0502040204020203" pitchFamily="34" charset="0"/>
              </a:rPr>
              <a:t>PowerShell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quick starts, tutorials, API reference, and code examples!</a:t>
            </a:r>
          </a:p>
          <a:p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Advance your career with hands-on training at </a:t>
            </a:r>
            <a:r>
              <a:rPr lang="en-US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docs.microsoft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Check it out here: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603671-90EA-4DA5-B5ED-9820CEE4F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234" y="4183797"/>
            <a:ext cx="2247900" cy="2228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73023D-F7DD-4DDC-962D-003E825692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3" y="47462"/>
            <a:ext cx="2278582" cy="102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4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F73023D-F7DD-4DDC-962D-003E82569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3" y="47462"/>
            <a:ext cx="2278582" cy="102127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F752CB-1F74-49AD-8FD7-9790CFAF0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709" y="936272"/>
            <a:ext cx="8142581" cy="26488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F7F42EC-61E9-485C-AC04-79FADC614E6B}"/>
              </a:ext>
            </a:extLst>
          </p:cNvPr>
          <p:cNvSpPr/>
          <p:nvPr/>
        </p:nvSpPr>
        <p:spPr>
          <a:xfrm>
            <a:off x="1898208" y="4078236"/>
            <a:ext cx="83955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We really do! </a:t>
            </a:r>
          </a:p>
          <a:p>
            <a:pPr algn="ctr"/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Show some love and join the conversation by tweeting</a:t>
            </a:r>
          </a:p>
          <a:p>
            <a:pPr algn="ctr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MicrosoftTech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988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C0AB7-A3B7-4317-B735-2DB0C7F87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ED06B-0200-4EA1-A3B5-7BCFCABD6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Why build an API?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HTTPListener Basics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What I built and How?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Considerations when building an API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Questions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9A2C99A-1C1F-47F8-B3A8-FD51C70D374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168" y="3868710"/>
            <a:ext cx="1153398" cy="110085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4C51218-DEFC-4CD6-A22A-72D2B9680CF3}"/>
              </a:ext>
            </a:extLst>
          </p:cNvPr>
          <p:cNvSpPr/>
          <p:nvPr/>
        </p:nvSpPr>
        <p:spPr>
          <a:xfrm>
            <a:off x="2474883" y="4091482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0800E9-1AB2-40CA-97E5-4C96EDA730AC}"/>
              </a:ext>
            </a:extLst>
          </p:cNvPr>
          <p:cNvSpPr/>
          <p:nvPr/>
        </p:nvSpPr>
        <p:spPr>
          <a:xfrm>
            <a:off x="2586005" y="4366696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2018</a:t>
            </a:r>
          </a:p>
        </p:txBody>
      </p:sp>
    </p:spTree>
    <p:extLst>
      <p:ext uri="{BB962C8B-B14F-4D97-AF65-F5344CB8AC3E}">
        <p14:creationId xmlns:p14="http://schemas.microsoft.com/office/powerpoint/2010/main" val="228933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60E60F-1CE6-43FC-A1F2-C7A61D97A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72F59E-5642-4CC8-8CDD-F5D8283C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Why Build an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F5933-AA8B-4FBB-9D88-C9855F79E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PowerShell is great but …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… not many consoles and applications out there understands it.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... not many developers understand infrastructure and infrastructure automation.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… providing on-demand monitoring, status, and telemetry data visualization is hard!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… building API is fun!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One answer to all … </a:t>
            </a:r>
            <a:r>
              <a:rPr lang="en-US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184668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60E60F-1CE6-43FC-A1F2-C7A61D97A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72F59E-5642-4CC8-8CDD-F5D8283C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HTTPListener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F5933-AA8B-4FBB-9D88-C9855F79E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HTTPListener provides class in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System.Net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namespace provides a programmatically controlled HTTP protocol listener.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Supports both synchronous and asynchronous request handling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Several community examples: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Polaris – (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https://github.com/powershell/Polaris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</a:p>
          <a:p>
            <a:pPr lvl="1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PSHealthz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- (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https://github.com/devblackops/pshealthz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 – Implements </a:t>
            </a:r>
            <a:r>
              <a:rPr lang="en-IN" u="sng" dirty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Health Endpoint Monitoring Pattern</a:t>
            </a:r>
            <a:r>
              <a:rPr lang="en-IN" u="sn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598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20241-AF03-4006-B946-0F6FF436B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Demo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9ABE-DD03-44E7-A5EA-8598C48D8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HTTPListener Basics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608A4D-9E0A-4640-84F8-8B83BEB8D6A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168" y="3868710"/>
            <a:ext cx="1153398" cy="11008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483543-0769-4E6A-9011-6F6895602C5A}"/>
              </a:ext>
            </a:extLst>
          </p:cNvPr>
          <p:cNvSpPr/>
          <p:nvPr/>
        </p:nvSpPr>
        <p:spPr>
          <a:xfrm>
            <a:off x="2586005" y="4366696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0963FF-9D51-4E66-8F8E-B55DE25E48FF}"/>
              </a:ext>
            </a:extLst>
          </p:cNvPr>
          <p:cNvSpPr/>
          <p:nvPr/>
        </p:nvSpPr>
        <p:spPr>
          <a:xfrm>
            <a:off x="2474883" y="4091482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</p:spTree>
    <p:extLst>
      <p:ext uri="{BB962C8B-B14F-4D97-AF65-F5344CB8AC3E}">
        <p14:creationId xmlns:p14="http://schemas.microsoft.com/office/powerpoint/2010/main" val="798013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60E60F-1CE6-43FC-A1F2-C7A61D97A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72F59E-5642-4CC8-8CDD-F5D8283C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bit more complex one 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376580-1268-4FF1-A112-2A00FA3AD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484" y="1905025"/>
            <a:ext cx="7387032" cy="428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81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70A200AD61034F824A14E42296AF19" ma:contentTypeVersion="3" ma:contentTypeDescription="Create a new document." ma:contentTypeScope="" ma:versionID="73aacb02c6f81c6cd1259496118e75e6">
  <xsd:schema xmlns:xsd="http://www.w3.org/2001/XMLSchema" xmlns:xs="http://www.w3.org/2001/XMLSchema" xmlns:p="http://schemas.microsoft.com/office/2006/metadata/properties" xmlns:ns2="35430ae4-e281-43de-938c-38a1ecae3204" targetNamespace="http://schemas.microsoft.com/office/2006/metadata/properties" ma:root="true" ma:fieldsID="27565c2e1105912c3783aec573fd6480" ns2:_="">
    <xsd:import namespace="35430ae4-e281-43de-938c-38a1ecae32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430ae4-e281-43de-938c-38a1ecae32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756391-D205-424A-B5B1-7032AF382F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C1BA2F-C324-4101-A7BA-03699E0CB1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430ae4-e281-43de-938c-38a1ecae32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8C67904-9C10-4B64-B599-8155E7A6B1E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2281</TotalTime>
  <Words>441</Words>
  <Application>Microsoft Office PowerPoint</Application>
  <PresentationFormat>Widescreen</PresentationFormat>
  <Paragraphs>98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Kailasa</vt:lpstr>
      <vt:lpstr>Segoe UI</vt:lpstr>
      <vt:lpstr>Office Theme</vt:lpstr>
      <vt:lpstr>PowerPoint Presentation</vt:lpstr>
      <vt:lpstr>About Me!</vt:lpstr>
      <vt:lpstr>PowerPoint Presentation</vt:lpstr>
      <vt:lpstr>PowerPoint Presentation</vt:lpstr>
      <vt:lpstr>Agenda</vt:lpstr>
      <vt:lpstr>Why Build an API?</vt:lpstr>
      <vt:lpstr>HTTPListener Basics</vt:lpstr>
      <vt:lpstr>Demo</vt:lpstr>
      <vt:lpstr>A bit more complex one …</vt:lpstr>
      <vt:lpstr>Demo</vt:lpstr>
      <vt:lpstr>A little more useful …</vt:lpstr>
      <vt:lpstr>A little more useful …</vt:lpstr>
      <vt:lpstr>A little more useful …</vt:lpstr>
      <vt:lpstr>Demo</vt:lpstr>
      <vt:lpstr>BYOA in the Cloud …</vt:lpstr>
      <vt:lpstr>Demo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Szumigalski</dc:creator>
  <cp:lastModifiedBy>Ravikanth</cp:lastModifiedBy>
  <cp:revision>105</cp:revision>
  <dcterms:created xsi:type="dcterms:W3CDTF">2016-09-12T03:10:49Z</dcterms:created>
  <dcterms:modified xsi:type="dcterms:W3CDTF">2018-10-20T02:13:59Z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0x0101000870A200AD61034F824A14E42296AF19</vt:lpwstr>
  </property>
</Properties>
</file>