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0" r:id="rId6"/>
    <p:sldId id="258" r:id="rId7"/>
    <p:sldId id="261" r:id="rId8"/>
    <p:sldId id="262" r:id="rId9"/>
    <p:sldId id="271" r:id="rId10"/>
    <p:sldId id="272" r:id="rId11"/>
    <p:sldId id="268" r:id="rId12"/>
    <p:sldId id="264" r:id="rId13"/>
    <p:sldId id="273" r:id="rId14"/>
    <p:sldId id="269" r:id="rId15"/>
    <p:sldId id="25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2F166D-51CD-44E6-AF9B-C7EE55CBDB56}">
          <p14:sldIdLst>
            <p14:sldId id="256"/>
            <p14:sldId id="260"/>
            <p14:sldId id="258"/>
          </p14:sldIdLst>
        </p14:section>
        <p14:section name="Introduction" id="{A7FF448D-4B66-4DFD-9CFC-6BA07B834316}">
          <p14:sldIdLst>
            <p14:sldId id="261"/>
            <p14:sldId id="262"/>
            <p14:sldId id="271"/>
          </p14:sldIdLst>
        </p14:section>
        <p14:section name="SHiPS" id="{74286B3F-8780-4223-997D-83C18B969D2A}">
          <p14:sldIdLst>
            <p14:sldId id="272"/>
            <p14:sldId id="268"/>
            <p14:sldId id="264"/>
            <p14:sldId id="273"/>
          </p14:sldIdLst>
        </p14:section>
        <p14:section name="Summary" id="{0D4C8057-C9E4-4427-9037-D8AE64DB9427}">
          <p14:sldIdLst>
            <p14:sldId id="269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6E"/>
    <a:srgbClr val="1084C6"/>
    <a:srgbClr val="6DB3E4"/>
    <a:srgbClr val="A2CADF"/>
    <a:srgbClr val="2590A3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1" autoAdjust="0"/>
    <p:restoredTop sz="74079" autoAdjust="0"/>
  </p:normalViewPr>
  <p:slideViewPr>
    <p:cSldViewPr snapToObjects="1">
      <p:cViewPr varScale="1">
        <p:scale>
          <a:sx n="64" d="100"/>
          <a:sy n="64" d="100"/>
        </p:scale>
        <p:origin x="554" y="30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B889E-FB6B-4D81-8FCC-1555F636B1A5}" type="datetimeFigureOut">
              <a:rPr lang="x-none" smtClean="0"/>
              <a:t>1/18/2019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4CCA-F323-4048-B6FE-F8FEE77E6C4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724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4392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0477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6412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346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EF6EFF-73C7-47D8-A747-7A9B37A02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195486"/>
            <a:ext cx="5760640" cy="252028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3808" y="2859782"/>
            <a:ext cx="5760640" cy="136815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>
                <a:latin typeface="Segoe UI Light" panose="020B0502040204020203" pitchFamily="34" charset="0"/>
              </a:rPr>
              <a:t>Formatvorlage des Untertitelmasters durch Klicken bearbeiten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2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5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147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67544" y="268675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4911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4AAC-CDD7-482B-827E-2CBFD3727FA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49B7-732D-4765-BB56-23870C56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1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CE8F26B-7CFE-4A1A-93FE-AA7D57C973C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59977"/>
            <a:ext cx="8208144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104B62-A716-495D-A1EA-8D432CDDA8C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36296" y="4730489"/>
            <a:ext cx="1725558" cy="3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468312" indent="-4572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tabLst/>
        <a:defRPr sz="3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9">
          <p15:clr>
            <a:srgbClr val="F26B43"/>
          </p15:clr>
        </p15:guide>
        <p15:guide id="2" pos="1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SHiPS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4D12-DFFB-456A-A016-EFCB1503A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760" y="195486"/>
            <a:ext cx="6552728" cy="2520280"/>
          </a:xfrm>
        </p:spPr>
        <p:txBody>
          <a:bodyPr>
            <a:normAutofit/>
          </a:bodyPr>
          <a:lstStyle/>
          <a:p>
            <a:r>
              <a:rPr lang="en-US" sz="4400" dirty="0"/>
              <a:t>PowerShell Data As File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B4443-F94B-4A57-B7A7-A9718E267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Ravikanth Chaganti</a:t>
            </a:r>
          </a:p>
          <a:p>
            <a:r>
              <a:rPr lang="de-CH" sz="1800" dirty="0"/>
              <a:t>Distinguished Member Technical Staff, Dell EMC</a:t>
            </a:r>
          </a:p>
          <a:p>
            <a:r>
              <a:rPr lang="de-CH" sz="1800" dirty="0"/>
              <a:t>Microsoft MVP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677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F025-14F9-40D5-9FDA-43E521A81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1DD61-EBF7-4905-BDFF-F0907D99A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Writing </a:t>
            </a:r>
            <a:r>
              <a:rPr lang="en-IN" dirty="0" err="1"/>
              <a:t>SHiPS</a:t>
            </a:r>
            <a:r>
              <a:rPr lang="en-IN" dirty="0"/>
              <a:t>-based Providers</a:t>
            </a:r>
          </a:p>
        </p:txBody>
      </p:sp>
    </p:spTree>
    <p:extLst>
      <p:ext uri="{BB962C8B-B14F-4D97-AF65-F5344CB8AC3E}">
        <p14:creationId xmlns:p14="http://schemas.microsoft.com/office/powerpoint/2010/main" val="96264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3E54-57F5-4418-96EC-00CB50EB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9E78-A0BE-4F3C-979E-542133D48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122747"/>
            <a:ext cx="6873900" cy="3392103"/>
          </a:xfrm>
        </p:spPr>
        <p:txBody>
          <a:bodyPr>
            <a:normAutofit/>
          </a:bodyPr>
          <a:lstStyle/>
          <a:p>
            <a:r>
              <a:rPr lang="en-US" dirty="0"/>
              <a:t>SHiPS makes it easy to implement PS drives.</a:t>
            </a:r>
          </a:p>
          <a:p>
            <a:r>
              <a:rPr lang="en-US" dirty="0"/>
              <a:t>Identify data source and understand it.</a:t>
            </a:r>
          </a:p>
          <a:p>
            <a:r>
              <a:rPr lang="en-US" dirty="0"/>
              <a:t>Identify use cases and start with design.</a:t>
            </a:r>
          </a:p>
        </p:txBody>
      </p:sp>
    </p:spTree>
    <p:extLst>
      <p:ext uri="{BB962C8B-B14F-4D97-AF65-F5344CB8AC3E}">
        <p14:creationId xmlns:p14="http://schemas.microsoft.com/office/powerpoint/2010/main" val="28985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F0FA-BEE1-46A1-8E73-E67EB17D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Thank You!</a:t>
            </a:r>
            <a:endParaRPr lang="en-US" dirty="0"/>
          </a:p>
        </p:txBody>
      </p:sp>
      <p:pic>
        <p:nvPicPr>
          <p:cNvPr id="4" name="Picture 8" descr="Bildergebnis fÃ¼r cireson logo transparent png">
            <a:extLst>
              <a:ext uri="{FF2B5EF4-FFF2-40B4-BE49-F238E27FC236}">
                <a16:creationId xmlns:a16="http://schemas.microsoft.com/office/drawing/2014/main" id="{0BFE9356-4455-426F-8CA4-D19F543A6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84"/>
          <a:stretch/>
        </p:blipFill>
        <p:spPr bwMode="auto">
          <a:xfrm>
            <a:off x="6670058" y="1792202"/>
            <a:ext cx="1296144" cy="41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E37F67D-8663-4271-A751-55524A4D0765}"/>
              </a:ext>
            </a:extLst>
          </p:cNvPr>
          <p:cNvSpPr/>
          <p:nvPr/>
        </p:nvSpPr>
        <p:spPr>
          <a:xfrm>
            <a:off x="3419872" y="1245747"/>
            <a:ext cx="2429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Session</a:t>
            </a:r>
            <a:r>
              <a:rPr lang="de-CH" sz="2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Partners</a:t>
            </a: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Picture 24" descr="Bild">
            <a:extLst>
              <a:ext uri="{FF2B5EF4-FFF2-40B4-BE49-F238E27FC236}">
                <a16:creationId xmlns:a16="http://schemas.microsoft.com/office/drawing/2014/main" id="{CF8A7984-ED54-42DB-AC85-67DE8A4D0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50" y="1797459"/>
            <a:ext cx="1814430" cy="3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B71A68D-09C0-4B7C-9F0E-47FCD5DFF76A}"/>
              </a:ext>
            </a:extLst>
          </p:cNvPr>
          <p:cNvSpPr/>
          <p:nvPr/>
        </p:nvSpPr>
        <p:spPr>
          <a:xfrm>
            <a:off x="261559" y="1324509"/>
            <a:ext cx="24382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Conference Partner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9" name="Picture 2" descr="Bild">
            <a:extLst>
              <a:ext uri="{FF2B5EF4-FFF2-40B4-BE49-F238E27FC236}">
                <a16:creationId xmlns:a16="http://schemas.microsoft.com/office/drawing/2014/main" id="{D91785B8-ACCA-4B77-998A-9DE4A91C7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1" y="1645041"/>
            <a:ext cx="1974111" cy="6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E37F67D-8663-4271-A751-55524A4D0765}"/>
              </a:ext>
            </a:extLst>
          </p:cNvPr>
          <p:cNvSpPr/>
          <p:nvPr/>
        </p:nvSpPr>
        <p:spPr>
          <a:xfrm>
            <a:off x="6215656" y="1245746"/>
            <a:ext cx="2429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Overseas</a:t>
            </a:r>
            <a:r>
              <a:rPr lang="de-CH" sz="2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Partners</a:t>
            </a: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021" y="2386488"/>
            <a:ext cx="1656218" cy="7613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70" y="3219822"/>
            <a:ext cx="2520280" cy="4990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92" y="3867894"/>
            <a:ext cx="945322" cy="94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5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3D0F-385D-408E-9222-1A5488B1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3D1FC-C74E-427A-A353-97594F58F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are Providers?</a:t>
            </a:r>
          </a:p>
          <a:p>
            <a:r>
              <a:rPr lang="en-US" dirty="0"/>
              <a:t>What is </a:t>
            </a:r>
            <a:r>
              <a:rPr lang="en-US" dirty="0" err="1"/>
              <a:t>SHiPS</a:t>
            </a:r>
            <a:r>
              <a:rPr lang="en-US" dirty="0"/>
              <a:t>?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8420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4444-43FB-449F-A248-F6A11E8A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&gt;_ whoami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A0DA3-D6F5-4E55-822D-E59A8C4AC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Distinguished Member Technical Staff @ Dell EMC</a:t>
            </a:r>
          </a:p>
          <a:p>
            <a:r>
              <a:rPr lang="de-CH" dirty="0"/>
              <a:t>Microsoft MVP (CDM)</a:t>
            </a:r>
          </a:p>
          <a:p>
            <a:r>
              <a:rPr lang="de-CH" dirty="0"/>
              <a:t>Published Author</a:t>
            </a:r>
          </a:p>
          <a:p>
            <a:r>
              <a:rPr lang="de-CH" dirty="0"/>
              <a:t>Founder and Editor @ PowerShell Magazine</a:t>
            </a:r>
          </a:p>
          <a:p>
            <a:r>
              <a:rPr lang="de-CH" dirty="0"/>
              <a:t>Twitter.com/Ravikanth</a:t>
            </a:r>
          </a:p>
          <a:p>
            <a:r>
              <a:rPr lang="de-CH" dirty="0"/>
              <a:t>GitHub.com/rchaganti</a:t>
            </a:r>
          </a:p>
        </p:txBody>
      </p:sp>
    </p:spTree>
    <p:extLst>
      <p:ext uri="{BB962C8B-B14F-4D97-AF65-F5344CB8AC3E}">
        <p14:creationId xmlns:p14="http://schemas.microsoft.com/office/powerpoint/2010/main" val="324146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1158-D1DC-48F3-B4C4-9DA78288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Cloud Shell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8762B-E318-43E6-A791-523EE21D5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64" y="987574"/>
            <a:ext cx="6145072" cy="397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8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1158-D1DC-48F3-B4C4-9DA78288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 in PowerShell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F2805A8-CC9A-4505-8F76-64D00FEC94C3}"/>
              </a:ext>
            </a:extLst>
          </p:cNvPr>
          <p:cNvSpPr txBox="1">
            <a:spLocks/>
          </p:cNvSpPr>
          <p:nvPr/>
        </p:nvSpPr>
        <p:spPr>
          <a:xfrm>
            <a:off x="467544" y="1132134"/>
            <a:ext cx="8825659" cy="369663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468312" indent="-4572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/>
              <a:defRPr sz="30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0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0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a new concept! Existed since v1.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Provide a method to navigate and manipulate data from data stores through a common interface.</a:t>
            </a:r>
          </a:p>
          <a:p>
            <a:r>
              <a:rPr lang="en-US" dirty="0"/>
              <a:t>Not easy to develop a provider.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46772E1-733C-4086-9AB3-636F452FB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295" y="1541010"/>
            <a:ext cx="5716642" cy="206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3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F7C7-0A30-4285-9E1D-D25F88CD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SHiPS</a:t>
            </a:r>
            <a:r>
              <a:rPr lang="en-IN" dirty="0"/>
              <a:t> History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78DE150-757A-42B6-8B1F-E35B67D8ACAC}"/>
              </a:ext>
            </a:extLst>
          </p:cNvPr>
          <p:cNvSpPr/>
          <p:nvPr/>
        </p:nvSpPr>
        <p:spPr>
          <a:xfrm>
            <a:off x="395536" y="1419622"/>
            <a:ext cx="8568952" cy="2644622"/>
          </a:xfrm>
          <a:prstGeom prst="rightArrow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A845DB-C7A9-4D15-B91B-DCA63D49A2EE}"/>
              </a:ext>
            </a:extLst>
          </p:cNvPr>
          <p:cNvSpPr/>
          <p:nvPr/>
        </p:nvSpPr>
        <p:spPr>
          <a:xfrm>
            <a:off x="801159" y="1725867"/>
            <a:ext cx="1949961" cy="19776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@</a:t>
            </a:r>
            <a:r>
              <a:rPr lang="en-US" sz="1600" dirty="0" err="1">
                <a:solidFill>
                  <a:schemeClr val="tx1"/>
                </a:solidFill>
              </a:rPr>
              <a:t>beefarino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created P2F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78344-744B-4AC2-B0F7-F5B1F477EB95}"/>
              </a:ext>
            </a:extLst>
          </p:cNvPr>
          <p:cNvSpPr txBox="1"/>
          <p:nvPr/>
        </p:nvSpPr>
        <p:spPr>
          <a:xfrm>
            <a:off x="1370358" y="1282261"/>
            <a:ext cx="8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BB5DA-D4C9-4866-9166-48E37AE692F6}"/>
              </a:ext>
            </a:extLst>
          </p:cNvPr>
          <p:cNvSpPr txBox="1"/>
          <p:nvPr/>
        </p:nvSpPr>
        <p:spPr>
          <a:xfrm>
            <a:off x="3849222" y="1271073"/>
            <a:ext cx="87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2017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8711A1-7B66-4E82-9A4B-92792D0A77C2}"/>
              </a:ext>
            </a:extLst>
          </p:cNvPr>
          <p:cNvSpPr/>
          <p:nvPr/>
        </p:nvSpPr>
        <p:spPr>
          <a:xfrm>
            <a:off x="3312420" y="1734472"/>
            <a:ext cx="1949961" cy="19776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@</a:t>
            </a:r>
            <a:r>
              <a:rPr lang="en-US" sz="1600" dirty="0" err="1">
                <a:solidFill>
                  <a:schemeClr val="tx1"/>
                </a:solidFill>
              </a:rPr>
              <a:t>powershell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created SHiPS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014792-C9E1-4059-B807-71B1969E4868}"/>
              </a:ext>
            </a:extLst>
          </p:cNvPr>
          <p:cNvSpPr/>
          <p:nvPr/>
        </p:nvSpPr>
        <p:spPr>
          <a:xfrm>
            <a:off x="5823681" y="1734472"/>
            <a:ext cx="1949961" cy="19776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@</a:t>
            </a:r>
            <a:r>
              <a:rPr lang="en-US" sz="1600" dirty="0" err="1">
                <a:solidFill>
                  <a:schemeClr val="tx1"/>
                </a:solidFill>
              </a:rPr>
              <a:t>powershell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created Azure PS Drive &amp; CIM Drive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8D0F8-56AF-44CF-B1CD-6994D3D4EA92}"/>
              </a:ext>
            </a:extLst>
          </p:cNvPr>
          <p:cNvSpPr txBox="1"/>
          <p:nvPr/>
        </p:nvSpPr>
        <p:spPr>
          <a:xfrm>
            <a:off x="395537" y="4452861"/>
            <a:ext cx="498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Thanks to @</a:t>
            </a:r>
            <a:r>
              <a:rPr lang="en-US" dirty="0" err="1"/>
              <a:t>jianyunt</a:t>
            </a:r>
            <a:r>
              <a:rPr lang="en-US" dirty="0"/>
              <a:t> for excellent work on SHiPS</a:t>
            </a:r>
          </a:p>
        </p:txBody>
      </p:sp>
    </p:spTree>
    <p:extLst>
      <p:ext uri="{BB962C8B-B14F-4D97-AF65-F5344CB8AC3E}">
        <p14:creationId xmlns:p14="http://schemas.microsoft.com/office/powerpoint/2010/main" val="204288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794C-F48A-4FEB-8F4E-3EDA7922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SHiPS –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041E0-E668-4BE7-9804-ACDC4F7A1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203599"/>
            <a:ext cx="7992888" cy="331125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Install-Module -Name SHiPS</a:t>
            </a:r>
            <a:r>
              <a:rPr lang="en-US" sz="2000" dirty="0">
                <a:hlinkClick r:id="rId2"/>
              </a:rPr>
              <a:t>ps://GitHub.com/PowerShell/SHiPS</a:t>
            </a:r>
            <a:r>
              <a:rPr lang="en-US" sz="2000" dirty="0"/>
              <a:t> </a:t>
            </a:r>
          </a:p>
          <a:p>
            <a:r>
              <a:rPr lang="en-US" sz="2000" dirty="0"/>
              <a:t>Implements:</a:t>
            </a:r>
          </a:p>
          <a:p>
            <a:pPr lvl="1"/>
            <a:r>
              <a:rPr lang="en-US" sz="2000" dirty="0"/>
              <a:t>Get-Item</a:t>
            </a:r>
          </a:p>
          <a:p>
            <a:pPr lvl="1"/>
            <a:r>
              <a:rPr lang="en-US" sz="2000" dirty="0"/>
              <a:t>Get-</a:t>
            </a:r>
            <a:r>
              <a:rPr lang="en-US" sz="2000" dirty="0" err="1"/>
              <a:t>ChildItem</a:t>
            </a:r>
            <a:endParaRPr lang="en-US" sz="2000" dirty="0"/>
          </a:p>
          <a:p>
            <a:pPr lvl="1"/>
            <a:r>
              <a:rPr lang="en-US" sz="2000" dirty="0"/>
              <a:t>Get-Content</a:t>
            </a:r>
          </a:p>
          <a:p>
            <a:pPr lvl="1"/>
            <a:r>
              <a:rPr lang="en-US" sz="2000" dirty="0"/>
              <a:t>Set-Content</a:t>
            </a:r>
          </a:p>
          <a:p>
            <a:r>
              <a:rPr lang="en-US" sz="2000" dirty="0"/>
              <a:t>No support yet for:</a:t>
            </a:r>
          </a:p>
          <a:p>
            <a:pPr lvl="1"/>
            <a:r>
              <a:rPr lang="en-US" sz="2000" dirty="0"/>
              <a:t>Get-</a:t>
            </a:r>
            <a:r>
              <a:rPr lang="en-US" sz="2000" dirty="0" err="1"/>
              <a:t>ItemProperty</a:t>
            </a:r>
            <a:endParaRPr lang="en-US" sz="2000" dirty="0"/>
          </a:p>
          <a:p>
            <a:pPr lvl="1"/>
            <a:r>
              <a:rPr lang="en-US" sz="2000" dirty="0"/>
              <a:t>Set-Item</a:t>
            </a:r>
          </a:p>
          <a:p>
            <a:pPr lvl="1"/>
            <a:r>
              <a:rPr lang="en-US" sz="2000" dirty="0"/>
              <a:t>Set-</a:t>
            </a:r>
            <a:r>
              <a:rPr lang="en-US" sz="2000" dirty="0" err="1"/>
              <a:t>ItemProperty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025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F025-14F9-40D5-9FDA-43E521A81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1DD61-EBF7-4905-BDFF-F0907D99A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SHiPS</a:t>
            </a:r>
            <a:r>
              <a:rPr lang="en-IN" dirty="0"/>
              <a:t> Providers</a:t>
            </a:r>
          </a:p>
        </p:txBody>
      </p:sp>
    </p:spTree>
    <p:extLst>
      <p:ext uri="{BB962C8B-B14F-4D97-AF65-F5344CB8AC3E}">
        <p14:creationId xmlns:p14="http://schemas.microsoft.com/office/powerpoint/2010/main" val="177747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794C-F48A-4FEB-8F4E-3EDA7922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SHiPS – Writing a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041E0-E668-4BE7-9804-ACDC4F7A1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75607"/>
            <a:ext cx="7992888" cy="32392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Requires</a:t>
            </a:r>
          </a:p>
          <a:p>
            <a:pPr lvl="1"/>
            <a:r>
              <a:rPr lang="en-US" dirty="0"/>
              <a:t>Knowledge of PowerShell classes!</a:t>
            </a:r>
          </a:p>
          <a:p>
            <a:pPr lvl="1"/>
            <a:r>
              <a:rPr lang="en-US" dirty="0"/>
              <a:t>Some level of structured data</a:t>
            </a:r>
          </a:p>
          <a:p>
            <a:pPr lvl="2"/>
            <a:r>
              <a:rPr lang="en-US" dirty="0"/>
              <a:t>Understand the data</a:t>
            </a:r>
          </a:p>
          <a:p>
            <a:pPr lvl="1"/>
            <a:r>
              <a:rPr lang="en-US" dirty="0"/>
              <a:t>Some thoughts on what / how you want to implement the provider</a:t>
            </a:r>
          </a:p>
          <a:p>
            <a:r>
              <a:rPr lang="en-US" dirty="0"/>
              <a:t>Let us look at </a:t>
            </a:r>
            <a:r>
              <a:rPr lang="en-US" dirty="0" err="1"/>
              <a:t>EventLogDrive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1190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Master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LEU17 Template.potx" id="{3B0B329E-CA76-430A-9167-F806971318CA}" vid="{007706DA-817F-40FB-B9DF-9B7AEB0F8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53E0CDE6A38E419236C03EEB01435C" ma:contentTypeVersion="7" ma:contentTypeDescription="Ein neues Dokument erstellen." ma:contentTypeScope="" ma:versionID="35377ed61abc787e6d78f6dd36362cda">
  <xsd:schema xmlns:xsd="http://www.w3.org/2001/XMLSchema" xmlns:xs="http://www.w3.org/2001/XMLSchema" xmlns:p="http://schemas.microsoft.com/office/2006/metadata/properties" xmlns:ns2="74098b8b-3ead-4c65-9f72-d36b5831b20e" xmlns:ns3="c25f9c22-fc1f-4454-8c46-2969b0535af5" targetNamespace="http://schemas.microsoft.com/office/2006/metadata/properties" ma:root="true" ma:fieldsID="77ed309eff22ef73c9fccc7a3e12d61f" ns2:_="" ns3:_="">
    <xsd:import namespace="74098b8b-3ead-4c65-9f72-d36b5831b20e"/>
    <xsd:import namespace="c25f9c22-fc1f-4454-8c46-2969b0535af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98b8b-3ead-4c65-9f72-d36b5831b2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f9c22-fc1f-4454-8c46-2969b0535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056780-E2CD-484B-90C1-F30A19D8A5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98b8b-3ead-4c65-9f72-d36b5831b20e"/>
    <ds:schemaRef ds:uri="c25f9c22-fc1f-4454-8c46-2969b0535a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CE178E-7963-4EFA-83EF-8E123369E0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296970-E637-471F-86E2-950D4519AEC4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25f9c22-fc1f-4454-8c46-2969b0535af5"/>
    <ds:schemaRef ds:uri="74098b8b-3ead-4c65-9f72-d36b5831b20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3086</TotalTime>
  <Words>241</Words>
  <Application>Microsoft Office PowerPoint</Application>
  <PresentationFormat>On-screen Show (16:9)</PresentationFormat>
  <Paragraphs>69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Wingdings</vt:lpstr>
      <vt:lpstr>1_Master</vt:lpstr>
      <vt:lpstr>PowerShell Data As File System</vt:lpstr>
      <vt:lpstr>Agenda</vt:lpstr>
      <vt:lpstr>&gt;_ whoami</vt:lpstr>
      <vt:lpstr>Azure Cloud Shell</vt:lpstr>
      <vt:lpstr>Providers in PowerShell</vt:lpstr>
      <vt:lpstr>SHiPS History</vt:lpstr>
      <vt:lpstr>SHiPS – Get Started</vt:lpstr>
      <vt:lpstr>Demo</vt:lpstr>
      <vt:lpstr>SHiPS – Writing a Provider</vt:lpstr>
      <vt:lpstr>Demo</vt:lpstr>
      <vt:lpstr>Summary</vt:lpstr>
      <vt:lpstr>Thank You!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Ravikanth Chaganti</cp:lastModifiedBy>
  <cp:revision>196</cp:revision>
  <dcterms:created xsi:type="dcterms:W3CDTF">2013-10-22T18:22:58Z</dcterms:created>
  <dcterms:modified xsi:type="dcterms:W3CDTF">2019-01-18T08:46:04Z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0x0101001953E0CDE6A38E419236C03EEB01435C</vt:lpwstr>
  </property>
  <property fmtid="{D5CDD505-2E9C-101B-9397-08002B2CF9AE}" pid="3" name="MSIP_Label_9f328265-8bb7-423f-ab44-50a34f814574_Enabled">
    <vt:lpwstr>True</vt:lpwstr>
  </property>
  <property fmtid="{D5CDD505-2E9C-101B-9397-08002B2CF9AE}" pid="4" name="MSIP_Label_9f328265-8bb7-423f-ab44-50a34f814574_SiteId">
    <vt:lpwstr>91346c29-45b4-4420-9d08-1b5f793f88f9</vt:lpwstr>
  </property>
  <property fmtid="{D5CDD505-2E9C-101B-9397-08002B2CF9AE}" pid="5" name="MSIP_Label_9f328265-8bb7-423f-ab44-50a34f814574_Ref">
    <vt:lpwstr>https://api.informationprotection.azure.com/api/91346c29-45b4-4420-9d08-1b5f793f88f9</vt:lpwstr>
  </property>
  <property fmtid="{D5CDD505-2E9C-101B-9397-08002B2CF9AE}" pid="6" name="MSIP_Label_9f328265-8bb7-423f-ab44-50a34f814574_Owner">
    <vt:lpwstr>isidora.katanic@itnetx.ch</vt:lpwstr>
  </property>
  <property fmtid="{D5CDD505-2E9C-101B-9397-08002B2CF9AE}" pid="7" name="MSIP_Label_9f328265-8bb7-423f-ab44-50a34f814574_SetDate">
    <vt:lpwstr>2018-04-13T14:22:54.7644984+02:00</vt:lpwstr>
  </property>
  <property fmtid="{D5CDD505-2E9C-101B-9397-08002B2CF9AE}" pid="8" name="MSIP_Label_9f328265-8bb7-423f-ab44-50a34f814574_Name">
    <vt:lpwstr>Public</vt:lpwstr>
  </property>
  <property fmtid="{D5CDD505-2E9C-101B-9397-08002B2CF9AE}" pid="9" name="MSIP_Label_9f328265-8bb7-423f-ab44-50a34f814574_Application">
    <vt:lpwstr>Microsoft Azure Information Protection</vt:lpwstr>
  </property>
  <property fmtid="{D5CDD505-2E9C-101B-9397-08002B2CF9AE}" pid="10" name="MSIP_Label_9f328265-8bb7-423f-ab44-50a34f814574_Extended_MSFT_Method">
    <vt:lpwstr>Automatic</vt:lpwstr>
  </property>
  <property fmtid="{D5CDD505-2E9C-101B-9397-08002B2CF9AE}" pid="11" name="Sensitivity">
    <vt:lpwstr>Public</vt:lpwstr>
  </property>
</Properties>
</file>