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4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9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4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8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0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conf.asia/" TargetMode="External"/><Relationship Id="rId2" Type="http://schemas.openxmlformats.org/officeDocument/2006/relationships/hyperlink" Target="https://powershellmagazin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B13E-8670-4D70-9D4F-BABB92BC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IN" sz="2800" dirty="0"/>
              <a:t>Tips and Tricks</a:t>
            </a:r>
            <a:br>
              <a:rPr lang="en-IN" sz="8800" dirty="0"/>
            </a:br>
            <a:r>
              <a:rPr lang="en-IN" sz="8800" dirty="0"/>
              <a:t>    Azure CLI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FF94-D594-4D22-B741-F26D6D3D8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Ravikanth Chaganti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9AA718-0DF7-4962-8B4F-EED74A0B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0123" y="2225444"/>
            <a:ext cx="893865" cy="8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4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59E4-A31B-4AD6-AC08-A03ACB95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8864-E1BA-4EA3-B28D-F1DD4440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CLI 2.0 offers a good alternative to Azure PowerShell</a:t>
            </a:r>
          </a:p>
          <a:p>
            <a:r>
              <a:rPr lang="en-IN" dirty="0"/>
              <a:t>Offers querying capabilities</a:t>
            </a:r>
          </a:p>
          <a:p>
            <a:r>
              <a:rPr lang="en-IN" dirty="0"/>
              <a:t>Can integrate well with PowerShell or Shell Scripts or any other programming/scripting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415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4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503-FB5E-4F7C-804D-B3CE65E2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B484-0944-4A44-A2DD-84B8B6AB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Distinguished Member Technical Staff @ Dell EMC</a:t>
            </a:r>
          </a:p>
          <a:p>
            <a:r>
              <a:rPr lang="en-IN" dirty="0"/>
              <a:t>Multi-year Microsoft MVP (PowerShell)</a:t>
            </a:r>
          </a:p>
          <a:p>
            <a:r>
              <a:rPr lang="en-IN" dirty="0"/>
              <a:t>Founder and Editor of PowerShell Magazine (</a:t>
            </a:r>
            <a:r>
              <a:rPr lang="en-IN" dirty="0">
                <a:hlinkClick r:id="rId2"/>
              </a:rPr>
              <a:t>https://powershellmagazine.com</a:t>
            </a:r>
            <a:r>
              <a:rPr lang="en-IN" dirty="0"/>
              <a:t>) </a:t>
            </a:r>
          </a:p>
          <a:p>
            <a:r>
              <a:rPr lang="en-IN" dirty="0"/>
              <a:t>Published Author:</a:t>
            </a:r>
          </a:p>
          <a:p>
            <a:pPr lvl="1"/>
            <a:r>
              <a:rPr lang="en-IN" dirty="0"/>
              <a:t>Windows PowerShell Desired State Configuration Revealed</a:t>
            </a:r>
          </a:p>
          <a:p>
            <a:pPr lvl="1"/>
            <a:r>
              <a:rPr lang="en-IN" dirty="0"/>
              <a:t>Pro PowerShell Desired State Configuration</a:t>
            </a:r>
          </a:p>
          <a:p>
            <a:r>
              <a:rPr lang="en-IN" dirty="0"/>
              <a:t>Organizer: PowerShell Conference Asia (</a:t>
            </a:r>
            <a:r>
              <a:rPr lang="en-IN" dirty="0">
                <a:hlinkClick r:id="rId3"/>
              </a:rPr>
              <a:t>http://psconf.asia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9525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D697-A117-48AF-B0BF-4352581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Coming soon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05BB8-C5A5-40F6-81AE-5B9055FD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34678"/>
            <a:ext cx="2650996" cy="3885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FBED9D-AE25-45E5-8B98-8E5276F5BE58}"/>
              </a:ext>
            </a:extLst>
          </p:cNvPr>
          <p:cNvSpPr txBox="1"/>
          <p:nvPr/>
        </p:nvSpPr>
        <p:spPr>
          <a:xfrm>
            <a:off x="4850265" y="3376525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http://book.azc.li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0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5A5-C60E-4C8E-8955-F261A08B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21AA-2BC4-42A5-A66C-3F24E946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Source; </a:t>
            </a:r>
            <a:r>
              <a:rPr lang="en-IN" dirty="0">
                <a:hlinkClick r:id="rId2"/>
              </a:rPr>
              <a:t>https://github.com/Azure/azure-cli</a:t>
            </a:r>
            <a:endParaRPr lang="en-IN" dirty="0"/>
          </a:p>
          <a:p>
            <a:pPr lvl="1"/>
            <a:r>
              <a:rPr lang="en-IN" dirty="0"/>
              <a:t>Written in Python</a:t>
            </a:r>
          </a:p>
          <a:p>
            <a:pPr lvl="1"/>
            <a:r>
              <a:rPr lang="en-IN" dirty="0"/>
              <a:t>Current version is 2.0.63</a:t>
            </a:r>
          </a:p>
          <a:p>
            <a:pPr lvl="1"/>
            <a:r>
              <a:rPr lang="en-IN" dirty="0"/>
              <a:t>Usage: 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Supports interactive execution</a:t>
            </a:r>
          </a:p>
          <a:p>
            <a:r>
              <a:rPr lang="en-US" dirty="0"/>
              <a:t>Supports </a:t>
            </a:r>
            <a:r>
              <a:rPr lang="en-US" dirty="0" err="1"/>
              <a:t>JMESPath</a:t>
            </a:r>
            <a:r>
              <a:rPr lang="en-US" dirty="0"/>
              <a:t> for queries</a:t>
            </a:r>
          </a:p>
          <a:p>
            <a:r>
              <a:rPr lang="en-US" dirty="0"/>
              <a:t>Supports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70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Getting Started with Azure CLI 2.0</a:t>
            </a:r>
          </a:p>
        </p:txBody>
      </p:sp>
    </p:spTree>
    <p:extLst>
      <p:ext uri="{BB962C8B-B14F-4D97-AF65-F5344CB8AC3E}">
        <p14:creationId xmlns:p14="http://schemas.microsoft.com/office/powerpoint/2010/main" val="324516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291-9100-4669-96E1-F95E2DD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2638-7DA8-41FD-BB0C-F315122C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Parsing command output is not fun!</a:t>
            </a:r>
          </a:p>
          <a:p>
            <a:pPr lvl="1"/>
            <a:r>
              <a:rPr lang="en-IN" dirty="0"/>
              <a:t>Azure CLI defaults to JSON output; support table, csv, and </a:t>
            </a:r>
            <a:r>
              <a:rPr lang="en-IN" dirty="0" err="1"/>
              <a:t>tsv</a:t>
            </a:r>
            <a:endParaRPr lang="en-IN" dirty="0"/>
          </a:p>
          <a:p>
            <a:r>
              <a:rPr lang="en-IN" dirty="0"/>
              <a:t>Command output can be converted to objects in PowerShell</a:t>
            </a:r>
          </a:p>
          <a:p>
            <a:r>
              <a:rPr lang="en-IN" dirty="0"/>
              <a:t>But, there is a better way!</a:t>
            </a:r>
          </a:p>
          <a:p>
            <a:pPr lvl="1"/>
            <a:r>
              <a:rPr lang="en-IN" dirty="0"/>
              <a:t>Use the –query global switch</a:t>
            </a:r>
          </a:p>
          <a:p>
            <a:pPr lvl="1"/>
            <a:r>
              <a:rPr lang="en-IN" dirty="0"/>
              <a:t>Uses </a:t>
            </a:r>
            <a:r>
              <a:rPr lang="en-IN" dirty="0" err="1"/>
              <a:t>JEMSPath</a:t>
            </a:r>
            <a:r>
              <a:rPr lang="en-IN" dirty="0"/>
              <a:t> query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47781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Azure CLI 2.0 Queries</a:t>
            </a:r>
          </a:p>
        </p:txBody>
      </p:sp>
    </p:spTree>
    <p:extLst>
      <p:ext uri="{BB962C8B-B14F-4D97-AF65-F5344CB8AC3E}">
        <p14:creationId xmlns:p14="http://schemas.microsoft.com/office/powerpoint/2010/main" val="415039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291-9100-4669-96E1-F95E2DD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2638-7DA8-41FD-BB0C-F315122C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CLI 2.0 queries are great, but ….</a:t>
            </a:r>
          </a:p>
          <a:p>
            <a:pPr lvl="1"/>
            <a:r>
              <a:rPr lang="en-IN" dirty="0"/>
              <a:t>Can be extremely slow</a:t>
            </a:r>
          </a:p>
          <a:p>
            <a:pPr lvl="1"/>
            <a:r>
              <a:rPr lang="en-IN" dirty="0"/>
              <a:t>Expensive</a:t>
            </a:r>
          </a:p>
          <a:p>
            <a:pPr lvl="1"/>
            <a:endParaRPr lang="en-IN" dirty="0"/>
          </a:p>
          <a:p>
            <a:r>
              <a:rPr lang="en-IN" dirty="0"/>
              <a:t>Azure Resource Graph to the rescue!</a:t>
            </a:r>
          </a:p>
          <a:p>
            <a:pPr lvl="1"/>
            <a:r>
              <a:rPr lang="en-IN" dirty="0"/>
              <a:t>Installs as an extension</a:t>
            </a:r>
          </a:p>
          <a:p>
            <a:pPr lvl="1"/>
            <a:r>
              <a:rPr lang="en-IN" dirty="0"/>
              <a:t>Requires Kusto Query Language (KQL) knowledge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80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Azure Resource Graph with Azure CLI 2.0</a:t>
            </a:r>
          </a:p>
        </p:txBody>
      </p:sp>
    </p:spTree>
    <p:extLst>
      <p:ext uri="{BB962C8B-B14F-4D97-AF65-F5344CB8AC3E}">
        <p14:creationId xmlns:p14="http://schemas.microsoft.com/office/powerpoint/2010/main" val="29175851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434</TotalTime>
  <Words>252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Gill Sans MT</vt:lpstr>
      <vt:lpstr>Gallery</vt:lpstr>
      <vt:lpstr>Tips and Tricks     Azure CLI</vt:lpstr>
      <vt:lpstr>ABOUT ME</vt:lpstr>
      <vt:lpstr>Coming soon …</vt:lpstr>
      <vt:lpstr>Azure CLI</vt:lpstr>
      <vt:lpstr>DEMO</vt:lpstr>
      <vt:lpstr>Azure CLI Queries</vt:lpstr>
      <vt:lpstr>DEMO</vt:lpstr>
      <vt:lpstr>Azure RESOURCE Queries</vt:lpstr>
      <vt:lpstr>DEMO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and Tricks Azure CLI</dc:title>
  <dc:creator>Ravikanth Chaganti</dc:creator>
  <cp:lastModifiedBy>Ravikanth Chaganti</cp:lastModifiedBy>
  <cp:revision>43</cp:revision>
  <dcterms:created xsi:type="dcterms:W3CDTF">2019-04-25T14:32:53Z</dcterms:created>
  <dcterms:modified xsi:type="dcterms:W3CDTF">2019-04-27T05:33:53Z</dcterms:modified>
</cp:coreProperties>
</file>