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73" r:id="rId5"/>
    <p:sldId id="268" r:id="rId6"/>
    <p:sldId id="267" r:id="rId7"/>
    <p:sldId id="271" r:id="rId8"/>
    <p:sldId id="270" r:id="rId9"/>
    <p:sldId id="272" r:id="rId10"/>
    <p:sldId id="263"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91C3C"/>
    <a:srgbClr val="2791C5"/>
    <a:srgbClr val="2791BE"/>
    <a:srgbClr val="27618D"/>
    <a:srgbClr val="1B61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BDFC37-25BA-4CB3-9BA2-83114A546E88}" v="29" dt="2025-05-09T08:43:43.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8917" autoAdjust="0"/>
  </p:normalViewPr>
  <p:slideViewPr>
    <p:cSldViewPr snapToGrid="0">
      <p:cViewPr varScale="1">
        <p:scale>
          <a:sx n="50" d="100"/>
          <a:sy n="50" d="100"/>
        </p:scale>
        <p:origin x="1284" y="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anth Chaganti" userId="14b0dd6ef4787498" providerId="LiveId" clId="{41BDFC37-25BA-4CB3-9BA2-83114A546E88}"/>
    <pc:docChg chg="undo custSel addSld delSld modSld sldOrd">
      <pc:chgData name="Ravikanth Chaganti" userId="14b0dd6ef4787498" providerId="LiveId" clId="{41BDFC37-25BA-4CB3-9BA2-83114A546E88}" dt="2025-05-09T08:43:49.306" v="1750" actId="27614"/>
      <pc:docMkLst>
        <pc:docMk/>
      </pc:docMkLst>
      <pc:sldChg chg="delSp modSp mod">
        <pc:chgData name="Ravikanth Chaganti" userId="14b0dd6ef4787498" providerId="LiveId" clId="{41BDFC37-25BA-4CB3-9BA2-83114A546E88}" dt="2025-05-09T04:03:51.799" v="214" actId="1076"/>
        <pc:sldMkLst>
          <pc:docMk/>
          <pc:sldMk cId="2013546510" sldId="257"/>
        </pc:sldMkLst>
        <pc:spChg chg="mod">
          <ac:chgData name="Ravikanth Chaganti" userId="14b0dd6ef4787498" providerId="LiveId" clId="{41BDFC37-25BA-4CB3-9BA2-83114A546E88}" dt="2025-05-09T04:02:02.721" v="26" actId="20577"/>
          <ac:spMkLst>
            <pc:docMk/>
            <pc:sldMk cId="2013546510" sldId="257"/>
            <ac:spMk id="3" creationId="{2F723600-20FC-2A09-C42B-B45D6DA70B88}"/>
          </ac:spMkLst>
        </pc:spChg>
        <pc:spChg chg="mod">
          <ac:chgData name="Ravikanth Chaganti" userId="14b0dd6ef4787498" providerId="LiveId" clId="{41BDFC37-25BA-4CB3-9BA2-83114A546E88}" dt="2025-05-09T04:02:48.175" v="125" actId="1076"/>
          <ac:spMkLst>
            <pc:docMk/>
            <pc:sldMk cId="2013546510" sldId="257"/>
            <ac:spMk id="4" creationId="{36E537FF-E1D4-7C45-3CA8-BF71F1E029F0}"/>
          </ac:spMkLst>
        </pc:spChg>
        <pc:spChg chg="del">
          <ac:chgData name="Ravikanth Chaganti" userId="14b0dd6ef4787498" providerId="LiveId" clId="{41BDFC37-25BA-4CB3-9BA2-83114A546E88}" dt="2025-05-09T04:03:47.381" v="213" actId="478"/>
          <ac:spMkLst>
            <pc:docMk/>
            <pc:sldMk cId="2013546510" sldId="257"/>
            <ac:spMk id="5" creationId="{B50B3D47-5024-283A-2948-7A16063F9E66}"/>
          </ac:spMkLst>
        </pc:spChg>
        <pc:spChg chg="mod">
          <ac:chgData name="Ravikanth Chaganti" userId="14b0dd6ef4787498" providerId="LiveId" clId="{41BDFC37-25BA-4CB3-9BA2-83114A546E88}" dt="2025-05-09T04:03:51.799" v="214" actId="1076"/>
          <ac:spMkLst>
            <pc:docMk/>
            <pc:sldMk cId="2013546510" sldId="257"/>
            <ac:spMk id="6" creationId="{5FBFE1CD-6FC0-4C46-7CAF-5058B7B6BC8F}"/>
          </ac:spMkLst>
        </pc:spChg>
        <pc:picChg chg="mod">
          <ac:chgData name="Ravikanth Chaganti" userId="14b0dd6ef4787498" providerId="LiveId" clId="{41BDFC37-25BA-4CB3-9BA2-83114A546E88}" dt="2025-05-09T04:01:53.922" v="5" actId="1076"/>
          <ac:picMkLst>
            <pc:docMk/>
            <pc:sldMk cId="2013546510" sldId="257"/>
            <ac:picMk id="2" creationId="{94BE4773-6CC7-EC0C-591F-33CBD9F8E604}"/>
          </ac:picMkLst>
        </pc:picChg>
      </pc:sldChg>
      <pc:sldChg chg="del">
        <pc:chgData name="Ravikanth Chaganti" userId="14b0dd6ef4787498" providerId="LiveId" clId="{41BDFC37-25BA-4CB3-9BA2-83114A546E88}" dt="2025-05-09T04:05:01.330" v="215" actId="47"/>
        <pc:sldMkLst>
          <pc:docMk/>
          <pc:sldMk cId="3680699012" sldId="258"/>
        </pc:sldMkLst>
      </pc:sldChg>
      <pc:sldChg chg="addSp delSp modSp add del mod">
        <pc:chgData name="Ravikanth Chaganti" userId="14b0dd6ef4787498" providerId="LiveId" clId="{41BDFC37-25BA-4CB3-9BA2-83114A546E88}" dt="2025-05-09T07:04:57.497" v="292"/>
        <pc:sldMkLst>
          <pc:docMk/>
          <pc:sldMk cId="3302996869" sldId="261"/>
        </pc:sldMkLst>
        <pc:spChg chg="mod">
          <ac:chgData name="Ravikanth Chaganti" userId="14b0dd6ef4787498" providerId="LiveId" clId="{41BDFC37-25BA-4CB3-9BA2-83114A546E88}" dt="2025-05-09T07:04:48.501" v="291" actId="20577"/>
          <ac:spMkLst>
            <pc:docMk/>
            <pc:sldMk cId="3302996869" sldId="261"/>
            <ac:spMk id="3" creationId="{3D8D9CB8-80A0-08CB-324F-DBED010E1483}"/>
          </ac:spMkLst>
        </pc:spChg>
        <pc:spChg chg="mod">
          <ac:chgData name="Ravikanth Chaganti" userId="14b0dd6ef4787498" providerId="LiveId" clId="{41BDFC37-25BA-4CB3-9BA2-83114A546E88}" dt="2025-05-09T07:04:57.497" v="292"/>
          <ac:spMkLst>
            <pc:docMk/>
            <pc:sldMk cId="3302996869" sldId="261"/>
            <ac:spMk id="4" creationId="{5524A941-BCEB-9E67-5CE2-C4C1C0D1946F}"/>
          </ac:spMkLst>
        </pc:spChg>
        <pc:spChg chg="mod">
          <ac:chgData name="Ravikanth Chaganti" userId="14b0dd6ef4787498" providerId="LiveId" clId="{41BDFC37-25BA-4CB3-9BA2-83114A546E88}" dt="2025-05-09T07:04:14.547" v="277" actId="20577"/>
          <ac:spMkLst>
            <pc:docMk/>
            <pc:sldMk cId="3302996869" sldId="261"/>
            <ac:spMk id="5" creationId="{8FDE4A54-54B9-5A69-6DE7-1FCA3A1CBC4B}"/>
          </ac:spMkLst>
        </pc:spChg>
        <pc:spChg chg="mod">
          <ac:chgData name="Ravikanth Chaganti" userId="14b0dd6ef4787498" providerId="LiveId" clId="{41BDFC37-25BA-4CB3-9BA2-83114A546E88}" dt="2025-05-09T07:03:57.971" v="220" actId="20577"/>
          <ac:spMkLst>
            <pc:docMk/>
            <pc:sldMk cId="3302996869" sldId="261"/>
            <ac:spMk id="6" creationId="{F4C127B8-7CA1-4589-0EF8-E283628EDB5C}"/>
          </ac:spMkLst>
        </pc:spChg>
        <pc:picChg chg="mod">
          <ac:chgData name="Ravikanth Chaganti" userId="14b0dd6ef4787498" providerId="LiveId" clId="{41BDFC37-25BA-4CB3-9BA2-83114A546E88}" dt="2025-05-09T07:04:40.505" v="281" actId="14826"/>
          <ac:picMkLst>
            <pc:docMk/>
            <pc:sldMk cId="3302996869" sldId="261"/>
            <ac:picMk id="2" creationId="{5BA905F9-37B2-580B-4505-11E3CFFD23BF}"/>
          </ac:picMkLst>
        </pc:picChg>
        <pc:picChg chg="add del mod">
          <ac:chgData name="Ravikanth Chaganti" userId="14b0dd6ef4787498" providerId="LiveId" clId="{41BDFC37-25BA-4CB3-9BA2-83114A546E88}" dt="2025-05-09T07:04:42.266" v="282" actId="478"/>
          <ac:picMkLst>
            <pc:docMk/>
            <pc:sldMk cId="3302996869" sldId="261"/>
            <ac:picMk id="1026" creationId="{F062DD7D-5080-C629-E758-B42942D402F7}"/>
          </ac:picMkLst>
        </pc:picChg>
      </pc:sldChg>
      <pc:sldChg chg="addSp modSp mod">
        <pc:chgData name="Ravikanth Chaganti" userId="14b0dd6ef4787498" providerId="LiveId" clId="{41BDFC37-25BA-4CB3-9BA2-83114A546E88}" dt="2025-05-09T07:30:50.056" v="911" actId="207"/>
        <pc:sldMkLst>
          <pc:docMk/>
          <pc:sldMk cId="2087009837" sldId="263"/>
        </pc:sldMkLst>
        <pc:spChg chg="add mod">
          <ac:chgData name="Ravikanth Chaganti" userId="14b0dd6ef4787498" providerId="LiveId" clId="{41BDFC37-25BA-4CB3-9BA2-83114A546E88}" dt="2025-05-09T07:30:50.056" v="911" actId="207"/>
          <ac:spMkLst>
            <pc:docMk/>
            <pc:sldMk cId="2087009837" sldId="263"/>
            <ac:spMk id="2" creationId="{8CDFA69C-7B27-CDE7-F9A0-024FA9521B52}"/>
          </ac:spMkLst>
        </pc:spChg>
      </pc:sldChg>
      <pc:sldChg chg="del">
        <pc:chgData name="Ravikanth Chaganti" userId="14b0dd6ef4787498" providerId="LiveId" clId="{41BDFC37-25BA-4CB3-9BA2-83114A546E88}" dt="2025-05-09T04:05:02.241" v="216" actId="47"/>
        <pc:sldMkLst>
          <pc:docMk/>
          <pc:sldMk cId="3163941825" sldId="264"/>
        </pc:sldMkLst>
      </pc:sldChg>
      <pc:sldChg chg="addSp delSp modSp mod">
        <pc:chgData name="Ravikanth Chaganti" userId="14b0dd6ef4787498" providerId="LiveId" clId="{41BDFC37-25BA-4CB3-9BA2-83114A546E88}" dt="2025-05-09T08:33:29.454" v="1733" actId="255"/>
        <pc:sldMkLst>
          <pc:docMk/>
          <pc:sldMk cId="1904176334" sldId="265"/>
        </pc:sldMkLst>
        <pc:spChg chg="add mod">
          <ac:chgData name="Ravikanth Chaganti" userId="14b0dd6ef4787498" providerId="LiveId" clId="{41BDFC37-25BA-4CB3-9BA2-83114A546E88}" dt="2025-05-09T08:33:29.454" v="1733" actId="255"/>
          <ac:spMkLst>
            <pc:docMk/>
            <pc:sldMk cId="1904176334" sldId="265"/>
            <ac:spMk id="2" creationId="{E623A4D4-951D-A427-7912-06CA8C936456}"/>
          </ac:spMkLst>
        </pc:spChg>
        <pc:spChg chg="add del mod">
          <ac:chgData name="Ravikanth Chaganti" userId="14b0dd6ef4787498" providerId="LiveId" clId="{41BDFC37-25BA-4CB3-9BA2-83114A546E88}" dt="2025-05-09T07:18:06.215" v="637"/>
          <ac:spMkLst>
            <pc:docMk/>
            <pc:sldMk cId="1904176334" sldId="265"/>
            <ac:spMk id="3" creationId="{B7D50B2A-CF22-DEB0-328D-DDE79A6F05C7}"/>
          </ac:spMkLst>
        </pc:spChg>
        <pc:spChg chg="add mod">
          <ac:chgData name="Ravikanth Chaganti" userId="14b0dd6ef4787498" providerId="LiveId" clId="{41BDFC37-25BA-4CB3-9BA2-83114A546E88}" dt="2025-05-09T07:36:04.051" v="1036" actId="404"/>
          <ac:spMkLst>
            <pc:docMk/>
            <pc:sldMk cId="1904176334" sldId="265"/>
            <ac:spMk id="4" creationId="{4B661BDC-45DD-81D3-6296-0FD2B8F0EBEA}"/>
          </ac:spMkLst>
        </pc:spChg>
        <pc:spChg chg="add del mod">
          <ac:chgData name="Ravikanth Chaganti" userId="14b0dd6ef4787498" providerId="LiveId" clId="{41BDFC37-25BA-4CB3-9BA2-83114A546E88}" dt="2025-05-09T07:30:20.160" v="884" actId="478"/>
          <ac:spMkLst>
            <pc:docMk/>
            <pc:sldMk cId="1904176334" sldId="265"/>
            <ac:spMk id="5" creationId="{40ED5C03-B910-B39E-67BA-DC2AED0CFB24}"/>
          </ac:spMkLst>
        </pc:spChg>
      </pc:sldChg>
      <pc:sldChg chg="new del">
        <pc:chgData name="Ravikanth Chaganti" userId="14b0dd6ef4787498" providerId="LiveId" clId="{41BDFC37-25BA-4CB3-9BA2-83114A546E88}" dt="2025-05-09T07:27:16.750" v="833" actId="47"/>
        <pc:sldMkLst>
          <pc:docMk/>
          <pc:sldMk cId="2633162766" sldId="266"/>
        </pc:sldMkLst>
      </pc:sldChg>
      <pc:sldChg chg="addSp delSp modSp add mod">
        <pc:chgData name="Ravikanth Chaganti" userId="14b0dd6ef4787498" providerId="LiveId" clId="{41BDFC37-25BA-4CB3-9BA2-83114A546E88}" dt="2025-05-09T08:33:41.936" v="1735" actId="255"/>
        <pc:sldMkLst>
          <pc:docMk/>
          <pc:sldMk cId="45109953" sldId="267"/>
        </pc:sldMkLst>
        <pc:spChg chg="mod">
          <ac:chgData name="Ravikanth Chaganti" userId="14b0dd6ef4787498" providerId="LiveId" clId="{41BDFC37-25BA-4CB3-9BA2-83114A546E88}" dt="2025-05-09T08:33:41.936" v="1735" actId="255"/>
          <ac:spMkLst>
            <pc:docMk/>
            <pc:sldMk cId="45109953" sldId="267"/>
            <ac:spMk id="2" creationId="{81CDC0F9-44E5-09C0-AEE6-D2BAF458E0A8}"/>
          </ac:spMkLst>
        </pc:spChg>
        <pc:spChg chg="del mod">
          <ac:chgData name="Ravikanth Chaganti" userId="14b0dd6ef4787498" providerId="LiveId" clId="{41BDFC37-25BA-4CB3-9BA2-83114A546E88}" dt="2025-05-09T07:41:41.337" v="1084" actId="478"/>
          <ac:spMkLst>
            <pc:docMk/>
            <pc:sldMk cId="45109953" sldId="267"/>
            <ac:spMk id="4" creationId="{7EEFF23A-70F0-8F32-FF4C-D2B665630A0D}"/>
          </ac:spMkLst>
        </pc:spChg>
        <pc:spChg chg="del">
          <ac:chgData name="Ravikanth Chaganti" userId="14b0dd6ef4787498" providerId="LiveId" clId="{41BDFC37-25BA-4CB3-9BA2-83114A546E88}" dt="2025-05-09T07:27:39.259" v="856" actId="478"/>
          <ac:spMkLst>
            <pc:docMk/>
            <pc:sldMk cId="45109953" sldId="267"/>
            <ac:spMk id="5" creationId="{8BFAE74D-DC38-1DF9-0598-2E47081171DE}"/>
          </ac:spMkLst>
        </pc:spChg>
        <pc:picChg chg="add mod">
          <ac:chgData name="Ravikanth Chaganti" userId="14b0dd6ef4787498" providerId="LiveId" clId="{41BDFC37-25BA-4CB3-9BA2-83114A546E88}" dt="2025-05-09T07:41:52.089" v="1088" actId="1076"/>
          <ac:picMkLst>
            <pc:docMk/>
            <pc:sldMk cId="45109953" sldId="267"/>
            <ac:picMk id="6" creationId="{CAE7918A-91AD-3771-6DA3-BDBB378090CD}"/>
          </ac:picMkLst>
        </pc:picChg>
        <pc:picChg chg="add del mod">
          <ac:chgData name="Ravikanth Chaganti" userId="14b0dd6ef4787498" providerId="LiveId" clId="{41BDFC37-25BA-4CB3-9BA2-83114A546E88}" dt="2025-05-09T07:41:42.061" v="1085" actId="478"/>
          <ac:picMkLst>
            <pc:docMk/>
            <pc:sldMk cId="45109953" sldId="267"/>
            <ac:picMk id="2050" creationId="{6D20D164-B3C5-097F-062B-A8C429E5591E}"/>
          </ac:picMkLst>
        </pc:picChg>
      </pc:sldChg>
      <pc:sldChg chg="modSp add mod ord">
        <pc:chgData name="Ravikanth Chaganti" userId="14b0dd6ef4787498" providerId="LiveId" clId="{41BDFC37-25BA-4CB3-9BA2-83114A546E88}" dt="2025-05-09T08:33:36.790" v="1734" actId="255"/>
        <pc:sldMkLst>
          <pc:docMk/>
          <pc:sldMk cId="454506405" sldId="268"/>
        </pc:sldMkLst>
        <pc:spChg chg="mod">
          <ac:chgData name="Ravikanth Chaganti" userId="14b0dd6ef4787498" providerId="LiveId" clId="{41BDFC37-25BA-4CB3-9BA2-83114A546E88}" dt="2025-05-09T08:33:36.790" v="1734" actId="255"/>
          <ac:spMkLst>
            <pc:docMk/>
            <pc:sldMk cId="454506405" sldId="268"/>
            <ac:spMk id="2" creationId="{88BC2B6C-7771-10D9-31DD-42C87FC22B81}"/>
          </ac:spMkLst>
        </pc:spChg>
      </pc:sldChg>
      <pc:sldChg chg="new del">
        <pc:chgData name="Ravikanth Chaganti" userId="14b0dd6ef4787498" providerId="LiveId" clId="{41BDFC37-25BA-4CB3-9BA2-83114A546E88}" dt="2025-05-09T08:01:26.360" v="1120" actId="47"/>
        <pc:sldMkLst>
          <pc:docMk/>
          <pc:sldMk cId="3160503563" sldId="269"/>
        </pc:sldMkLst>
      </pc:sldChg>
      <pc:sldChg chg="addSp delSp modSp add mod">
        <pc:chgData name="Ravikanth Chaganti" userId="14b0dd6ef4787498" providerId="LiveId" clId="{41BDFC37-25BA-4CB3-9BA2-83114A546E88}" dt="2025-05-09T08:33:53.298" v="1737" actId="255"/>
        <pc:sldMkLst>
          <pc:docMk/>
          <pc:sldMk cId="4021501231" sldId="270"/>
        </pc:sldMkLst>
        <pc:spChg chg="mod">
          <ac:chgData name="Ravikanth Chaganti" userId="14b0dd6ef4787498" providerId="LiveId" clId="{41BDFC37-25BA-4CB3-9BA2-83114A546E88}" dt="2025-05-09T08:33:53.298" v="1737" actId="255"/>
          <ac:spMkLst>
            <pc:docMk/>
            <pc:sldMk cId="4021501231" sldId="270"/>
            <ac:spMk id="2" creationId="{F2118E14-DD5F-0112-3ABF-66DC0A078D98}"/>
          </ac:spMkLst>
        </pc:spChg>
        <pc:spChg chg="add mod">
          <ac:chgData name="Ravikanth Chaganti" userId="14b0dd6ef4787498" providerId="LiveId" clId="{41BDFC37-25BA-4CB3-9BA2-83114A546E88}" dt="2025-05-09T08:24:29.633" v="1700" actId="255"/>
          <ac:spMkLst>
            <pc:docMk/>
            <pc:sldMk cId="4021501231" sldId="270"/>
            <ac:spMk id="3" creationId="{3B7B64DB-6820-1BBB-76DF-ED72A0C32C75}"/>
          </ac:spMkLst>
        </pc:spChg>
        <pc:spChg chg="add del">
          <ac:chgData name="Ravikanth Chaganti" userId="14b0dd6ef4787498" providerId="LiveId" clId="{41BDFC37-25BA-4CB3-9BA2-83114A546E88}" dt="2025-05-09T08:18:54.830" v="1408" actId="478"/>
          <ac:spMkLst>
            <pc:docMk/>
            <pc:sldMk cId="4021501231" sldId="270"/>
            <ac:spMk id="5" creationId="{28C9ED55-FD6A-8072-6ADB-DFC8F506EBC5}"/>
          </ac:spMkLst>
        </pc:spChg>
        <pc:picChg chg="mod">
          <ac:chgData name="Ravikanth Chaganti" userId="14b0dd6ef4787498" providerId="LiveId" clId="{41BDFC37-25BA-4CB3-9BA2-83114A546E88}" dt="2025-05-09T08:20:58.474" v="1409" actId="14826"/>
          <ac:picMkLst>
            <pc:docMk/>
            <pc:sldMk cId="4021501231" sldId="270"/>
            <ac:picMk id="6" creationId="{2C8A714F-BB8E-1836-5D8E-89FA4CD26A5D}"/>
          </ac:picMkLst>
        </pc:picChg>
      </pc:sldChg>
      <pc:sldChg chg="delSp modSp add mod ord">
        <pc:chgData name="Ravikanth Chaganti" userId="14b0dd6ef4787498" providerId="LiveId" clId="{41BDFC37-25BA-4CB3-9BA2-83114A546E88}" dt="2025-05-09T08:33:47.567" v="1736" actId="255"/>
        <pc:sldMkLst>
          <pc:docMk/>
          <pc:sldMk cId="1615067475" sldId="271"/>
        </pc:sldMkLst>
        <pc:spChg chg="mod">
          <ac:chgData name="Ravikanth Chaganti" userId="14b0dd6ef4787498" providerId="LiveId" clId="{41BDFC37-25BA-4CB3-9BA2-83114A546E88}" dt="2025-05-09T08:33:47.567" v="1736" actId="255"/>
          <ac:spMkLst>
            <pc:docMk/>
            <pc:sldMk cId="1615067475" sldId="271"/>
            <ac:spMk id="2" creationId="{8EE2C06C-66EC-A0E0-AC0D-3DCAE615BAA9}"/>
          </ac:spMkLst>
        </pc:spChg>
        <pc:spChg chg="mod">
          <ac:chgData name="Ravikanth Chaganti" userId="14b0dd6ef4787498" providerId="LiveId" clId="{41BDFC37-25BA-4CB3-9BA2-83114A546E88}" dt="2025-05-09T08:27:26.552" v="1732" actId="20577"/>
          <ac:spMkLst>
            <pc:docMk/>
            <pc:sldMk cId="1615067475" sldId="271"/>
            <ac:spMk id="3" creationId="{0FE469D4-BF52-06E8-65E9-3D8D47C14E29}"/>
          </ac:spMkLst>
        </pc:spChg>
        <pc:spChg chg="del">
          <ac:chgData name="Ravikanth Chaganti" userId="14b0dd6ef4787498" providerId="LiveId" clId="{41BDFC37-25BA-4CB3-9BA2-83114A546E88}" dt="2025-05-09T08:25:03.870" v="1703" actId="478"/>
          <ac:spMkLst>
            <pc:docMk/>
            <pc:sldMk cId="1615067475" sldId="271"/>
            <ac:spMk id="5" creationId="{DD5BFE1D-3D89-472F-0829-9A4181F2C7BB}"/>
          </ac:spMkLst>
        </pc:spChg>
      </pc:sldChg>
      <pc:sldChg chg="addSp delSp modSp add mod">
        <pc:chgData name="Ravikanth Chaganti" userId="14b0dd6ef4787498" providerId="LiveId" clId="{41BDFC37-25BA-4CB3-9BA2-83114A546E88}" dt="2025-05-09T08:43:49.306" v="1750" actId="27614"/>
        <pc:sldMkLst>
          <pc:docMk/>
          <pc:sldMk cId="722803548" sldId="272"/>
        </pc:sldMkLst>
        <pc:spChg chg="mod">
          <ac:chgData name="Ravikanth Chaganti" userId="14b0dd6ef4787498" providerId="LiveId" clId="{41BDFC37-25BA-4CB3-9BA2-83114A546E88}" dt="2025-05-09T08:34:30.375" v="1746" actId="20577"/>
          <ac:spMkLst>
            <pc:docMk/>
            <pc:sldMk cId="722803548" sldId="272"/>
            <ac:spMk id="2" creationId="{7B094114-08EC-EB52-7E4B-BF5A123A07E8}"/>
          </ac:spMkLst>
        </pc:spChg>
        <pc:spChg chg="del">
          <ac:chgData name="Ravikanth Chaganti" userId="14b0dd6ef4787498" providerId="LiveId" clId="{41BDFC37-25BA-4CB3-9BA2-83114A546E88}" dt="2025-05-09T08:34:35.001" v="1748" actId="478"/>
          <ac:spMkLst>
            <pc:docMk/>
            <pc:sldMk cId="722803548" sldId="272"/>
            <ac:spMk id="3" creationId="{42629B6A-41F4-8D0C-1D53-4A76F81F0606}"/>
          </ac:spMkLst>
        </pc:spChg>
        <pc:picChg chg="add mod">
          <ac:chgData name="Ravikanth Chaganti" userId="14b0dd6ef4787498" providerId="LiveId" clId="{41BDFC37-25BA-4CB3-9BA2-83114A546E88}" dt="2025-05-09T08:43:49.306" v="1750" actId="27614"/>
          <ac:picMkLst>
            <pc:docMk/>
            <pc:sldMk cId="722803548" sldId="272"/>
            <ac:picMk id="5" creationId="{DEEF368F-EE76-EC02-C77E-583F44CD3EB7}"/>
          </ac:picMkLst>
        </pc:picChg>
        <pc:picChg chg="del">
          <ac:chgData name="Ravikanth Chaganti" userId="14b0dd6ef4787498" providerId="LiveId" clId="{41BDFC37-25BA-4CB3-9BA2-83114A546E88}" dt="2025-05-09T08:34:33.109" v="1747" actId="478"/>
          <ac:picMkLst>
            <pc:docMk/>
            <pc:sldMk cId="722803548" sldId="272"/>
            <ac:picMk id="6" creationId="{0DB0533F-5894-37AB-4E99-51088477A6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A8F25-DF95-45E0-8F7F-CEE6A012F855}" type="datetimeFigureOut">
              <a:rPr lang="en-IN" smtClean="0"/>
              <a:t>10-05-2025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45EA3-E9D9-4AAF-95C8-85BA2B757F37}" type="slidenum">
              <a:rPr lang="en-IN" smtClean="0"/>
              <a:t>‹#›</a:t>
            </a:fld>
            <a:endParaRPr lang="en-IN"/>
          </a:p>
        </p:txBody>
      </p:sp>
    </p:spTree>
    <p:extLst>
      <p:ext uri="{BB962C8B-B14F-4D97-AF65-F5344CB8AC3E}">
        <p14:creationId xmlns:p14="http://schemas.microsoft.com/office/powerpoint/2010/main" val="1598134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lama-stack.readthedocs.io/en/latest/introduction/index.html#our-philosoph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pple-system"/>
              </a:rPr>
              <a:t>If you have built distributed applications or systems, you will understand that the principles such as abstraction and decoupling are essential to manage dependencies on external services or microservices. Developing AI applications that are enterprise-grade is no different. If you're building features powered by a single LLM or orchestrating complex AI agents, a critical design principle is key: Abstract your AI implementation!</a:t>
            </a:r>
            <a:br>
              <a:rPr lang="en-US" b="0" i="0" dirty="0">
                <a:effectLst/>
                <a:latin typeface="-apple-system"/>
              </a:rPr>
            </a:br>
            <a:br>
              <a:rPr lang="en-US" b="0" i="0" dirty="0">
                <a:effectLst/>
                <a:latin typeface="-apple-system"/>
              </a:rPr>
            </a:br>
            <a:r>
              <a:rPr lang="en-US" b="0" i="0" dirty="0">
                <a:effectLst/>
                <a:latin typeface="-apple-system"/>
              </a:rPr>
              <a:t>⚠️ The problem: Coupling your core application logic directly to a specific AI model endpoint, a particular agent framework or a sequence of AI calls can create significant difficulties down the line, similar to the challenges of tightly coupled distributed systems:</a:t>
            </a:r>
            <a:br>
              <a:rPr lang="en-US" b="0" i="0" dirty="0">
                <a:effectLst/>
                <a:latin typeface="-apple-system"/>
              </a:rPr>
            </a:br>
            <a:r>
              <a:rPr lang="en-US" b="0" i="0" dirty="0">
                <a:effectLst/>
                <a:latin typeface="-apple-system"/>
              </a:rPr>
              <a:t>✴️ Complexity: Your application logic gets coupled with the specifics of how the AI task is performed.</a:t>
            </a:r>
            <a:br>
              <a:rPr lang="en-US" b="0" i="0" dirty="0">
                <a:effectLst/>
                <a:latin typeface="-apple-system"/>
              </a:rPr>
            </a:br>
            <a:r>
              <a:rPr lang="en-US" b="0" i="0" dirty="0">
                <a:effectLst/>
                <a:latin typeface="-apple-system"/>
              </a:rPr>
              <a:t>✴️ Performance: Swapping for a faster model or optimizing an agentic workflow becomes difficult.</a:t>
            </a:r>
            <a:br>
              <a:rPr lang="en-US" b="0" i="0" dirty="0">
                <a:effectLst/>
                <a:latin typeface="-apple-system"/>
              </a:rPr>
            </a:br>
            <a:r>
              <a:rPr lang="en-US" b="0" i="0" dirty="0">
                <a:effectLst/>
                <a:latin typeface="-apple-system"/>
              </a:rPr>
              <a:t>✴️ Governance: Adapting to new data handling rules or model requirements involves widespread code changes across tightly coupled components.</a:t>
            </a:r>
            <a:br>
              <a:rPr lang="en-US" b="0" i="0" dirty="0">
                <a:effectLst/>
                <a:latin typeface="-apple-system"/>
              </a:rPr>
            </a:br>
            <a:r>
              <a:rPr lang="en-US" b="0" i="0" dirty="0">
                <a:effectLst/>
                <a:latin typeface="-apple-system"/>
              </a:rPr>
              <a:t>✴️ Innovation: Integrating newer, better models or more sophisticated agentic techniques requires costly refactoring, limiting your ability to leverage advancements.</a:t>
            </a:r>
            <a:br>
              <a:rPr lang="en-US" b="0" i="0" dirty="0">
                <a:effectLst/>
                <a:latin typeface="-apple-system"/>
              </a:rPr>
            </a:br>
            <a:br>
              <a:rPr lang="en-US" b="0" i="0" dirty="0">
                <a:effectLst/>
                <a:latin typeface="-apple-system"/>
              </a:rPr>
            </a:br>
            <a:r>
              <a:rPr lang="en-US" b="0" i="0" dirty="0">
                <a:effectLst/>
                <a:latin typeface="-apple-system"/>
              </a:rPr>
              <a:t>💠 The Solution? Design an AI Abstraction Layer.</a:t>
            </a:r>
            <a:br>
              <a:rPr lang="en-US" b="0" i="0" dirty="0">
                <a:effectLst/>
                <a:latin typeface="-apple-system"/>
              </a:rPr>
            </a:br>
            <a:r>
              <a:rPr lang="en-US" b="0" i="0" dirty="0">
                <a:effectLst/>
                <a:latin typeface="-apple-system"/>
              </a:rPr>
              <a:t>Build an interface (or a proxy) between your core application and the specific AI capability it needs. This layer exposes abstract functions and handles the underlying implementation details – whether that's calling a specific LLM API, running a multi-step agent, or interacting with a fine-tuned model.</a:t>
            </a:r>
            <a:br>
              <a:rPr lang="en-US" b="0" i="0" dirty="0">
                <a:effectLst/>
                <a:latin typeface="-apple-system"/>
              </a:rPr>
            </a:br>
            <a:r>
              <a:rPr lang="en-US" b="0" i="0" dirty="0">
                <a:effectLst/>
                <a:latin typeface="-apple-system"/>
              </a:rPr>
              <a:t>This "abstract the AI" approach provides crucial flexibility, much like abstracting external services in a distributed system:</a:t>
            </a:r>
            <a:br>
              <a:rPr lang="en-US" b="0" i="0" dirty="0">
                <a:effectLst/>
                <a:latin typeface="-apple-system"/>
              </a:rPr>
            </a:br>
            <a:r>
              <a:rPr lang="en-US" b="0" i="0" dirty="0">
                <a:effectLst/>
                <a:latin typeface="-apple-system"/>
              </a:rPr>
              <a:t>✳️ Swap underlying models or agent architectures easily without impacting core logic.</a:t>
            </a:r>
            <a:br>
              <a:rPr lang="en-US" b="0" i="0" dirty="0">
                <a:effectLst/>
                <a:latin typeface="-apple-system"/>
              </a:rPr>
            </a:br>
            <a:r>
              <a:rPr lang="en-US" b="0" i="0" dirty="0">
                <a:effectLst/>
                <a:latin typeface="-apple-system"/>
              </a:rPr>
              <a:t>✳️ Integrate performance optimizations within the AI layer.</a:t>
            </a:r>
            <a:br>
              <a:rPr lang="en-US" b="0" i="0" dirty="0">
                <a:effectLst/>
                <a:latin typeface="-apple-system"/>
              </a:rPr>
            </a:br>
            <a:r>
              <a:rPr lang="en-US" b="0" i="0" dirty="0">
                <a:effectLst/>
                <a:latin typeface="-apple-system"/>
              </a:rPr>
              <a:t>✳️ Adapt quickly to evolving policy and compliance needs.</a:t>
            </a:r>
            <a:br>
              <a:rPr lang="en-US" b="0" i="0" dirty="0">
                <a:effectLst/>
                <a:latin typeface="-apple-system"/>
              </a:rPr>
            </a:br>
            <a:r>
              <a:rPr lang="en-US" b="0" i="0" dirty="0">
                <a:effectLst/>
                <a:latin typeface="-apple-system"/>
              </a:rPr>
              <a:t>✳️ Accelerate innovation by plugging in new AI advancements seamlessly behind the stable interface.</a:t>
            </a:r>
            <a:br>
              <a:rPr lang="en-US" b="0" i="0" dirty="0">
                <a:effectLst/>
                <a:latin typeface="-apple-system"/>
              </a:rPr>
            </a:br>
            <a:br>
              <a:rPr lang="en-US" b="0" i="0" dirty="0">
                <a:effectLst/>
                <a:latin typeface="-apple-system"/>
              </a:rPr>
            </a:br>
            <a:r>
              <a:rPr lang="en-US" b="0" i="0" dirty="0">
                <a:effectLst/>
                <a:latin typeface="-apple-system"/>
              </a:rPr>
              <a:t>Designing for abstraction ensures your AI applications are not just functional today, but also resilient, adaptable and easier to evolve in the face of rapidly changing AI technology and requirements.</a:t>
            </a:r>
            <a:endParaRPr lang="en-IN" dirty="0"/>
          </a:p>
        </p:txBody>
      </p:sp>
      <p:sp>
        <p:nvSpPr>
          <p:cNvPr id="4" name="Slide Number Placeholder 3"/>
          <p:cNvSpPr>
            <a:spLocks noGrp="1"/>
          </p:cNvSpPr>
          <p:nvPr>
            <p:ph type="sldNum" sz="quarter" idx="5"/>
          </p:nvPr>
        </p:nvSpPr>
        <p:spPr/>
        <p:txBody>
          <a:bodyPr/>
          <a:lstStyle/>
          <a:p>
            <a:fld id="{36145EA3-E9D9-4AAF-95C8-85BA2B757F37}" type="slidenum">
              <a:rPr lang="en-IN" smtClean="0"/>
              <a:t>3</a:t>
            </a:fld>
            <a:endParaRPr lang="en-IN"/>
          </a:p>
        </p:txBody>
      </p:sp>
    </p:spTree>
    <p:extLst>
      <p:ext uri="{BB962C8B-B14F-4D97-AF65-F5344CB8AC3E}">
        <p14:creationId xmlns:p14="http://schemas.microsoft.com/office/powerpoint/2010/main" val="356644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800"/>
              </a:lnSpc>
              <a:spcAft>
                <a:spcPts val="1800"/>
              </a:spcAft>
              <a:buNone/>
            </a:pPr>
            <a:r>
              <a:rPr lang="en-US" b="1" i="0" dirty="0">
                <a:solidFill>
                  <a:srgbClr val="404040"/>
                </a:solidFill>
                <a:effectLst/>
                <a:latin typeface="Lato" panose="020F0502020204030203" pitchFamily="34" charset="0"/>
              </a:rPr>
              <a:t>Infrastructure Complexity</a:t>
            </a:r>
            <a:endParaRPr lang="en-US" b="0" i="0" dirty="0">
              <a:solidFill>
                <a:srgbClr val="404040"/>
              </a:solidFill>
              <a:effectLst/>
              <a:latin typeface="Lato" panose="020F0502020204030203" pitchFamily="34" charset="0"/>
            </a:endParaRP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Running large language models efficiently requires specialized infrastructure.</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Different deployment scenarios (local development, cloud, edge) need different solutions.</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Moving from development to production often requires significant rework.</a:t>
            </a:r>
          </a:p>
          <a:p>
            <a:pPr algn="l">
              <a:lnSpc>
                <a:spcPts val="1800"/>
              </a:lnSpc>
              <a:spcAft>
                <a:spcPts val="1800"/>
              </a:spcAft>
              <a:buNone/>
            </a:pPr>
            <a:r>
              <a:rPr lang="en-US" b="1" i="0" dirty="0">
                <a:solidFill>
                  <a:srgbClr val="404040"/>
                </a:solidFill>
                <a:effectLst/>
                <a:latin typeface="Lato" panose="020F0502020204030203" pitchFamily="34" charset="0"/>
              </a:rPr>
              <a:t>Essential Capabilities</a:t>
            </a:r>
            <a:endParaRPr lang="en-US" b="0" i="0" dirty="0">
              <a:solidFill>
                <a:srgbClr val="404040"/>
              </a:solidFill>
              <a:effectLst/>
              <a:latin typeface="Lato" panose="020F0502020204030203" pitchFamily="34" charset="0"/>
            </a:endParaRP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Safety guardrails and content filtering are necessary in an enterprise setting.</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Just model inference is not enough - Knowledge retrieval and RAG capabilities are required.</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Nearly any application needs composable multi-step workflows.</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Finally, without monitoring, observability and evaluation, you end up operating in the dark.</a:t>
            </a:r>
          </a:p>
          <a:p>
            <a:pPr algn="l">
              <a:lnSpc>
                <a:spcPts val="1800"/>
              </a:lnSpc>
              <a:spcAft>
                <a:spcPts val="1800"/>
              </a:spcAft>
              <a:buNone/>
            </a:pPr>
            <a:r>
              <a:rPr lang="en-US" b="1" i="0" dirty="0">
                <a:solidFill>
                  <a:srgbClr val="404040"/>
                </a:solidFill>
                <a:effectLst/>
                <a:latin typeface="Lato" panose="020F0502020204030203" pitchFamily="34" charset="0"/>
              </a:rPr>
              <a:t>Lack of Flexibility and Choice</a:t>
            </a:r>
            <a:endParaRPr lang="en-US" b="0" i="0" dirty="0">
              <a:solidFill>
                <a:srgbClr val="404040"/>
              </a:solidFill>
              <a:effectLst/>
              <a:latin typeface="Lato" panose="020F0502020204030203" pitchFamily="34" charset="0"/>
            </a:endParaRP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Directly integrating with multiple providers creates tight coupling.</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Different providers have different APIs and abstractions.</a:t>
            </a:r>
          </a:p>
          <a:p>
            <a:pPr algn="l">
              <a:lnSpc>
                <a:spcPts val="1800"/>
              </a:lnSpc>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Changing providers requires significant code changes.</a:t>
            </a:r>
          </a:p>
          <a:p>
            <a:endParaRPr lang="en-IN" dirty="0"/>
          </a:p>
        </p:txBody>
      </p:sp>
      <p:sp>
        <p:nvSpPr>
          <p:cNvPr id="4" name="Slide Number Placeholder 3"/>
          <p:cNvSpPr>
            <a:spLocks noGrp="1"/>
          </p:cNvSpPr>
          <p:nvPr>
            <p:ph type="sldNum" sz="quarter" idx="5"/>
          </p:nvPr>
        </p:nvSpPr>
        <p:spPr/>
        <p:txBody>
          <a:bodyPr/>
          <a:lstStyle/>
          <a:p>
            <a:fld id="{36145EA3-E9D9-4AAF-95C8-85BA2B757F37}" type="slidenum">
              <a:rPr lang="en-IN" smtClean="0"/>
              <a:t>4</a:t>
            </a:fld>
            <a:endParaRPr lang="en-IN"/>
          </a:p>
        </p:txBody>
      </p:sp>
    </p:spTree>
    <p:extLst>
      <p:ext uri="{BB962C8B-B14F-4D97-AF65-F5344CB8AC3E}">
        <p14:creationId xmlns:p14="http://schemas.microsoft.com/office/powerpoint/2010/main" val="7372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145EA3-E9D9-4AAF-95C8-85BA2B757F37}" type="slidenum">
              <a:rPr lang="en-IN" smtClean="0"/>
              <a:t>5</a:t>
            </a:fld>
            <a:endParaRPr lang="en-IN"/>
          </a:p>
        </p:txBody>
      </p:sp>
    </p:spTree>
    <p:extLst>
      <p:ext uri="{BB962C8B-B14F-4D97-AF65-F5344CB8AC3E}">
        <p14:creationId xmlns:p14="http://schemas.microsoft.com/office/powerpoint/2010/main" val="351587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800"/>
              </a:lnSpc>
              <a:spcAft>
                <a:spcPts val="1800"/>
              </a:spcAft>
              <a:buNone/>
            </a:pPr>
            <a:r>
              <a:rPr lang="en-US" dirty="0">
                <a:effectLst/>
              </a:rPr>
              <a:t>Llama Stack addresses these challenges through a service-oriented, API-first approach:</a:t>
            </a:r>
          </a:p>
          <a:p>
            <a:pPr>
              <a:lnSpc>
                <a:spcPts val="1800"/>
              </a:lnSpc>
              <a:spcAft>
                <a:spcPts val="1800"/>
              </a:spcAft>
              <a:buNone/>
            </a:pPr>
            <a:r>
              <a:rPr lang="en-US" b="1" dirty="0">
                <a:effectLst/>
              </a:rPr>
              <a:t>Develop Anywhere, Deploy Everywhere</a:t>
            </a:r>
            <a:endParaRPr lang="en-US" dirty="0">
              <a:effectLst/>
            </a:endParaRPr>
          </a:p>
          <a:p>
            <a:pPr>
              <a:lnSpc>
                <a:spcPts val="1800"/>
              </a:lnSpc>
              <a:spcAft>
                <a:spcPts val="1800"/>
              </a:spcAft>
              <a:buFont typeface="Arial" panose="020B0604020202020204" pitchFamily="34" charset="0"/>
              <a:buChar char="•"/>
            </a:pPr>
            <a:r>
              <a:rPr lang="en-US" dirty="0">
                <a:effectLst/>
              </a:rPr>
              <a:t>Start locally with CPU-only setups</a:t>
            </a:r>
          </a:p>
          <a:p>
            <a:pPr>
              <a:lnSpc>
                <a:spcPts val="1800"/>
              </a:lnSpc>
              <a:spcAft>
                <a:spcPts val="1800"/>
              </a:spcAft>
              <a:buFont typeface="Arial" panose="020B0604020202020204" pitchFamily="34" charset="0"/>
              <a:buChar char="•"/>
            </a:pPr>
            <a:r>
              <a:rPr lang="en-US" dirty="0">
                <a:effectLst/>
              </a:rPr>
              <a:t>Move to GPU acceleration when needed</a:t>
            </a:r>
          </a:p>
          <a:p>
            <a:pPr>
              <a:lnSpc>
                <a:spcPts val="1800"/>
              </a:lnSpc>
              <a:spcAft>
                <a:spcPts val="1800"/>
              </a:spcAft>
              <a:buFont typeface="Arial" panose="020B0604020202020204" pitchFamily="34" charset="0"/>
              <a:buChar char="•"/>
            </a:pPr>
            <a:r>
              <a:rPr lang="en-US" dirty="0">
                <a:effectLst/>
              </a:rPr>
              <a:t>Deploy to cloud or edge without code changes</a:t>
            </a:r>
          </a:p>
          <a:p>
            <a:pPr>
              <a:lnSpc>
                <a:spcPts val="1800"/>
              </a:lnSpc>
              <a:spcAft>
                <a:spcPts val="1800"/>
              </a:spcAft>
              <a:buFont typeface="Arial" panose="020B0604020202020204" pitchFamily="34" charset="0"/>
              <a:buChar char="•"/>
            </a:pPr>
            <a:r>
              <a:rPr lang="en-US" dirty="0">
                <a:effectLst/>
              </a:rPr>
              <a:t>Same APIs and developer experience everywhere</a:t>
            </a:r>
          </a:p>
          <a:p>
            <a:pPr>
              <a:lnSpc>
                <a:spcPts val="1800"/>
              </a:lnSpc>
              <a:spcAft>
                <a:spcPts val="1800"/>
              </a:spcAft>
              <a:buNone/>
            </a:pPr>
            <a:r>
              <a:rPr lang="en-US" b="1" dirty="0">
                <a:effectLst/>
              </a:rPr>
              <a:t>Production-Ready Building Blocks</a:t>
            </a:r>
            <a:endParaRPr lang="en-US" dirty="0">
              <a:effectLst/>
            </a:endParaRPr>
          </a:p>
          <a:p>
            <a:pPr>
              <a:lnSpc>
                <a:spcPts val="1800"/>
              </a:lnSpc>
              <a:spcAft>
                <a:spcPts val="1800"/>
              </a:spcAft>
              <a:buFont typeface="Arial" panose="020B0604020202020204" pitchFamily="34" charset="0"/>
              <a:buChar char="•"/>
            </a:pPr>
            <a:r>
              <a:rPr lang="en-US" dirty="0">
                <a:effectLst/>
              </a:rPr>
              <a:t>Pre-built safety guardrails and content filtering</a:t>
            </a:r>
          </a:p>
          <a:p>
            <a:pPr>
              <a:lnSpc>
                <a:spcPts val="1800"/>
              </a:lnSpc>
              <a:spcAft>
                <a:spcPts val="1800"/>
              </a:spcAft>
              <a:buFont typeface="Arial" panose="020B0604020202020204" pitchFamily="34" charset="0"/>
              <a:buChar char="•"/>
            </a:pPr>
            <a:r>
              <a:rPr lang="en-US" dirty="0">
                <a:effectLst/>
              </a:rPr>
              <a:t>Built-in RAG and agent capabilities</a:t>
            </a:r>
          </a:p>
          <a:p>
            <a:pPr>
              <a:lnSpc>
                <a:spcPts val="1800"/>
              </a:lnSpc>
              <a:spcAft>
                <a:spcPts val="1800"/>
              </a:spcAft>
              <a:buFont typeface="Arial" panose="020B0604020202020204" pitchFamily="34" charset="0"/>
              <a:buChar char="•"/>
            </a:pPr>
            <a:r>
              <a:rPr lang="en-US" dirty="0">
                <a:effectLst/>
              </a:rPr>
              <a:t>Comprehensive evaluation toolkit</a:t>
            </a:r>
          </a:p>
          <a:p>
            <a:pPr>
              <a:lnSpc>
                <a:spcPts val="1800"/>
              </a:lnSpc>
              <a:spcAft>
                <a:spcPts val="1800"/>
              </a:spcAft>
              <a:buFont typeface="Arial" panose="020B0604020202020204" pitchFamily="34" charset="0"/>
              <a:buChar char="•"/>
            </a:pPr>
            <a:r>
              <a:rPr lang="en-US" dirty="0">
                <a:effectLst/>
              </a:rPr>
              <a:t>Full observability and monitoring</a:t>
            </a:r>
          </a:p>
          <a:p>
            <a:pPr>
              <a:lnSpc>
                <a:spcPts val="1800"/>
              </a:lnSpc>
              <a:spcAft>
                <a:spcPts val="1800"/>
              </a:spcAft>
              <a:buNone/>
            </a:pPr>
            <a:r>
              <a:rPr lang="en-US" b="1" dirty="0">
                <a:effectLst/>
              </a:rPr>
              <a:t>True Provider Independence</a:t>
            </a:r>
            <a:endParaRPr lang="en-US" dirty="0">
              <a:effectLst/>
            </a:endParaRPr>
          </a:p>
          <a:p>
            <a:pPr>
              <a:lnSpc>
                <a:spcPts val="1800"/>
              </a:lnSpc>
              <a:spcAft>
                <a:spcPts val="1800"/>
              </a:spcAft>
              <a:buFont typeface="Arial" panose="020B0604020202020204" pitchFamily="34" charset="0"/>
              <a:buChar char="•"/>
            </a:pPr>
            <a:r>
              <a:rPr lang="en-US" dirty="0">
                <a:effectLst/>
              </a:rPr>
              <a:t>Swap providers without application changes</a:t>
            </a:r>
          </a:p>
          <a:p>
            <a:pPr>
              <a:lnSpc>
                <a:spcPts val="1800"/>
              </a:lnSpc>
              <a:spcAft>
                <a:spcPts val="1800"/>
              </a:spcAft>
              <a:buFont typeface="Arial" panose="020B0604020202020204" pitchFamily="34" charset="0"/>
              <a:buChar char="•"/>
            </a:pPr>
            <a:r>
              <a:rPr lang="en-US" dirty="0">
                <a:effectLst/>
              </a:rPr>
              <a:t>Mix and match best-in-class implementations</a:t>
            </a:r>
          </a:p>
          <a:p>
            <a:pPr>
              <a:lnSpc>
                <a:spcPts val="1800"/>
              </a:lnSpc>
              <a:spcAft>
                <a:spcPts val="1800"/>
              </a:spcAft>
              <a:buFont typeface="Arial" panose="020B0604020202020204" pitchFamily="34" charset="0"/>
              <a:buChar char="•"/>
            </a:pPr>
            <a:r>
              <a:rPr lang="en-US" dirty="0">
                <a:effectLst/>
              </a:rPr>
              <a:t>Federation and fallback support</a:t>
            </a:r>
          </a:p>
          <a:p>
            <a:pPr>
              <a:lnSpc>
                <a:spcPts val="1800"/>
              </a:lnSpc>
              <a:spcAft>
                <a:spcPts val="1800"/>
              </a:spcAft>
              <a:buFont typeface="Arial" panose="020B0604020202020204" pitchFamily="34" charset="0"/>
              <a:buChar char="•"/>
            </a:pPr>
            <a:r>
              <a:rPr lang="en-US" dirty="0">
                <a:effectLst/>
              </a:rPr>
              <a:t>No vendor lock-in</a:t>
            </a:r>
          </a:p>
          <a:p>
            <a:pPr>
              <a:lnSpc>
                <a:spcPts val="1800"/>
              </a:lnSpc>
              <a:spcAft>
                <a:spcPts val="1800"/>
              </a:spcAft>
              <a:buNone/>
            </a:pPr>
            <a:r>
              <a:rPr lang="en-US" b="1" dirty="0">
                <a:effectLst/>
              </a:rPr>
              <a:t>Robust Ecosystem</a:t>
            </a:r>
            <a:endParaRPr lang="en-US" dirty="0">
              <a:effectLst/>
            </a:endParaRPr>
          </a:p>
          <a:p>
            <a:pPr>
              <a:lnSpc>
                <a:spcPts val="1800"/>
              </a:lnSpc>
              <a:spcAft>
                <a:spcPts val="1800"/>
              </a:spcAft>
              <a:buFont typeface="Arial" panose="020B0604020202020204" pitchFamily="34" charset="0"/>
              <a:buChar char="•"/>
            </a:pPr>
            <a:r>
              <a:rPr lang="en-US" dirty="0">
                <a:effectLst/>
              </a:rPr>
              <a:t>Llama Stack is already integrated with distribution partners (cloud providers, hardware vendors, and AI-focused companies).</a:t>
            </a:r>
          </a:p>
          <a:p>
            <a:pPr>
              <a:lnSpc>
                <a:spcPts val="1800"/>
              </a:lnSpc>
              <a:spcAft>
                <a:spcPts val="1800"/>
              </a:spcAft>
              <a:buFont typeface="Arial" panose="020B0604020202020204" pitchFamily="34" charset="0"/>
              <a:buChar char="•"/>
            </a:pPr>
            <a:r>
              <a:rPr lang="en-US" dirty="0">
                <a:effectLst/>
              </a:rPr>
              <a:t>Ecosystem offers tailored infrastructure, software, and services for deploying a variety of models.</a:t>
            </a:r>
          </a:p>
          <a:p>
            <a:pPr>
              <a:lnSpc>
                <a:spcPts val="1800"/>
              </a:lnSpc>
              <a:spcAft>
                <a:spcPts val="1800"/>
              </a:spcAft>
              <a:buFont typeface="Arial" panose="020B0604020202020204" pitchFamily="34" charset="0"/>
              <a:buChar char="•"/>
            </a:pPr>
            <a:endParaRPr lang="en-US" dirty="0">
              <a:effectLst/>
            </a:endParaRPr>
          </a:p>
          <a:p>
            <a:pPr>
              <a:spcAft>
                <a:spcPts val="1800"/>
              </a:spcAft>
              <a:buNone/>
            </a:pPr>
            <a:r>
              <a:rPr lang="en-US" b="0" dirty="0">
                <a:effectLst/>
                <a:latin typeface="Roboto Slab" panose="020F0502020204030204" pitchFamily="2" charset="0"/>
              </a:rPr>
              <a:t>Our Philosophy</a:t>
            </a:r>
            <a:r>
              <a:rPr lang="en-US" b="0" u="none" strike="noStrike" dirty="0">
                <a:solidFill>
                  <a:srgbClr val="2980B9"/>
                </a:solidFill>
                <a:effectLst/>
                <a:latin typeface="FontAwesome"/>
                <a:hlinkClick r:id="rId3" tooltip="Link to this heading"/>
              </a:rPr>
              <a:t></a:t>
            </a:r>
            <a:endParaRPr lang="en-US" b="0" dirty="0">
              <a:effectLst/>
              <a:latin typeface="Roboto Slab" panose="020F0502020204030204" pitchFamily="2" charset="0"/>
            </a:endParaRPr>
          </a:p>
          <a:p>
            <a:pPr>
              <a:lnSpc>
                <a:spcPts val="1800"/>
              </a:lnSpc>
              <a:spcAft>
                <a:spcPts val="1800"/>
              </a:spcAft>
              <a:buFont typeface="Arial" panose="020B0604020202020204" pitchFamily="34" charset="0"/>
              <a:buChar char="•"/>
            </a:pPr>
            <a:r>
              <a:rPr lang="en-US" b="1" dirty="0">
                <a:effectLst/>
              </a:rPr>
              <a:t>Service-Oriented</a:t>
            </a:r>
            <a:r>
              <a:rPr lang="en-US" dirty="0">
                <a:effectLst/>
              </a:rPr>
              <a:t>: REST APIs enforce clean interfaces and enable seamless transitions across different environments.</a:t>
            </a:r>
          </a:p>
          <a:p>
            <a:pPr>
              <a:lnSpc>
                <a:spcPts val="1800"/>
              </a:lnSpc>
              <a:spcAft>
                <a:spcPts val="1800"/>
              </a:spcAft>
              <a:buFont typeface="Arial" panose="020B0604020202020204" pitchFamily="34" charset="0"/>
              <a:buChar char="•"/>
            </a:pPr>
            <a:r>
              <a:rPr lang="en-US" b="1" dirty="0">
                <a:effectLst/>
              </a:rPr>
              <a:t>Composability</a:t>
            </a:r>
            <a:r>
              <a:rPr lang="en-US" dirty="0">
                <a:effectLst/>
              </a:rPr>
              <a:t>: Every component is independent but works together seamlessly</a:t>
            </a:r>
          </a:p>
          <a:p>
            <a:pPr>
              <a:lnSpc>
                <a:spcPts val="1800"/>
              </a:lnSpc>
              <a:spcAft>
                <a:spcPts val="1800"/>
              </a:spcAft>
              <a:buFont typeface="Arial" panose="020B0604020202020204" pitchFamily="34" charset="0"/>
              <a:buChar char="•"/>
            </a:pPr>
            <a:r>
              <a:rPr lang="en-US" b="1" dirty="0">
                <a:effectLst/>
              </a:rPr>
              <a:t>Production Ready</a:t>
            </a:r>
            <a:r>
              <a:rPr lang="en-US" dirty="0">
                <a:effectLst/>
              </a:rPr>
              <a:t>: Built for real-world applications, not just demos</a:t>
            </a:r>
          </a:p>
          <a:p>
            <a:pPr>
              <a:lnSpc>
                <a:spcPts val="1800"/>
              </a:lnSpc>
              <a:spcAft>
                <a:spcPts val="1800"/>
              </a:spcAft>
              <a:buFont typeface="Arial" panose="020B0604020202020204" pitchFamily="34" charset="0"/>
              <a:buChar char="•"/>
            </a:pPr>
            <a:r>
              <a:rPr lang="en-US" b="1" dirty="0">
                <a:effectLst/>
              </a:rPr>
              <a:t>Turnkey Solutions</a:t>
            </a:r>
            <a:r>
              <a:rPr lang="en-US" dirty="0">
                <a:effectLst/>
              </a:rPr>
              <a:t>: Easy to deploy built in solutions for popular deployment scenarios</a:t>
            </a:r>
          </a:p>
          <a:p>
            <a:pPr>
              <a:lnSpc>
                <a:spcPts val="1800"/>
              </a:lnSpc>
              <a:spcAft>
                <a:spcPts val="1800"/>
              </a:spcAft>
            </a:pPr>
            <a:r>
              <a:rPr lang="en-US" dirty="0">
                <a:effectLst/>
              </a:rPr>
              <a:t>With Llama Stack, you can focus on building your application while we handle the infrastructure complexity, essential capabilities, and provider integrations.</a:t>
            </a:r>
          </a:p>
          <a:p>
            <a:endParaRPr lang="en-IN" dirty="0"/>
          </a:p>
          <a:p>
            <a:endParaRPr lang="en-IN" dirty="0"/>
          </a:p>
        </p:txBody>
      </p:sp>
      <p:sp>
        <p:nvSpPr>
          <p:cNvPr id="4" name="Slide Number Placeholder 3"/>
          <p:cNvSpPr>
            <a:spLocks noGrp="1"/>
          </p:cNvSpPr>
          <p:nvPr>
            <p:ph type="sldNum" sz="quarter" idx="5"/>
          </p:nvPr>
        </p:nvSpPr>
        <p:spPr/>
        <p:txBody>
          <a:bodyPr/>
          <a:lstStyle/>
          <a:p>
            <a:fld id="{36145EA3-E9D9-4AAF-95C8-85BA2B757F37}" type="slidenum">
              <a:rPr lang="en-IN" smtClean="0"/>
              <a:t>6</a:t>
            </a:fld>
            <a:endParaRPr lang="en-IN"/>
          </a:p>
        </p:txBody>
      </p:sp>
    </p:spTree>
    <p:extLst>
      <p:ext uri="{BB962C8B-B14F-4D97-AF65-F5344CB8AC3E}">
        <p14:creationId xmlns:p14="http://schemas.microsoft.com/office/powerpoint/2010/main" val="334909121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2.jpeg"/><Relationship Id="rId4" Type="http://schemas.openxmlformats.org/officeDocument/2006/relationships/image" Target="../media/image5.jpe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2.jpeg"/><Relationship Id="rId4" Type="http://schemas.openxmlformats.org/officeDocument/2006/relationships/image" Target="../media/image5.jpeg"/><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2.jpeg"/><Relationship Id="rId4" Type="http://schemas.openxmlformats.org/officeDocument/2006/relationships/image" Target="../media/image5.jpeg"/><Relationship Id="rId9"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1.png"/><Relationship Id="rId5" Type="http://schemas.openxmlformats.org/officeDocument/2006/relationships/image" Target="../media/image6.jpeg"/><Relationship Id="rId10" Type="http://schemas.openxmlformats.org/officeDocument/2006/relationships/image" Target="../media/image14.png"/><Relationship Id="rId4" Type="http://schemas.openxmlformats.org/officeDocument/2006/relationships/image" Target="../media/image5.jpe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p:bg>
      <p:bgPr>
        <a:gradFill>
          <a:gsLst>
            <a:gs pos="0">
              <a:srgbClr val="2791C5"/>
            </a:gs>
            <a:gs pos="100000">
              <a:srgbClr val="091C3C"/>
            </a:gs>
          </a:gsLst>
          <a:path path="circle">
            <a:fillToRect l="50000" t="50000" r="50000" b="50000"/>
          </a:path>
        </a:gra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EDB586B-11A6-3641-8C58-C996DD1FCEF6}"/>
              </a:ext>
            </a:extLst>
          </p:cNvPr>
          <p:cNvSpPr/>
          <p:nvPr userDrawn="1"/>
        </p:nvSpPr>
        <p:spPr>
          <a:xfrm>
            <a:off x="0" y="6276975"/>
            <a:ext cx="12192000" cy="180974"/>
          </a:xfrm>
          <a:prstGeom prst="rect">
            <a:avLst/>
          </a:prstGeom>
          <a:gradFill>
            <a:gsLst>
              <a:gs pos="0">
                <a:schemeClr val="bg1"/>
              </a:gs>
              <a:gs pos="100000">
                <a:schemeClr val="bg1">
                  <a:lumMod val="85000"/>
                </a:schemeClr>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310401C-EB8C-7147-616F-05FC0FC77012}"/>
              </a:ext>
            </a:extLst>
          </p:cNvPr>
          <p:cNvSpPr/>
          <p:nvPr userDrawn="1"/>
        </p:nvSpPr>
        <p:spPr>
          <a:xfrm>
            <a:off x="0" y="6448425"/>
            <a:ext cx="12192000" cy="409575"/>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7" name="Graphic 26" descr="World with solid fill">
            <a:extLst>
              <a:ext uri="{FF2B5EF4-FFF2-40B4-BE49-F238E27FC236}">
                <a16:creationId xmlns:a16="http://schemas.microsoft.com/office/drawing/2014/main" id="{37082390-E1BA-8F30-3CCD-D94D9BED2C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4900" y="5695950"/>
            <a:ext cx="295276" cy="295276"/>
          </a:xfrm>
          <a:prstGeom prst="rect">
            <a:avLst/>
          </a:prstGeom>
        </p:spPr>
      </p:pic>
      <p:sp>
        <p:nvSpPr>
          <p:cNvPr id="28" name="TextBox 27">
            <a:extLst>
              <a:ext uri="{FF2B5EF4-FFF2-40B4-BE49-F238E27FC236}">
                <a16:creationId xmlns:a16="http://schemas.microsoft.com/office/drawing/2014/main" id="{576F1554-C36D-00FC-5E80-752C64DD5BDD}"/>
              </a:ext>
            </a:extLst>
          </p:cNvPr>
          <p:cNvSpPr txBox="1"/>
          <p:nvPr userDrawn="1"/>
        </p:nvSpPr>
        <p:spPr>
          <a:xfrm>
            <a:off x="11010901" y="209989"/>
            <a:ext cx="1181099" cy="307777"/>
          </a:xfrm>
          <a:prstGeom prst="rect">
            <a:avLst/>
          </a:prstGeom>
          <a:noFill/>
        </p:spPr>
        <p:txBody>
          <a:bodyPr wrap="square">
            <a:spAutoFit/>
          </a:bodyPr>
          <a:lstStyle/>
          <a:p>
            <a:r>
              <a:rPr lang="en-US" sz="1400" dirty="0">
                <a:solidFill>
                  <a:schemeClr val="bg1"/>
                </a:solidFill>
                <a:effectLst/>
              </a:rPr>
              <a:t>#gablr2025</a:t>
            </a:r>
            <a:endParaRPr lang="en-IN" sz="1400" dirty="0">
              <a:solidFill>
                <a:schemeClr val="bg1"/>
              </a:solidFill>
            </a:endParaRPr>
          </a:p>
        </p:txBody>
      </p:sp>
      <p:sp>
        <p:nvSpPr>
          <p:cNvPr id="29" name="TextBox 28">
            <a:extLst>
              <a:ext uri="{FF2B5EF4-FFF2-40B4-BE49-F238E27FC236}">
                <a16:creationId xmlns:a16="http://schemas.microsoft.com/office/drawing/2014/main" id="{DCA05424-01C1-CC04-BCEB-012FCD24BBCF}"/>
              </a:ext>
            </a:extLst>
          </p:cNvPr>
          <p:cNvSpPr txBox="1"/>
          <p:nvPr userDrawn="1"/>
        </p:nvSpPr>
        <p:spPr>
          <a:xfrm>
            <a:off x="5172075" y="5676900"/>
            <a:ext cx="2647950" cy="30777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1400" dirty="0">
                <a:solidFill>
                  <a:schemeClr val="bg1"/>
                </a:solidFill>
              </a:rPr>
              <a:t>https://bengaluru.globalazure.in/</a:t>
            </a:r>
          </a:p>
        </p:txBody>
      </p:sp>
      <p:pic>
        <p:nvPicPr>
          <p:cNvPr id="30" name="Picture 29" descr="A close up of a logo&#10;&#10;Description automatically generated with low confidence">
            <a:extLst>
              <a:ext uri="{FF2B5EF4-FFF2-40B4-BE49-F238E27FC236}">
                <a16:creationId xmlns:a16="http://schemas.microsoft.com/office/drawing/2014/main" id="{8F42A850-A07F-7886-89E3-0B3FA73C6B9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968" y="6513470"/>
            <a:ext cx="1484530" cy="296905"/>
          </a:xfrm>
          <a:prstGeom prst="rect">
            <a:avLst/>
          </a:prstGeom>
          <a:effectLst>
            <a:outerShdw blurRad="50800" dist="38100" dir="5400000" algn="t" rotWithShape="0">
              <a:prstClr val="black">
                <a:alpha val="40000"/>
              </a:prstClr>
            </a:outerShdw>
          </a:effectLst>
        </p:spPr>
      </p:pic>
      <p:pic>
        <p:nvPicPr>
          <p:cNvPr id="31" name="Picture 30" descr="A picture containing graphics, font, graphic design, screenshot&#10;&#10;Description automatically generated">
            <a:extLst>
              <a:ext uri="{FF2B5EF4-FFF2-40B4-BE49-F238E27FC236}">
                <a16:creationId xmlns:a16="http://schemas.microsoft.com/office/drawing/2014/main" id="{84B2D783-1E52-B4AD-9346-70095D55CE7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51695" y="6535297"/>
            <a:ext cx="1386937" cy="269829"/>
          </a:xfrm>
          <a:prstGeom prst="rect">
            <a:avLst/>
          </a:prstGeom>
          <a:effectLst>
            <a:outerShdw blurRad="50800" dist="38100" dir="5400000" algn="t" rotWithShape="0">
              <a:prstClr val="black">
                <a:alpha val="40000"/>
              </a:prstClr>
            </a:outerShdw>
          </a:effectLst>
        </p:spPr>
      </p:pic>
      <p:pic>
        <p:nvPicPr>
          <p:cNvPr id="34" name="Picture 33" descr="A picture containing graphics, screenshot, circle, graphic design&#10;&#10;Description automatically generated">
            <a:extLst>
              <a:ext uri="{FF2B5EF4-FFF2-40B4-BE49-F238E27FC236}">
                <a16:creationId xmlns:a16="http://schemas.microsoft.com/office/drawing/2014/main" id="{C930D5D2-1408-EF74-102B-B84DCD2F1AB7}"/>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934575" y="6470904"/>
            <a:ext cx="304560" cy="310651"/>
          </a:xfrm>
          <a:prstGeom prst="rect">
            <a:avLst/>
          </a:prstGeom>
          <a:effectLst>
            <a:outerShdw blurRad="50800" dist="38100" dir="2700000" algn="tl" rotWithShape="0">
              <a:prstClr val="black">
                <a:alpha val="40000"/>
              </a:prstClr>
            </a:outerShdw>
          </a:effectLst>
        </p:spPr>
      </p:pic>
      <p:pic>
        <p:nvPicPr>
          <p:cNvPr id="36" name="Picture 35" descr="A blue square with white text&#10;&#10;Description automatically generated with low confidence">
            <a:extLst>
              <a:ext uri="{FF2B5EF4-FFF2-40B4-BE49-F238E27FC236}">
                <a16:creationId xmlns:a16="http://schemas.microsoft.com/office/drawing/2014/main" id="{BFB02149-929F-AFDF-B757-CD7831F08D2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506074" y="6529387"/>
            <a:ext cx="523875" cy="261938"/>
          </a:xfrm>
          <a:prstGeom prst="rect">
            <a:avLst/>
          </a:prstGeom>
          <a:effectLst>
            <a:outerShdw blurRad="50800" dist="38100" dir="2700000" algn="tl" rotWithShape="0">
              <a:prstClr val="black">
                <a:alpha val="40000"/>
              </a:prstClr>
            </a:outerShdw>
          </a:effectLst>
        </p:spPr>
      </p:pic>
      <p:sp>
        <p:nvSpPr>
          <p:cNvPr id="37" name="TextBox 36">
            <a:extLst>
              <a:ext uri="{FF2B5EF4-FFF2-40B4-BE49-F238E27FC236}">
                <a16:creationId xmlns:a16="http://schemas.microsoft.com/office/drawing/2014/main" id="{3FD110F9-6B6F-CC4A-4D5D-151309B53766}"/>
              </a:ext>
            </a:extLst>
          </p:cNvPr>
          <p:cNvSpPr txBox="1"/>
          <p:nvPr userDrawn="1"/>
        </p:nvSpPr>
        <p:spPr>
          <a:xfrm>
            <a:off x="1228884" y="6203682"/>
            <a:ext cx="1230876" cy="276999"/>
          </a:xfrm>
          <a:prstGeom prst="rect">
            <a:avLst/>
          </a:prstGeom>
          <a:noFill/>
        </p:spPr>
        <p:txBody>
          <a:bodyPr wrap="square" rtlCol="0">
            <a:spAutoFit/>
          </a:bodyPr>
          <a:lstStyle/>
          <a:p>
            <a:r>
              <a:rPr lang="en-US" sz="1200" dirty="0"/>
              <a:t>Sponsored by</a:t>
            </a:r>
          </a:p>
        </p:txBody>
      </p:sp>
      <p:sp>
        <p:nvSpPr>
          <p:cNvPr id="39" name="TextBox 38">
            <a:extLst>
              <a:ext uri="{FF2B5EF4-FFF2-40B4-BE49-F238E27FC236}">
                <a16:creationId xmlns:a16="http://schemas.microsoft.com/office/drawing/2014/main" id="{BA390E18-5058-B9D0-E6CF-3BC5A821BDE2}"/>
              </a:ext>
            </a:extLst>
          </p:cNvPr>
          <p:cNvSpPr txBox="1"/>
          <p:nvPr userDrawn="1"/>
        </p:nvSpPr>
        <p:spPr>
          <a:xfrm>
            <a:off x="10287159" y="6213207"/>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pic>
        <p:nvPicPr>
          <p:cNvPr id="5" name="Graphic 4">
            <a:extLst>
              <a:ext uri="{FF2B5EF4-FFF2-40B4-BE49-F238E27FC236}">
                <a16:creationId xmlns:a16="http://schemas.microsoft.com/office/drawing/2014/main" id="{F2B35E7A-9583-60C1-E44E-57604FCB1635}"/>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220882" y="6484711"/>
            <a:ext cx="1230876" cy="360067"/>
          </a:xfrm>
          <a:prstGeom prst="rect">
            <a:avLst/>
          </a:prstGeom>
        </p:spPr>
      </p:pic>
      <p:sp>
        <p:nvSpPr>
          <p:cNvPr id="10" name="TextBox 9">
            <a:extLst>
              <a:ext uri="{FF2B5EF4-FFF2-40B4-BE49-F238E27FC236}">
                <a16:creationId xmlns:a16="http://schemas.microsoft.com/office/drawing/2014/main" id="{5C654C26-FA46-6C05-2634-318BF16D7371}"/>
              </a:ext>
            </a:extLst>
          </p:cNvPr>
          <p:cNvSpPr txBox="1"/>
          <p:nvPr userDrawn="1"/>
        </p:nvSpPr>
        <p:spPr>
          <a:xfrm>
            <a:off x="2600325" y="2303492"/>
            <a:ext cx="7753350" cy="3416320"/>
          </a:xfrm>
          <a:prstGeom prst="rect">
            <a:avLst/>
          </a:prstGeom>
          <a:noFill/>
          <a:effectLst>
            <a:outerShdw blurRad="50800" dist="38100" dir="18900000" algn="bl" rotWithShape="0">
              <a:prstClr val="black">
                <a:alpha val="40000"/>
              </a:prstClr>
            </a:outerShdw>
          </a:effectLst>
        </p:spPr>
        <p:txBody>
          <a:bodyPr wrap="square" rtlCol="0">
            <a:spAutoFit/>
          </a:bodyPr>
          <a:lstStyle/>
          <a:p>
            <a:pPr algn="ctr"/>
            <a:r>
              <a:rPr lang="en-US" sz="7200" dirty="0">
                <a:solidFill>
                  <a:schemeClr val="bg1"/>
                </a:solidFill>
              </a:rPr>
              <a:t>GLOBAL AZURE BANGALORE </a:t>
            </a:r>
          </a:p>
          <a:p>
            <a:pPr algn="ctr"/>
            <a:r>
              <a:rPr lang="en-US" sz="7200" dirty="0">
                <a:solidFill>
                  <a:schemeClr val="bg1"/>
                </a:solidFill>
              </a:rPr>
              <a:t>2025</a:t>
            </a:r>
          </a:p>
        </p:txBody>
      </p:sp>
      <p:pic>
        <p:nvPicPr>
          <p:cNvPr id="12" name="Picture 2" descr="Logo">
            <a:extLst>
              <a:ext uri="{FF2B5EF4-FFF2-40B4-BE49-F238E27FC236}">
                <a16:creationId xmlns:a16="http://schemas.microsoft.com/office/drawing/2014/main" id="{B536B4F6-4FFB-57D1-8FA4-1F298B06A528}"/>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146560" y="6469856"/>
            <a:ext cx="9525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D19BB93-8F51-A4A9-9949-FF9850DD3FC9}"/>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590261" y="0"/>
            <a:ext cx="3464242" cy="267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5CAE1C-0278-7390-8D8C-01C5DC202C9F}"/>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5904237" y="6258078"/>
            <a:ext cx="836291" cy="6447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07A7227-39EC-B710-AC9E-22FF35F0F03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22475" y="6484711"/>
            <a:ext cx="948674" cy="306614"/>
          </a:xfrm>
          <a:prstGeom prst="rect">
            <a:avLst/>
          </a:prstGeom>
        </p:spPr>
      </p:pic>
    </p:spTree>
    <p:extLst>
      <p:ext uri="{BB962C8B-B14F-4D97-AF65-F5344CB8AC3E}">
        <p14:creationId xmlns:p14="http://schemas.microsoft.com/office/powerpoint/2010/main" val="236041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Custom Layout">
    <p:bg>
      <p:bgPr>
        <a:gradFill>
          <a:gsLst>
            <a:gs pos="0">
              <a:srgbClr val="2791C5"/>
            </a:gs>
            <a:gs pos="100000">
              <a:srgbClr val="091C3C"/>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936D9-E1C3-2BBD-02E2-B77E96E842EB}"/>
              </a:ext>
            </a:extLst>
          </p:cNvPr>
          <p:cNvSpPr/>
          <p:nvPr userDrawn="1"/>
        </p:nvSpPr>
        <p:spPr>
          <a:xfrm>
            <a:off x="0" y="6448425"/>
            <a:ext cx="12192000" cy="409575"/>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2" name="Picture 11" descr="A close up of a logo&#10;&#10;Description automatically generated with low confidence">
            <a:extLst>
              <a:ext uri="{FF2B5EF4-FFF2-40B4-BE49-F238E27FC236}">
                <a16:creationId xmlns:a16="http://schemas.microsoft.com/office/drawing/2014/main" id="{83CD1B79-02AB-2E69-97F0-D147CD8AA8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968" y="6513470"/>
            <a:ext cx="1484530" cy="296905"/>
          </a:xfrm>
          <a:prstGeom prst="rect">
            <a:avLst/>
          </a:prstGeom>
          <a:effectLst>
            <a:outerShdw blurRad="50800" dist="38100" dir="5400000" algn="t" rotWithShape="0">
              <a:prstClr val="black">
                <a:alpha val="40000"/>
              </a:prstClr>
            </a:outerShdw>
          </a:effectLst>
        </p:spPr>
      </p:pic>
      <p:pic>
        <p:nvPicPr>
          <p:cNvPr id="13" name="Picture 12" descr="A picture containing graphics, font, graphic design, screenshot&#10;&#10;Description automatically generated">
            <a:extLst>
              <a:ext uri="{FF2B5EF4-FFF2-40B4-BE49-F238E27FC236}">
                <a16:creationId xmlns:a16="http://schemas.microsoft.com/office/drawing/2014/main" id="{5D361A5D-D964-697F-5625-7D5545CA99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1695" y="6535297"/>
            <a:ext cx="1386937" cy="269829"/>
          </a:xfrm>
          <a:prstGeom prst="rect">
            <a:avLst/>
          </a:prstGeom>
          <a:effectLst>
            <a:outerShdw blurRad="50800" dist="38100" dir="5400000" algn="t" rotWithShape="0">
              <a:prstClr val="black">
                <a:alpha val="40000"/>
              </a:prstClr>
            </a:outerShdw>
          </a:effectLst>
        </p:spPr>
      </p:pic>
      <p:pic>
        <p:nvPicPr>
          <p:cNvPr id="17" name="Picture 16" descr="A picture containing graphics, screenshot, circle, graphic design&#10;&#10;Description automatically generated">
            <a:extLst>
              <a:ext uri="{FF2B5EF4-FFF2-40B4-BE49-F238E27FC236}">
                <a16:creationId xmlns:a16="http://schemas.microsoft.com/office/drawing/2014/main" id="{61EED67E-A697-3F0E-74A7-029E4E7C45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34575" y="6470904"/>
            <a:ext cx="304560" cy="310651"/>
          </a:xfrm>
          <a:prstGeom prst="rect">
            <a:avLst/>
          </a:prstGeom>
          <a:effectLst>
            <a:outerShdw blurRad="50800" dist="38100" dir="2700000" algn="tl" rotWithShape="0">
              <a:prstClr val="black">
                <a:alpha val="40000"/>
              </a:prstClr>
            </a:outerShdw>
          </a:effectLst>
        </p:spPr>
      </p:pic>
      <p:pic>
        <p:nvPicPr>
          <p:cNvPr id="21" name="Picture 20" descr="A blue square with white text&#10;&#10;Description automatically generated with low confidence">
            <a:extLst>
              <a:ext uri="{FF2B5EF4-FFF2-40B4-BE49-F238E27FC236}">
                <a16:creationId xmlns:a16="http://schemas.microsoft.com/office/drawing/2014/main" id="{3E35C58E-EC96-8FEB-C785-9BD4F223035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06074" y="6529387"/>
            <a:ext cx="523875" cy="261938"/>
          </a:xfrm>
          <a:prstGeom prst="rect">
            <a:avLst/>
          </a:prstGeom>
          <a:effectLst>
            <a:outerShdw blurRad="50800" dist="38100" dir="2700000" algn="tl" rotWithShape="0">
              <a:prstClr val="black">
                <a:alpha val="40000"/>
              </a:prstClr>
            </a:outerShdw>
          </a:effectLst>
        </p:spPr>
      </p:pic>
      <p:sp>
        <p:nvSpPr>
          <p:cNvPr id="22" name="Rectangle 21">
            <a:extLst>
              <a:ext uri="{FF2B5EF4-FFF2-40B4-BE49-F238E27FC236}">
                <a16:creationId xmlns:a16="http://schemas.microsoft.com/office/drawing/2014/main" id="{5FAA52B4-D70A-283F-393F-52B97E70525B}"/>
              </a:ext>
            </a:extLst>
          </p:cNvPr>
          <p:cNvSpPr/>
          <p:nvPr userDrawn="1"/>
        </p:nvSpPr>
        <p:spPr>
          <a:xfrm>
            <a:off x="0" y="6276975"/>
            <a:ext cx="12192000" cy="180974"/>
          </a:xfrm>
          <a:prstGeom prst="rect">
            <a:avLst/>
          </a:prstGeom>
          <a:gradFill>
            <a:gsLst>
              <a:gs pos="0">
                <a:schemeClr val="bg1"/>
              </a:gs>
              <a:gs pos="100000">
                <a:schemeClr val="bg1">
                  <a:lumMod val="85000"/>
                </a:schemeClr>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CC757AE-ACEF-C970-9D52-E3737AE7CAEB}"/>
              </a:ext>
            </a:extLst>
          </p:cNvPr>
          <p:cNvSpPr txBox="1"/>
          <p:nvPr userDrawn="1"/>
        </p:nvSpPr>
        <p:spPr>
          <a:xfrm>
            <a:off x="1228884" y="6203682"/>
            <a:ext cx="1230876" cy="276999"/>
          </a:xfrm>
          <a:prstGeom prst="rect">
            <a:avLst/>
          </a:prstGeom>
          <a:noFill/>
        </p:spPr>
        <p:txBody>
          <a:bodyPr wrap="square" rtlCol="0">
            <a:spAutoFit/>
          </a:bodyPr>
          <a:lstStyle/>
          <a:p>
            <a:r>
              <a:rPr lang="en-US" sz="1200" dirty="0"/>
              <a:t>Sponsored by</a:t>
            </a:r>
          </a:p>
        </p:txBody>
      </p:sp>
      <p:sp>
        <p:nvSpPr>
          <p:cNvPr id="25" name="TextBox 24">
            <a:extLst>
              <a:ext uri="{FF2B5EF4-FFF2-40B4-BE49-F238E27FC236}">
                <a16:creationId xmlns:a16="http://schemas.microsoft.com/office/drawing/2014/main" id="{37C9CD55-038F-D015-FB2E-2A66470CBD49}"/>
              </a:ext>
            </a:extLst>
          </p:cNvPr>
          <p:cNvSpPr txBox="1"/>
          <p:nvPr userDrawn="1"/>
        </p:nvSpPr>
        <p:spPr>
          <a:xfrm>
            <a:off x="10287159" y="6213207"/>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sp>
        <p:nvSpPr>
          <p:cNvPr id="3" name="Title 1">
            <a:extLst>
              <a:ext uri="{FF2B5EF4-FFF2-40B4-BE49-F238E27FC236}">
                <a16:creationId xmlns:a16="http://schemas.microsoft.com/office/drawing/2014/main" id="{8C9CEA14-E96A-EA9E-5C2A-581FDC5A02BC}"/>
              </a:ext>
            </a:extLst>
          </p:cNvPr>
          <p:cNvSpPr txBox="1">
            <a:spLocks/>
          </p:cNvSpPr>
          <p:nvPr userDrawn="1"/>
        </p:nvSpPr>
        <p:spPr>
          <a:xfrm>
            <a:off x="350836" y="783578"/>
            <a:ext cx="5181600" cy="1224916"/>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US" dirty="0">
              <a:solidFill>
                <a:schemeClr val="bg1"/>
              </a:solidFill>
            </a:endParaRPr>
          </a:p>
        </p:txBody>
      </p:sp>
      <p:sp>
        <p:nvSpPr>
          <p:cNvPr id="4" name="Content Placeholder 4">
            <a:extLst>
              <a:ext uri="{FF2B5EF4-FFF2-40B4-BE49-F238E27FC236}">
                <a16:creationId xmlns:a16="http://schemas.microsoft.com/office/drawing/2014/main" id="{E4853928-EF47-B178-F371-130252992E6E}"/>
              </a:ext>
            </a:extLst>
          </p:cNvPr>
          <p:cNvSpPr txBox="1">
            <a:spLocks/>
          </p:cNvSpPr>
          <p:nvPr userDrawn="1"/>
        </p:nvSpPr>
        <p:spPr>
          <a:xfrm>
            <a:off x="293686" y="313520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sp>
        <p:nvSpPr>
          <p:cNvPr id="5" name="TextBox 4">
            <a:extLst>
              <a:ext uri="{FF2B5EF4-FFF2-40B4-BE49-F238E27FC236}">
                <a16:creationId xmlns:a16="http://schemas.microsoft.com/office/drawing/2014/main" id="{3C5211F4-F196-A82E-E591-40F0D306A0D2}"/>
              </a:ext>
            </a:extLst>
          </p:cNvPr>
          <p:cNvSpPr txBox="1"/>
          <p:nvPr userDrawn="1"/>
        </p:nvSpPr>
        <p:spPr>
          <a:xfrm>
            <a:off x="7019926" y="0"/>
            <a:ext cx="5172074" cy="6276975"/>
          </a:xfrm>
          <a:prstGeom prst="rect">
            <a:avLst/>
          </a:prstGeom>
          <a:gradFill flip="none" rotWithShape="1">
            <a:gsLst>
              <a:gs pos="0">
                <a:schemeClr val="bg1"/>
              </a:gs>
              <a:gs pos="83000">
                <a:srgbClr val="ECECEC"/>
              </a:gs>
              <a:gs pos="100000">
                <a:srgbClr val="E7E6E6"/>
              </a:gs>
            </a:gsLst>
            <a:lin ang="0" scaled="1"/>
            <a:tileRect/>
          </a:gradFill>
          <a:effectLst>
            <a:outerShdw blurRad="50800" dist="38100" algn="l" rotWithShape="0">
              <a:prstClr val="black">
                <a:alpha val="40000"/>
              </a:prstClr>
            </a:outerShdw>
          </a:effectLst>
        </p:spPr>
        <p:txBody>
          <a:bodyPr wrap="square" rtlCol="0">
            <a:spAutoFit/>
          </a:bodyPr>
          <a:lstStyle/>
          <a:p>
            <a:endParaRPr lang="en-US" dirty="0"/>
          </a:p>
        </p:txBody>
      </p:sp>
      <p:sp>
        <p:nvSpPr>
          <p:cNvPr id="6" name="Content Placeholder 4">
            <a:extLst>
              <a:ext uri="{FF2B5EF4-FFF2-40B4-BE49-F238E27FC236}">
                <a16:creationId xmlns:a16="http://schemas.microsoft.com/office/drawing/2014/main" id="{993FCDF9-901A-FBB3-6730-8E8D06B531A4}"/>
              </a:ext>
            </a:extLst>
          </p:cNvPr>
          <p:cNvSpPr txBox="1">
            <a:spLocks/>
          </p:cNvSpPr>
          <p:nvPr userDrawn="1"/>
        </p:nvSpPr>
        <p:spPr>
          <a:xfrm>
            <a:off x="274636" y="448775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pic>
        <p:nvPicPr>
          <p:cNvPr id="8" name="Graphic 7">
            <a:extLst>
              <a:ext uri="{FF2B5EF4-FFF2-40B4-BE49-F238E27FC236}">
                <a16:creationId xmlns:a16="http://schemas.microsoft.com/office/drawing/2014/main" id="{27BEC833-546D-E9F6-12AD-B29F36F3802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20882" y="6484711"/>
            <a:ext cx="1230876" cy="360067"/>
          </a:xfrm>
          <a:prstGeom prst="rect">
            <a:avLst/>
          </a:prstGeom>
        </p:spPr>
      </p:pic>
      <p:pic>
        <p:nvPicPr>
          <p:cNvPr id="2050" name="Picture 2" descr="Logo">
            <a:extLst>
              <a:ext uri="{FF2B5EF4-FFF2-40B4-BE49-F238E27FC236}">
                <a16:creationId xmlns:a16="http://schemas.microsoft.com/office/drawing/2014/main" id="{9CAAFB0F-D34C-B096-45E3-54A9FDCF3D11}"/>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146560" y="6469856"/>
            <a:ext cx="9525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D58C30C5-D8BF-4D94-9B07-0048E9E00B21}"/>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04237" y="6258078"/>
            <a:ext cx="836291" cy="644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5B93BA-36FA-E532-37ED-5F1DB9B7C173}"/>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2475" y="6484711"/>
            <a:ext cx="948674" cy="306614"/>
          </a:xfrm>
          <a:prstGeom prst="rect">
            <a:avLst/>
          </a:prstGeom>
        </p:spPr>
      </p:pic>
    </p:spTree>
    <p:extLst>
      <p:ext uri="{BB962C8B-B14F-4D97-AF65-F5344CB8AC3E}">
        <p14:creationId xmlns:p14="http://schemas.microsoft.com/office/powerpoint/2010/main" val="219976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Custom Layout">
    <p:bg>
      <p:bgPr>
        <a:gradFill>
          <a:gsLst>
            <a:gs pos="0">
              <a:srgbClr val="2791C5"/>
            </a:gs>
            <a:gs pos="100000">
              <a:srgbClr val="091C3C"/>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936D9-E1C3-2BBD-02E2-B77E96E842EB}"/>
              </a:ext>
            </a:extLst>
          </p:cNvPr>
          <p:cNvSpPr/>
          <p:nvPr userDrawn="1"/>
        </p:nvSpPr>
        <p:spPr>
          <a:xfrm>
            <a:off x="0" y="6448425"/>
            <a:ext cx="12192000" cy="409575"/>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2" name="Picture 11" descr="A close up of a logo&#10;&#10;Description automatically generated with low confidence">
            <a:extLst>
              <a:ext uri="{FF2B5EF4-FFF2-40B4-BE49-F238E27FC236}">
                <a16:creationId xmlns:a16="http://schemas.microsoft.com/office/drawing/2014/main" id="{83CD1B79-02AB-2E69-97F0-D147CD8AA8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968" y="6513470"/>
            <a:ext cx="1484530" cy="296905"/>
          </a:xfrm>
          <a:prstGeom prst="rect">
            <a:avLst/>
          </a:prstGeom>
          <a:effectLst>
            <a:outerShdw blurRad="50800" dist="38100" dir="5400000" algn="t" rotWithShape="0">
              <a:prstClr val="black">
                <a:alpha val="40000"/>
              </a:prstClr>
            </a:outerShdw>
          </a:effectLst>
        </p:spPr>
      </p:pic>
      <p:pic>
        <p:nvPicPr>
          <p:cNvPr id="13" name="Picture 12" descr="A picture containing graphics, font, graphic design, screenshot&#10;&#10;Description automatically generated">
            <a:extLst>
              <a:ext uri="{FF2B5EF4-FFF2-40B4-BE49-F238E27FC236}">
                <a16:creationId xmlns:a16="http://schemas.microsoft.com/office/drawing/2014/main" id="{5D361A5D-D964-697F-5625-7D5545CA99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1695" y="6535297"/>
            <a:ext cx="1386937" cy="269829"/>
          </a:xfrm>
          <a:prstGeom prst="rect">
            <a:avLst/>
          </a:prstGeom>
          <a:effectLst>
            <a:outerShdw blurRad="50800" dist="38100" dir="5400000" algn="t" rotWithShape="0">
              <a:prstClr val="black">
                <a:alpha val="40000"/>
              </a:prstClr>
            </a:outerShdw>
          </a:effectLst>
        </p:spPr>
      </p:pic>
      <p:pic>
        <p:nvPicPr>
          <p:cNvPr id="17" name="Picture 16" descr="A picture containing graphics, screenshot, circle, graphic design&#10;&#10;Description automatically generated">
            <a:extLst>
              <a:ext uri="{FF2B5EF4-FFF2-40B4-BE49-F238E27FC236}">
                <a16:creationId xmlns:a16="http://schemas.microsoft.com/office/drawing/2014/main" id="{61EED67E-A697-3F0E-74A7-029E4E7C45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34575" y="6470904"/>
            <a:ext cx="304560" cy="310651"/>
          </a:xfrm>
          <a:prstGeom prst="rect">
            <a:avLst/>
          </a:prstGeom>
          <a:effectLst>
            <a:outerShdw blurRad="50800" dist="38100" dir="2700000" algn="tl" rotWithShape="0">
              <a:prstClr val="black">
                <a:alpha val="40000"/>
              </a:prstClr>
            </a:outerShdw>
          </a:effectLst>
        </p:spPr>
      </p:pic>
      <p:pic>
        <p:nvPicPr>
          <p:cNvPr id="21" name="Picture 20" descr="A blue square with white text&#10;&#10;Description automatically generated with low confidence">
            <a:extLst>
              <a:ext uri="{FF2B5EF4-FFF2-40B4-BE49-F238E27FC236}">
                <a16:creationId xmlns:a16="http://schemas.microsoft.com/office/drawing/2014/main" id="{3E35C58E-EC96-8FEB-C785-9BD4F223035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06074" y="6529387"/>
            <a:ext cx="523875" cy="261938"/>
          </a:xfrm>
          <a:prstGeom prst="rect">
            <a:avLst/>
          </a:prstGeom>
          <a:effectLst>
            <a:outerShdw blurRad="50800" dist="38100" dir="2700000" algn="tl" rotWithShape="0">
              <a:prstClr val="black">
                <a:alpha val="40000"/>
              </a:prstClr>
            </a:outerShdw>
          </a:effectLst>
        </p:spPr>
      </p:pic>
      <p:sp>
        <p:nvSpPr>
          <p:cNvPr id="22" name="Rectangle 21">
            <a:extLst>
              <a:ext uri="{FF2B5EF4-FFF2-40B4-BE49-F238E27FC236}">
                <a16:creationId xmlns:a16="http://schemas.microsoft.com/office/drawing/2014/main" id="{5FAA52B4-D70A-283F-393F-52B97E70525B}"/>
              </a:ext>
            </a:extLst>
          </p:cNvPr>
          <p:cNvSpPr/>
          <p:nvPr userDrawn="1"/>
        </p:nvSpPr>
        <p:spPr>
          <a:xfrm>
            <a:off x="0" y="6276975"/>
            <a:ext cx="12192000" cy="180974"/>
          </a:xfrm>
          <a:prstGeom prst="rect">
            <a:avLst/>
          </a:prstGeom>
          <a:gradFill>
            <a:gsLst>
              <a:gs pos="0">
                <a:schemeClr val="bg1"/>
              </a:gs>
              <a:gs pos="100000">
                <a:schemeClr val="bg1">
                  <a:lumMod val="85000"/>
                </a:schemeClr>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CC757AE-ACEF-C970-9D52-E3737AE7CAEB}"/>
              </a:ext>
            </a:extLst>
          </p:cNvPr>
          <p:cNvSpPr txBox="1"/>
          <p:nvPr userDrawn="1"/>
        </p:nvSpPr>
        <p:spPr>
          <a:xfrm>
            <a:off x="1228884" y="6203682"/>
            <a:ext cx="1230876" cy="276999"/>
          </a:xfrm>
          <a:prstGeom prst="rect">
            <a:avLst/>
          </a:prstGeom>
          <a:noFill/>
        </p:spPr>
        <p:txBody>
          <a:bodyPr wrap="square" rtlCol="0">
            <a:spAutoFit/>
          </a:bodyPr>
          <a:lstStyle/>
          <a:p>
            <a:r>
              <a:rPr lang="en-US" sz="1200" dirty="0"/>
              <a:t>Sponsored by</a:t>
            </a:r>
          </a:p>
        </p:txBody>
      </p:sp>
      <p:sp>
        <p:nvSpPr>
          <p:cNvPr id="25" name="TextBox 24">
            <a:extLst>
              <a:ext uri="{FF2B5EF4-FFF2-40B4-BE49-F238E27FC236}">
                <a16:creationId xmlns:a16="http://schemas.microsoft.com/office/drawing/2014/main" id="{37C9CD55-038F-D015-FB2E-2A66470CBD49}"/>
              </a:ext>
            </a:extLst>
          </p:cNvPr>
          <p:cNvSpPr txBox="1"/>
          <p:nvPr userDrawn="1"/>
        </p:nvSpPr>
        <p:spPr>
          <a:xfrm>
            <a:off x="10287159" y="6213207"/>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sp>
        <p:nvSpPr>
          <p:cNvPr id="3" name="Title 1">
            <a:extLst>
              <a:ext uri="{FF2B5EF4-FFF2-40B4-BE49-F238E27FC236}">
                <a16:creationId xmlns:a16="http://schemas.microsoft.com/office/drawing/2014/main" id="{8C9CEA14-E96A-EA9E-5C2A-581FDC5A02BC}"/>
              </a:ext>
            </a:extLst>
          </p:cNvPr>
          <p:cNvSpPr txBox="1">
            <a:spLocks/>
          </p:cNvSpPr>
          <p:nvPr userDrawn="1"/>
        </p:nvSpPr>
        <p:spPr>
          <a:xfrm>
            <a:off x="350836" y="783578"/>
            <a:ext cx="5181600" cy="1224916"/>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US" dirty="0">
              <a:solidFill>
                <a:schemeClr val="bg1"/>
              </a:solidFill>
            </a:endParaRPr>
          </a:p>
        </p:txBody>
      </p:sp>
      <p:sp>
        <p:nvSpPr>
          <p:cNvPr id="4" name="Content Placeholder 4">
            <a:extLst>
              <a:ext uri="{FF2B5EF4-FFF2-40B4-BE49-F238E27FC236}">
                <a16:creationId xmlns:a16="http://schemas.microsoft.com/office/drawing/2014/main" id="{E4853928-EF47-B178-F371-130252992E6E}"/>
              </a:ext>
            </a:extLst>
          </p:cNvPr>
          <p:cNvSpPr txBox="1">
            <a:spLocks/>
          </p:cNvSpPr>
          <p:nvPr userDrawn="1"/>
        </p:nvSpPr>
        <p:spPr>
          <a:xfrm>
            <a:off x="293686" y="313520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sp>
        <p:nvSpPr>
          <p:cNvPr id="5" name="TextBox 4">
            <a:extLst>
              <a:ext uri="{FF2B5EF4-FFF2-40B4-BE49-F238E27FC236}">
                <a16:creationId xmlns:a16="http://schemas.microsoft.com/office/drawing/2014/main" id="{3C5211F4-F196-A82E-E591-40F0D306A0D2}"/>
              </a:ext>
            </a:extLst>
          </p:cNvPr>
          <p:cNvSpPr txBox="1"/>
          <p:nvPr userDrawn="1"/>
        </p:nvSpPr>
        <p:spPr>
          <a:xfrm>
            <a:off x="0" y="0"/>
            <a:ext cx="12192000" cy="6276975"/>
          </a:xfrm>
          <a:prstGeom prst="rect">
            <a:avLst/>
          </a:prstGeom>
          <a:gradFill flip="none" rotWithShape="1">
            <a:gsLst>
              <a:gs pos="0">
                <a:schemeClr val="bg1"/>
              </a:gs>
              <a:gs pos="83000">
                <a:srgbClr val="ECECEC"/>
              </a:gs>
              <a:gs pos="100000">
                <a:srgbClr val="E7E6E6"/>
              </a:gs>
            </a:gsLst>
            <a:lin ang="0" scaled="1"/>
            <a:tileRect/>
          </a:gradFill>
          <a:effectLst>
            <a:outerShdw blurRad="50800" dist="38100" algn="l" rotWithShape="0">
              <a:prstClr val="black">
                <a:alpha val="40000"/>
              </a:prstClr>
            </a:outerShdw>
          </a:effectLst>
        </p:spPr>
        <p:txBody>
          <a:bodyPr wrap="square" rtlCol="0">
            <a:spAutoFit/>
          </a:bodyPr>
          <a:lstStyle/>
          <a:p>
            <a:endParaRPr lang="en-US" dirty="0"/>
          </a:p>
        </p:txBody>
      </p:sp>
      <p:sp>
        <p:nvSpPr>
          <p:cNvPr id="6" name="Content Placeholder 4">
            <a:extLst>
              <a:ext uri="{FF2B5EF4-FFF2-40B4-BE49-F238E27FC236}">
                <a16:creationId xmlns:a16="http://schemas.microsoft.com/office/drawing/2014/main" id="{993FCDF9-901A-FBB3-6730-8E8D06B531A4}"/>
              </a:ext>
            </a:extLst>
          </p:cNvPr>
          <p:cNvSpPr txBox="1">
            <a:spLocks/>
          </p:cNvSpPr>
          <p:nvPr userDrawn="1"/>
        </p:nvSpPr>
        <p:spPr>
          <a:xfrm>
            <a:off x="274636" y="448775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pic>
        <p:nvPicPr>
          <p:cNvPr id="8" name="Graphic 7">
            <a:extLst>
              <a:ext uri="{FF2B5EF4-FFF2-40B4-BE49-F238E27FC236}">
                <a16:creationId xmlns:a16="http://schemas.microsoft.com/office/drawing/2014/main" id="{27BEC833-546D-E9F6-12AD-B29F36F38022}"/>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20882" y="6484711"/>
            <a:ext cx="1230876" cy="360067"/>
          </a:xfrm>
          <a:prstGeom prst="rect">
            <a:avLst/>
          </a:prstGeom>
        </p:spPr>
      </p:pic>
      <p:pic>
        <p:nvPicPr>
          <p:cNvPr id="2050" name="Picture 2" descr="Logo">
            <a:extLst>
              <a:ext uri="{FF2B5EF4-FFF2-40B4-BE49-F238E27FC236}">
                <a16:creationId xmlns:a16="http://schemas.microsoft.com/office/drawing/2014/main" id="{9CAAFB0F-D34C-B096-45E3-54A9FDCF3D11}"/>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146560" y="6469856"/>
            <a:ext cx="9525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FF7C5170-7D42-9312-454F-B0163E3DC98F}"/>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04237" y="6258078"/>
            <a:ext cx="836291" cy="644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FCFE76-393D-3A96-EE6B-9093D32780D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2475" y="6484711"/>
            <a:ext cx="948674" cy="306614"/>
          </a:xfrm>
          <a:prstGeom prst="rect">
            <a:avLst/>
          </a:prstGeom>
        </p:spPr>
      </p:pic>
    </p:spTree>
    <p:extLst>
      <p:ext uri="{BB962C8B-B14F-4D97-AF65-F5344CB8AC3E}">
        <p14:creationId xmlns:p14="http://schemas.microsoft.com/office/powerpoint/2010/main" val="378228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ustom Layout">
    <p:bg>
      <p:bgPr>
        <a:gradFill>
          <a:gsLst>
            <a:gs pos="0">
              <a:srgbClr val="2791C5"/>
            </a:gs>
            <a:gs pos="100000">
              <a:srgbClr val="091C3C"/>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936D9-E1C3-2BBD-02E2-B77E96E842EB}"/>
              </a:ext>
            </a:extLst>
          </p:cNvPr>
          <p:cNvSpPr/>
          <p:nvPr userDrawn="1"/>
        </p:nvSpPr>
        <p:spPr>
          <a:xfrm>
            <a:off x="0" y="6448425"/>
            <a:ext cx="12192000" cy="409575"/>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2" name="Picture 11" descr="A close up of a logo&#10;&#10;Description automatically generated with low confidence">
            <a:extLst>
              <a:ext uri="{FF2B5EF4-FFF2-40B4-BE49-F238E27FC236}">
                <a16:creationId xmlns:a16="http://schemas.microsoft.com/office/drawing/2014/main" id="{83CD1B79-02AB-2E69-97F0-D147CD8AA8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968" y="6513470"/>
            <a:ext cx="1484530" cy="296905"/>
          </a:xfrm>
          <a:prstGeom prst="rect">
            <a:avLst/>
          </a:prstGeom>
          <a:effectLst>
            <a:outerShdw blurRad="50800" dist="38100" dir="5400000" algn="t" rotWithShape="0">
              <a:prstClr val="black">
                <a:alpha val="40000"/>
              </a:prstClr>
            </a:outerShdw>
          </a:effectLst>
        </p:spPr>
      </p:pic>
      <p:pic>
        <p:nvPicPr>
          <p:cNvPr id="13" name="Picture 12" descr="A picture containing graphics, font, graphic design, screenshot&#10;&#10;Description automatically generated">
            <a:extLst>
              <a:ext uri="{FF2B5EF4-FFF2-40B4-BE49-F238E27FC236}">
                <a16:creationId xmlns:a16="http://schemas.microsoft.com/office/drawing/2014/main" id="{5D361A5D-D964-697F-5625-7D5545CA99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1695" y="6535297"/>
            <a:ext cx="1386937" cy="269829"/>
          </a:xfrm>
          <a:prstGeom prst="rect">
            <a:avLst/>
          </a:prstGeom>
          <a:effectLst>
            <a:outerShdw blurRad="50800" dist="38100" dir="5400000" algn="t" rotWithShape="0">
              <a:prstClr val="black">
                <a:alpha val="40000"/>
              </a:prstClr>
            </a:outerShdw>
          </a:effectLst>
        </p:spPr>
      </p:pic>
      <p:pic>
        <p:nvPicPr>
          <p:cNvPr id="17" name="Picture 16" descr="A picture containing graphics, screenshot, circle, graphic design&#10;&#10;Description automatically generated">
            <a:extLst>
              <a:ext uri="{FF2B5EF4-FFF2-40B4-BE49-F238E27FC236}">
                <a16:creationId xmlns:a16="http://schemas.microsoft.com/office/drawing/2014/main" id="{61EED67E-A697-3F0E-74A7-029E4E7C45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34575" y="6470904"/>
            <a:ext cx="304560" cy="310651"/>
          </a:xfrm>
          <a:prstGeom prst="rect">
            <a:avLst/>
          </a:prstGeom>
          <a:effectLst>
            <a:outerShdw blurRad="50800" dist="38100" dir="2700000" algn="tl" rotWithShape="0">
              <a:prstClr val="black">
                <a:alpha val="40000"/>
              </a:prstClr>
            </a:outerShdw>
          </a:effectLst>
        </p:spPr>
      </p:pic>
      <p:pic>
        <p:nvPicPr>
          <p:cNvPr id="21" name="Picture 20" descr="A blue square with white text&#10;&#10;Description automatically generated with low confidence">
            <a:extLst>
              <a:ext uri="{FF2B5EF4-FFF2-40B4-BE49-F238E27FC236}">
                <a16:creationId xmlns:a16="http://schemas.microsoft.com/office/drawing/2014/main" id="{3E35C58E-EC96-8FEB-C785-9BD4F223035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06074" y="6529387"/>
            <a:ext cx="523875" cy="261938"/>
          </a:xfrm>
          <a:prstGeom prst="rect">
            <a:avLst/>
          </a:prstGeom>
          <a:effectLst>
            <a:outerShdw blurRad="50800" dist="38100" dir="2700000" algn="tl" rotWithShape="0">
              <a:prstClr val="black">
                <a:alpha val="40000"/>
              </a:prstClr>
            </a:outerShdw>
          </a:effectLst>
        </p:spPr>
      </p:pic>
      <p:sp>
        <p:nvSpPr>
          <p:cNvPr id="22" name="Rectangle 21">
            <a:extLst>
              <a:ext uri="{FF2B5EF4-FFF2-40B4-BE49-F238E27FC236}">
                <a16:creationId xmlns:a16="http://schemas.microsoft.com/office/drawing/2014/main" id="{5FAA52B4-D70A-283F-393F-52B97E70525B}"/>
              </a:ext>
            </a:extLst>
          </p:cNvPr>
          <p:cNvSpPr/>
          <p:nvPr userDrawn="1"/>
        </p:nvSpPr>
        <p:spPr>
          <a:xfrm>
            <a:off x="0" y="6276975"/>
            <a:ext cx="12192000" cy="180974"/>
          </a:xfrm>
          <a:prstGeom prst="rect">
            <a:avLst/>
          </a:prstGeom>
          <a:gradFill>
            <a:gsLst>
              <a:gs pos="0">
                <a:schemeClr val="bg1"/>
              </a:gs>
              <a:gs pos="100000">
                <a:schemeClr val="bg1">
                  <a:lumMod val="85000"/>
                </a:schemeClr>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CC757AE-ACEF-C970-9D52-E3737AE7CAEB}"/>
              </a:ext>
            </a:extLst>
          </p:cNvPr>
          <p:cNvSpPr txBox="1"/>
          <p:nvPr userDrawn="1"/>
        </p:nvSpPr>
        <p:spPr>
          <a:xfrm>
            <a:off x="1228884" y="6203682"/>
            <a:ext cx="1230876" cy="276999"/>
          </a:xfrm>
          <a:prstGeom prst="rect">
            <a:avLst/>
          </a:prstGeom>
          <a:noFill/>
        </p:spPr>
        <p:txBody>
          <a:bodyPr wrap="square" rtlCol="0">
            <a:spAutoFit/>
          </a:bodyPr>
          <a:lstStyle/>
          <a:p>
            <a:r>
              <a:rPr lang="en-US" sz="1200" dirty="0"/>
              <a:t>Sponsored by</a:t>
            </a:r>
          </a:p>
        </p:txBody>
      </p:sp>
      <p:sp>
        <p:nvSpPr>
          <p:cNvPr id="25" name="TextBox 24">
            <a:extLst>
              <a:ext uri="{FF2B5EF4-FFF2-40B4-BE49-F238E27FC236}">
                <a16:creationId xmlns:a16="http://schemas.microsoft.com/office/drawing/2014/main" id="{37C9CD55-038F-D015-FB2E-2A66470CBD49}"/>
              </a:ext>
            </a:extLst>
          </p:cNvPr>
          <p:cNvSpPr txBox="1"/>
          <p:nvPr userDrawn="1"/>
        </p:nvSpPr>
        <p:spPr>
          <a:xfrm>
            <a:off x="10287159" y="6213207"/>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sp>
        <p:nvSpPr>
          <p:cNvPr id="3" name="Title 1">
            <a:extLst>
              <a:ext uri="{FF2B5EF4-FFF2-40B4-BE49-F238E27FC236}">
                <a16:creationId xmlns:a16="http://schemas.microsoft.com/office/drawing/2014/main" id="{8C9CEA14-E96A-EA9E-5C2A-581FDC5A02BC}"/>
              </a:ext>
            </a:extLst>
          </p:cNvPr>
          <p:cNvSpPr txBox="1">
            <a:spLocks/>
          </p:cNvSpPr>
          <p:nvPr userDrawn="1"/>
        </p:nvSpPr>
        <p:spPr>
          <a:xfrm>
            <a:off x="350836" y="783578"/>
            <a:ext cx="5181600" cy="1224916"/>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US" dirty="0">
              <a:solidFill>
                <a:schemeClr val="bg1"/>
              </a:solidFill>
            </a:endParaRPr>
          </a:p>
        </p:txBody>
      </p:sp>
      <p:sp>
        <p:nvSpPr>
          <p:cNvPr id="4" name="Content Placeholder 4">
            <a:extLst>
              <a:ext uri="{FF2B5EF4-FFF2-40B4-BE49-F238E27FC236}">
                <a16:creationId xmlns:a16="http://schemas.microsoft.com/office/drawing/2014/main" id="{E4853928-EF47-B178-F371-130252992E6E}"/>
              </a:ext>
            </a:extLst>
          </p:cNvPr>
          <p:cNvSpPr txBox="1">
            <a:spLocks/>
          </p:cNvSpPr>
          <p:nvPr userDrawn="1"/>
        </p:nvSpPr>
        <p:spPr>
          <a:xfrm>
            <a:off x="293686" y="313520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sp>
        <p:nvSpPr>
          <p:cNvPr id="6" name="Content Placeholder 4">
            <a:extLst>
              <a:ext uri="{FF2B5EF4-FFF2-40B4-BE49-F238E27FC236}">
                <a16:creationId xmlns:a16="http://schemas.microsoft.com/office/drawing/2014/main" id="{993FCDF9-901A-FBB3-6730-8E8D06B531A4}"/>
              </a:ext>
            </a:extLst>
          </p:cNvPr>
          <p:cNvSpPr txBox="1">
            <a:spLocks/>
          </p:cNvSpPr>
          <p:nvPr userDrawn="1"/>
        </p:nvSpPr>
        <p:spPr>
          <a:xfrm>
            <a:off x="274636" y="448775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pic>
        <p:nvPicPr>
          <p:cNvPr id="7" name="Graphic 6">
            <a:extLst>
              <a:ext uri="{FF2B5EF4-FFF2-40B4-BE49-F238E27FC236}">
                <a16:creationId xmlns:a16="http://schemas.microsoft.com/office/drawing/2014/main" id="{4803CA6E-1ECF-A0D0-2D3F-1D026A1A75E0}"/>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20882" y="6484711"/>
            <a:ext cx="1230876" cy="360067"/>
          </a:xfrm>
          <a:prstGeom prst="rect">
            <a:avLst/>
          </a:prstGeom>
        </p:spPr>
      </p:pic>
      <p:pic>
        <p:nvPicPr>
          <p:cNvPr id="8" name="Picture 2" descr="Logo">
            <a:extLst>
              <a:ext uri="{FF2B5EF4-FFF2-40B4-BE49-F238E27FC236}">
                <a16:creationId xmlns:a16="http://schemas.microsoft.com/office/drawing/2014/main" id="{054B98F9-581F-1255-E64D-D6A04EC7BB5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146560" y="6469856"/>
            <a:ext cx="9525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C66204E5-01D9-2A10-F0E4-FD122B8F866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04237" y="6258078"/>
            <a:ext cx="836291" cy="644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C509AF-6673-FC3C-FB93-A26B2A1D61E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522475" y="6484711"/>
            <a:ext cx="948674" cy="306614"/>
          </a:xfrm>
          <a:prstGeom prst="rect">
            <a:avLst/>
          </a:prstGeom>
        </p:spPr>
      </p:pic>
    </p:spTree>
    <p:extLst>
      <p:ext uri="{BB962C8B-B14F-4D97-AF65-F5344CB8AC3E}">
        <p14:creationId xmlns:p14="http://schemas.microsoft.com/office/powerpoint/2010/main" val="61308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Custom Layout">
    <p:bg>
      <p:bgPr>
        <a:gradFill>
          <a:gsLst>
            <a:gs pos="0">
              <a:srgbClr val="2791C5"/>
            </a:gs>
            <a:gs pos="100000">
              <a:srgbClr val="091C3C"/>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9E936D9-E1C3-2BBD-02E2-B77E96E842EB}"/>
              </a:ext>
            </a:extLst>
          </p:cNvPr>
          <p:cNvSpPr/>
          <p:nvPr userDrawn="1"/>
        </p:nvSpPr>
        <p:spPr>
          <a:xfrm>
            <a:off x="0" y="6448425"/>
            <a:ext cx="12192000" cy="409575"/>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2" name="Picture 11" descr="A close up of a logo&#10;&#10;Description automatically generated with low confidence">
            <a:extLst>
              <a:ext uri="{FF2B5EF4-FFF2-40B4-BE49-F238E27FC236}">
                <a16:creationId xmlns:a16="http://schemas.microsoft.com/office/drawing/2014/main" id="{83CD1B79-02AB-2E69-97F0-D147CD8AA8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467" y="3617870"/>
            <a:ext cx="2532283" cy="506455"/>
          </a:xfrm>
          <a:prstGeom prst="rect">
            <a:avLst/>
          </a:prstGeom>
          <a:effectLst>
            <a:outerShdw blurRad="50800" dist="38100" dir="5400000" algn="t" rotWithShape="0">
              <a:prstClr val="black">
                <a:alpha val="40000"/>
              </a:prstClr>
            </a:outerShdw>
          </a:effectLst>
        </p:spPr>
      </p:pic>
      <p:pic>
        <p:nvPicPr>
          <p:cNvPr id="13" name="Picture 12" descr="A picture containing graphics, font, graphic design, screenshot&#10;&#10;Description automatically generated">
            <a:extLst>
              <a:ext uri="{FF2B5EF4-FFF2-40B4-BE49-F238E27FC236}">
                <a16:creationId xmlns:a16="http://schemas.microsoft.com/office/drawing/2014/main" id="{5D361A5D-D964-697F-5625-7D5545CA99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7420" y="4211197"/>
            <a:ext cx="2539976" cy="494153"/>
          </a:xfrm>
          <a:prstGeom prst="rect">
            <a:avLst/>
          </a:prstGeom>
          <a:effectLst>
            <a:outerShdw blurRad="50800" dist="38100" dir="5400000" algn="t" rotWithShape="0">
              <a:prstClr val="black">
                <a:alpha val="40000"/>
              </a:prstClr>
            </a:outerShdw>
          </a:effectLst>
        </p:spPr>
      </p:pic>
      <p:sp>
        <p:nvSpPr>
          <p:cNvPr id="22" name="Rectangle 21">
            <a:extLst>
              <a:ext uri="{FF2B5EF4-FFF2-40B4-BE49-F238E27FC236}">
                <a16:creationId xmlns:a16="http://schemas.microsoft.com/office/drawing/2014/main" id="{5FAA52B4-D70A-283F-393F-52B97E70525B}"/>
              </a:ext>
            </a:extLst>
          </p:cNvPr>
          <p:cNvSpPr/>
          <p:nvPr userDrawn="1"/>
        </p:nvSpPr>
        <p:spPr>
          <a:xfrm>
            <a:off x="0" y="6276975"/>
            <a:ext cx="12192000" cy="180974"/>
          </a:xfrm>
          <a:prstGeom prst="rect">
            <a:avLst/>
          </a:prstGeom>
          <a:gradFill>
            <a:gsLst>
              <a:gs pos="0">
                <a:schemeClr val="bg1"/>
              </a:gs>
              <a:gs pos="100000">
                <a:schemeClr val="bg1">
                  <a:lumMod val="85000"/>
                </a:schemeClr>
              </a:gs>
            </a:gsLst>
            <a:path path="circle">
              <a:fillToRect l="50000" t="50000" r="50000" b="50000"/>
            </a:path>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CC757AE-ACEF-C970-9D52-E3737AE7CAEB}"/>
              </a:ext>
            </a:extLst>
          </p:cNvPr>
          <p:cNvSpPr txBox="1"/>
          <p:nvPr userDrawn="1"/>
        </p:nvSpPr>
        <p:spPr>
          <a:xfrm>
            <a:off x="1486059" y="3165207"/>
            <a:ext cx="1230876" cy="461665"/>
          </a:xfrm>
          <a:prstGeom prst="rect">
            <a:avLst/>
          </a:prstGeom>
          <a:noFill/>
        </p:spPr>
        <p:txBody>
          <a:bodyPr wrap="square" rtlCol="0">
            <a:spAutoFit/>
          </a:bodyPr>
          <a:lstStyle/>
          <a:p>
            <a:r>
              <a:rPr lang="en-US" sz="2400" dirty="0">
                <a:solidFill>
                  <a:schemeClr val="bg1"/>
                </a:solidFill>
                <a:latin typeface="Angsana New" panose="020B0502040204020203" pitchFamily="18" charset="-34"/>
                <a:cs typeface="Angsana New" panose="020B0502040204020203" pitchFamily="18" charset="-34"/>
              </a:rPr>
              <a:t>Sponsors</a:t>
            </a:r>
          </a:p>
        </p:txBody>
      </p:sp>
      <p:sp>
        <p:nvSpPr>
          <p:cNvPr id="25" name="TextBox 24">
            <a:extLst>
              <a:ext uri="{FF2B5EF4-FFF2-40B4-BE49-F238E27FC236}">
                <a16:creationId xmlns:a16="http://schemas.microsoft.com/office/drawing/2014/main" id="{37C9CD55-038F-D015-FB2E-2A66470CBD49}"/>
              </a:ext>
            </a:extLst>
          </p:cNvPr>
          <p:cNvSpPr txBox="1"/>
          <p:nvPr userDrawn="1"/>
        </p:nvSpPr>
        <p:spPr>
          <a:xfrm>
            <a:off x="8725059" y="3289032"/>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sp>
        <p:nvSpPr>
          <p:cNvPr id="3" name="Title 1">
            <a:extLst>
              <a:ext uri="{FF2B5EF4-FFF2-40B4-BE49-F238E27FC236}">
                <a16:creationId xmlns:a16="http://schemas.microsoft.com/office/drawing/2014/main" id="{8C9CEA14-E96A-EA9E-5C2A-581FDC5A02BC}"/>
              </a:ext>
            </a:extLst>
          </p:cNvPr>
          <p:cNvSpPr txBox="1">
            <a:spLocks/>
          </p:cNvSpPr>
          <p:nvPr userDrawn="1"/>
        </p:nvSpPr>
        <p:spPr>
          <a:xfrm>
            <a:off x="350836" y="783578"/>
            <a:ext cx="5181600" cy="1224916"/>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endParaRPr lang="en-US" dirty="0">
              <a:solidFill>
                <a:schemeClr val="bg1"/>
              </a:solidFill>
            </a:endParaRPr>
          </a:p>
        </p:txBody>
      </p:sp>
      <p:sp>
        <p:nvSpPr>
          <p:cNvPr id="4" name="Content Placeholder 4">
            <a:extLst>
              <a:ext uri="{FF2B5EF4-FFF2-40B4-BE49-F238E27FC236}">
                <a16:creationId xmlns:a16="http://schemas.microsoft.com/office/drawing/2014/main" id="{E4853928-EF47-B178-F371-130252992E6E}"/>
              </a:ext>
            </a:extLst>
          </p:cNvPr>
          <p:cNvSpPr txBox="1">
            <a:spLocks/>
          </p:cNvSpPr>
          <p:nvPr userDrawn="1"/>
        </p:nvSpPr>
        <p:spPr>
          <a:xfrm>
            <a:off x="293686" y="313520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sp>
        <p:nvSpPr>
          <p:cNvPr id="5" name="TextBox 4">
            <a:extLst>
              <a:ext uri="{FF2B5EF4-FFF2-40B4-BE49-F238E27FC236}">
                <a16:creationId xmlns:a16="http://schemas.microsoft.com/office/drawing/2014/main" id="{3C5211F4-F196-A82E-E591-40F0D306A0D2}"/>
              </a:ext>
            </a:extLst>
          </p:cNvPr>
          <p:cNvSpPr txBox="1"/>
          <p:nvPr userDrawn="1"/>
        </p:nvSpPr>
        <p:spPr>
          <a:xfrm>
            <a:off x="5991225" y="0"/>
            <a:ext cx="6200775" cy="6276975"/>
          </a:xfrm>
          <a:prstGeom prst="rect">
            <a:avLst/>
          </a:prstGeom>
          <a:gradFill flip="none" rotWithShape="1">
            <a:gsLst>
              <a:gs pos="0">
                <a:schemeClr val="bg1"/>
              </a:gs>
              <a:gs pos="83000">
                <a:srgbClr val="ECECEC"/>
              </a:gs>
              <a:gs pos="100000">
                <a:srgbClr val="E7E6E6"/>
              </a:gs>
            </a:gsLst>
            <a:lin ang="0" scaled="1"/>
            <a:tileRect/>
          </a:gradFill>
          <a:effectLst>
            <a:outerShdw blurRad="50800" dist="38100" algn="l" rotWithShape="0">
              <a:prstClr val="black">
                <a:alpha val="40000"/>
              </a:prstClr>
            </a:outerShdw>
          </a:effectLst>
        </p:spPr>
        <p:txBody>
          <a:bodyPr wrap="square" rtlCol="0">
            <a:spAutoFit/>
          </a:bodyPr>
          <a:lstStyle/>
          <a:p>
            <a:endParaRPr lang="en-US" dirty="0"/>
          </a:p>
        </p:txBody>
      </p:sp>
      <p:sp>
        <p:nvSpPr>
          <p:cNvPr id="6" name="Content Placeholder 4">
            <a:extLst>
              <a:ext uri="{FF2B5EF4-FFF2-40B4-BE49-F238E27FC236}">
                <a16:creationId xmlns:a16="http://schemas.microsoft.com/office/drawing/2014/main" id="{993FCDF9-901A-FBB3-6730-8E8D06B531A4}"/>
              </a:ext>
            </a:extLst>
          </p:cNvPr>
          <p:cNvSpPr txBox="1">
            <a:spLocks/>
          </p:cNvSpPr>
          <p:nvPr userDrawn="1"/>
        </p:nvSpPr>
        <p:spPr>
          <a:xfrm>
            <a:off x="274636" y="4487750"/>
            <a:ext cx="5382307" cy="10613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86DB4"/>
              </a:buClr>
              <a:buSzPct val="150000"/>
              <a:buNone/>
            </a:pPr>
            <a:endParaRPr lang="en-US" sz="3000" b="1" dirty="0">
              <a:solidFill>
                <a:srgbClr val="E25B00"/>
              </a:solidFill>
            </a:endParaRPr>
          </a:p>
        </p:txBody>
      </p:sp>
      <p:sp>
        <p:nvSpPr>
          <p:cNvPr id="8" name="TextBox 7">
            <a:extLst>
              <a:ext uri="{FF2B5EF4-FFF2-40B4-BE49-F238E27FC236}">
                <a16:creationId xmlns:a16="http://schemas.microsoft.com/office/drawing/2014/main" id="{18E4006B-0823-CD9D-2567-11AF7DDF5605}"/>
              </a:ext>
            </a:extLst>
          </p:cNvPr>
          <p:cNvSpPr txBox="1"/>
          <p:nvPr userDrawn="1"/>
        </p:nvSpPr>
        <p:spPr>
          <a:xfrm>
            <a:off x="1590675" y="2038350"/>
            <a:ext cx="7753350" cy="1200329"/>
          </a:xfrm>
          <a:prstGeom prst="rect">
            <a:avLst/>
          </a:prstGeom>
          <a:noFill/>
          <a:effectLst>
            <a:outerShdw blurRad="50800" dist="38100" dir="18900000" algn="bl" rotWithShape="0">
              <a:prstClr val="black">
                <a:alpha val="40000"/>
              </a:prstClr>
            </a:outerShdw>
          </a:effectLst>
        </p:spPr>
        <p:txBody>
          <a:bodyPr wrap="square" rtlCol="0">
            <a:spAutoFit/>
          </a:bodyPr>
          <a:lstStyle/>
          <a:p>
            <a:pPr algn="ctr"/>
            <a:r>
              <a:rPr lang="en-US" sz="7200" dirty="0">
                <a:solidFill>
                  <a:schemeClr val="bg1"/>
                </a:solidFill>
              </a:rPr>
              <a:t>Thank </a:t>
            </a:r>
            <a:r>
              <a:rPr lang="en-US" sz="7200" dirty="0">
                <a:solidFill>
                  <a:schemeClr val="accent6">
                    <a:lumMod val="75000"/>
                  </a:schemeClr>
                </a:solidFill>
              </a:rPr>
              <a:t>you</a:t>
            </a:r>
          </a:p>
        </p:txBody>
      </p:sp>
      <p:sp>
        <p:nvSpPr>
          <p:cNvPr id="16" name="TextBox 15">
            <a:extLst>
              <a:ext uri="{FF2B5EF4-FFF2-40B4-BE49-F238E27FC236}">
                <a16:creationId xmlns:a16="http://schemas.microsoft.com/office/drawing/2014/main" id="{4E1862D6-69E9-2527-8BC0-DA729F099078}"/>
              </a:ext>
            </a:extLst>
          </p:cNvPr>
          <p:cNvSpPr txBox="1"/>
          <p:nvPr userDrawn="1"/>
        </p:nvSpPr>
        <p:spPr>
          <a:xfrm>
            <a:off x="9668033" y="3260457"/>
            <a:ext cx="1752441" cy="461665"/>
          </a:xfrm>
          <a:prstGeom prst="rect">
            <a:avLst/>
          </a:prstGeom>
          <a:noFill/>
        </p:spPr>
        <p:txBody>
          <a:bodyPr wrap="square" rtlCol="0">
            <a:spAutoFit/>
          </a:bodyPr>
          <a:lstStyle/>
          <a:p>
            <a:pPr marL="0" algn="l" defTabSz="914400" rtl="0" eaLnBrk="1" latinLnBrk="0" hangingPunct="1"/>
            <a:r>
              <a:rPr lang="en-US" sz="2400" kern="1200" dirty="0">
                <a:solidFill>
                  <a:schemeClr val="tx1"/>
                </a:solidFill>
                <a:latin typeface="Angsana New" panose="020B0502040204020203" pitchFamily="18" charset="-34"/>
                <a:ea typeface="+mn-ea"/>
                <a:cs typeface="Angsana New" panose="020B0502040204020203" pitchFamily="18" charset="-34"/>
              </a:rPr>
              <a:t>Communities</a:t>
            </a:r>
          </a:p>
        </p:txBody>
      </p:sp>
      <p:pic>
        <p:nvPicPr>
          <p:cNvPr id="18" name="Picture 17" descr="A picture containing graphics, screenshot, circle, graphic design&#10;&#10;Description automatically generated">
            <a:extLst>
              <a:ext uri="{FF2B5EF4-FFF2-40B4-BE49-F238E27FC236}">
                <a16:creationId xmlns:a16="http://schemas.microsoft.com/office/drawing/2014/main" id="{1CB65DCA-C77C-27FE-D98D-FD6DF00A602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01399" y="4673849"/>
            <a:ext cx="752475" cy="767524"/>
          </a:xfrm>
          <a:prstGeom prst="rect">
            <a:avLst/>
          </a:prstGeom>
          <a:effectLst>
            <a:outerShdw blurRad="50800" dist="38100" dir="2700000" algn="tl" rotWithShape="0">
              <a:prstClr val="black">
                <a:alpha val="40000"/>
              </a:prstClr>
            </a:outerShdw>
          </a:effectLst>
        </p:spPr>
      </p:pic>
      <p:pic>
        <p:nvPicPr>
          <p:cNvPr id="28" name="Picture 27" descr="A blue square with white text&#10;&#10;Description automatically generated with low confidence">
            <a:extLst>
              <a:ext uri="{FF2B5EF4-FFF2-40B4-BE49-F238E27FC236}">
                <a16:creationId xmlns:a16="http://schemas.microsoft.com/office/drawing/2014/main" id="{1DCBAC97-324D-FDC1-9F1B-414BA981552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610724" y="4469606"/>
            <a:ext cx="1004886" cy="502444"/>
          </a:xfrm>
          <a:prstGeom prst="rect">
            <a:avLst/>
          </a:prstGeom>
          <a:effectLst>
            <a:outerShdw blurRad="50800" dist="38100" dir="2700000" algn="tl" rotWithShape="0">
              <a:prstClr val="black">
                <a:alpha val="40000"/>
              </a:prstClr>
            </a:outerShdw>
          </a:effectLst>
        </p:spPr>
      </p:pic>
      <p:pic>
        <p:nvPicPr>
          <p:cNvPr id="15" name="Graphic 14">
            <a:extLst>
              <a:ext uri="{FF2B5EF4-FFF2-40B4-BE49-F238E27FC236}">
                <a16:creationId xmlns:a16="http://schemas.microsoft.com/office/drawing/2014/main" id="{DDFFEEED-4A0C-0570-7C0F-C551ADD9272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9599" y="4850093"/>
            <a:ext cx="2623753" cy="767524"/>
          </a:xfrm>
          <a:prstGeom prst="rect">
            <a:avLst/>
          </a:prstGeom>
        </p:spPr>
      </p:pic>
      <p:pic>
        <p:nvPicPr>
          <p:cNvPr id="1028" name="Picture 4">
            <a:extLst>
              <a:ext uri="{FF2B5EF4-FFF2-40B4-BE49-F238E27FC236}">
                <a16:creationId xmlns:a16="http://schemas.microsoft.com/office/drawing/2014/main" id="{F7DEA6D1-A933-80D4-A1F1-18FCB3E7B8B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200043" y="3898036"/>
            <a:ext cx="1824891" cy="91107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close up of a logo&#10;&#10;Description automatically generated with low confidence">
            <a:extLst>
              <a:ext uri="{FF2B5EF4-FFF2-40B4-BE49-F238E27FC236}">
                <a16:creationId xmlns:a16="http://schemas.microsoft.com/office/drawing/2014/main" id="{4DC1C69F-6FEB-C067-5DDD-E9DCC5759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968" y="6513470"/>
            <a:ext cx="1484530" cy="296905"/>
          </a:xfrm>
          <a:prstGeom prst="rect">
            <a:avLst/>
          </a:prstGeom>
          <a:effectLst>
            <a:outerShdw blurRad="50800" dist="38100" dir="5400000" algn="t" rotWithShape="0">
              <a:prstClr val="black">
                <a:alpha val="40000"/>
              </a:prstClr>
            </a:outerShdw>
          </a:effectLst>
        </p:spPr>
      </p:pic>
      <p:pic>
        <p:nvPicPr>
          <p:cNvPr id="19" name="Picture 18" descr="A picture containing graphics, font, graphic design, screenshot&#10;&#10;Description automatically generated">
            <a:extLst>
              <a:ext uri="{FF2B5EF4-FFF2-40B4-BE49-F238E27FC236}">
                <a16:creationId xmlns:a16="http://schemas.microsoft.com/office/drawing/2014/main" id="{B9F01906-90D4-5355-B2D9-F36B0D7600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51695" y="6535297"/>
            <a:ext cx="1386937" cy="269829"/>
          </a:xfrm>
          <a:prstGeom prst="rect">
            <a:avLst/>
          </a:prstGeom>
          <a:effectLst>
            <a:outerShdw blurRad="50800" dist="38100" dir="5400000" algn="t" rotWithShape="0">
              <a:prstClr val="black">
                <a:alpha val="40000"/>
              </a:prstClr>
            </a:outerShdw>
          </a:effectLst>
        </p:spPr>
      </p:pic>
      <p:pic>
        <p:nvPicPr>
          <p:cNvPr id="20" name="Picture 19" descr="A picture containing graphics, screenshot, circle, graphic design&#10;&#10;Description automatically generated">
            <a:extLst>
              <a:ext uri="{FF2B5EF4-FFF2-40B4-BE49-F238E27FC236}">
                <a16:creationId xmlns:a16="http://schemas.microsoft.com/office/drawing/2014/main" id="{FBE002D1-FE5D-FCC0-2613-61BACA8AD8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34575" y="6470904"/>
            <a:ext cx="304560" cy="310651"/>
          </a:xfrm>
          <a:prstGeom prst="rect">
            <a:avLst/>
          </a:prstGeom>
          <a:effectLst>
            <a:outerShdw blurRad="50800" dist="38100" dir="2700000" algn="tl" rotWithShape="0">
              <a:prstClr val="black">
                <a:alpha val="40000"/>
              </a:prstClr>
            </a:outerShdw>
          </a:effectLst>
        </p:spPr>
      </p:pic>
      <p:pic>
        <p:nvPicPr>
          <p:cNvPr id="21" name="Picture 20" descr="A blue square with white text&#10;&#10;Description automatically generated with low confidence">
            <a:extLst>
              <a:ext uri="{FF2B5EF4-FFF2-40B4-BE49-F238E27FC236}">
                <a16:creationId xmlns:a16="http://schemas.microsoft.com/office/drawing/2014/main" id="{7CD795F9-9CAE-346B-E277-5DB30F696B2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506074" y="6529387"/>
            <a:ext cx="523875" cy="261938"/>
          </a:xfrm>
          <a:prstGeom prst="rect">
            <a:avLst/>
          </a:prstGeom>
          <a:effectLst>
            <a:outerShdw blurRad="50800" dist="38100" dir="2700000" algn="tl" rotWithShape="0">
              <a:prstClr val="black">
                <a:alpha val="40000"/>
              </a:prstClr>
            </a:outerShdw>
          </a:effectLst>
        </p:spPr>
      </p:pic>
      <p:sp>
        <p:nvSpPr>
          <p:cNvPr id="24" name="TextBox 23">
            <a:extLst>
              <a:ext uri="{FF2B5EF4-FFF2-40B4-BE49-F238E27FC236}">
                <a16:creationId xmlns:a16="http://schemas.microsoft.com/office/drawing/2014/main" id="{696AABC0-FFA2-5E12-C833-C09095823546}"/>
              </a:ext>
            </a:extLst>
          </p:cNvPr>
          <p:cNvSpPr txBox="1"/>
          <p:nvPr userDrawn="1"/>
        </p:nvSpPr>
        <p:spPr>
          <a:xfrm>
            <a:off x="1228884" y="6203682"/>
            <a:ext cx="1230876" cy="276999"/>
          </a:xfrm>
          <a:prstGeom prst="rect">
            <a:avLst/>
          </a:prstGeom>
          <a:noFill/>
        </p:spPr>
        <p:txBody>
          <a:bodyPr wrap="square" rtlCol="0">
            <a:spAutoFit/>
          </a:bodyPr>
          <a:lstStyle/>
          <a:p>
            <a:r>
              <a:rPr lang="en-US" sz="1200" dirty="0"/>
              <a:t>Sponsored by</a:t>
            </a:r>
          </a:p>
        </p:txBody>
      </p:sp>
      <p:sp>
        <p:nvSpPr>
          <p:cNvPr id="26" name="TextBox 25">
            <a:extLst>
              <a:ext uri="{FF2B5EF4-FFF2-40B4-BE49-F238E27FC236}">
                <a16:creationId xmlns:a16="http://schemas.microsoft.com/office/drawing/2014/main" id="{B68D59AA-2230-5F41-78B5-BA7BBF523360}"/>
              </a:ext>
            </a:extLst>
          </p:cNvPr>
          <p:cNvSpPr txBox="1"/>
          <p:nvPr userDrawn="1"/>
        </p:nvSpPr>
        <p:spPr>
          <a:xfrm>
            <a:off x="10287159" y="6213207"/>
            <a:ext cx="1230876" cy="276999"/>
          </a:xfrm>
          <a:prstGeom prst="rect">
            <a:avLst/>
          </a:prstGeom>
          <a:noFill/>
        </p:spPr>
        <p:txBody>
          <a:bodyPr wrap="square" rtlCol="0">
            <a:spAutoFit/>
          </a:bodyPr>
          <a:lstStyle/>
          <a:p>
            <a:pPr marL="0" algn="l" defTabSz="914400" rtl="0" eaLnBrk="1" latinLnBrk="0" hangingPunct="1"/>
            <a:r>
              <a:rPr lang="en-US" sz="1200" kern="1200" dirty="0">
                <a:solidFill>
                  <a:schemeClr val="tx1"/>
                </a:solidFill>
                <a:latin typeface="+mn-lt"/>
                <a:ea typeface="+mn-ea"/>
                <a:cs typeface="+mn-cs"/>
              </a:rPr>
              <a:t>Supported by</a:t>
            </a:r>
          </a:p>
        </p:txBody>
      </p:sp>
      <p:pic>
        <p:nvPicPr>
          <p:cNvPr id="27" name="Graphic 26">
            <a:extLst>
              <a:ext uri="{FF2B5EF4-FFF2-40B4-BE49-F238E27FC236}">
                <a16:creationId xmlns:a16="http://schemas.microsoft.com/office/drawing/2014/main" id="{B73B8CCA-E003-0787-622D-44FCF07C1CDD}"/>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20882" y="6484711"/>
            <a:ext cx="1230876" cy="360067"/>
          </a:xfrm>
          <a:prstGeom prst="rect">
            <a:avLst/>
          </a:prstGeom>
        </p:spPr>
      </p:pic>
      <p:pic>
        <p:nvPicPr>
          <p:cNvPr id="30" name="Picture 2" descr="Logo">
            <a:extLst>
              <a:ext uri="{FF2B5EF4-FFF2-40B4-BE49-F238E27FC236}">
                <a16:creationId xmlns:a16="http://schemas.microsoft.com/office/drawing/2014/main" id="{F7DD61FA-23EB-3640-4B4B-61D65764AC0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1146560" y="6469856"/>
            <a:ext cx="952500" cy="3810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4">
            <a:extLst>
              <a:ext uri="{FF2B5EF4-FFF2-40B4-BE49-F238E27FC236}">
                <a16:creationId xmlns:a16="http://schemas.microsoft.com/office/drawing/2014/main" id="{B18D6B70-AEA1-A1CB-E529-E9DB9D9F312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a:extLst>
              <a:ext uri="{FF2B5EF4-FFF2-40B4-BE49-F238E27FC236}">
                <a16:creationId xmlns:a16="http://schemas.microsoft.com/office/drawing/2014/main" id="{B57C63E3-AEC2-6C8C-ECAE-D53436968F99}"/>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406893" y="-13222"/>
            <a:ext cx="3211145" cy="247584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a:extLst>
              <a:ext uri="{FF2B5EF4-FFF2-40B4-BE49-F238E27FC236}">
                <a16:creationId xmlns:a16="http://schemas.microsoft.com/office/drawing/2014/main" id="{94D51D67-887A-C491-BF43-553FF6399B0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5573079" y="6266201"/>
            <a:ext cx="836291" cy="64479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CDE80B80-FB32-9837-38B5-D261B7EDB1D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3926856" y="5535457"/>
            <a:ext cx="1906753" cy="645019"/>
          </a:xfrm>
          <a:prstGeom prst="rect">
            <a:avLst/>
          </a:prstGeom>
        </p:spPr>
      </p:pic>
      <p:pic>
        <p:nvPicPr>
          <p:cNvPr id="2" name="Picture 1">
            <a:extLst>
              <a:ext uri="{FF2B5EF4-FFF2-40B4-BE49-F238E27FC236}">
                <a16:creationId xmlns:a16="http://schemas.microsoft.com/office/drawing/2014/main" id="{BB2B9C73-2F46-4C19-C3D1-6976A01661E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522475" y="6484711"/>
            <a:ext cx="948674" cy="306614"/>
          </a:xfrm>
          <a:prstGeom prst="rect">
            <a:avLst/>
          </a:prstGeom>
        </p:spPr>
      </p:pic>
    </p:spTree>
    <p:extLst>
      <p:ext uri="{BB962C8B-B14F-4D97-AF65-F5344CB8AC3E}">
        <p14:creationId xmlns:p14="http://schemas.microsoft.com/office/powerpoint/2010/main" val="36839373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791C5"/>
            </a:gs>
            <a:gs pos="100000">
              <a:srgbClr val="091C3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51CCDA-193B-CE62-FF6B-BE4131C83A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9375CD-4FE4-3076-3B23-65CE78445F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F450E-C052-7148-2306-81FDAB304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A55F2-D73A-40B9-A52A-05A49C1341AC}" type="datetimeFigureOut">
              <a:rPr lang="en-IN" smtClean="0"/>
              <a:t>10-05-2025</a:t>
            </a:fld>
            <a:endParaRPr lang="en-IN"/>
          </a:p>
        </p:txBody>
      </p:sp>
      <p:sp>
        <p:nvSpPr>
          <p:cNvPr id="5" name="Footer Placeholder 4">
            <a:extLst>
              <a:ext uri="{FF2B5EF4-FFF2-40B4-BE49-F238E27FC236}">
                <a16:creationId xmlns:a16="http://schemas.microsoft.com/office/drawing/2014/main" id="{C09ABD54-71ED-E6DB-DC07-F4AF6AAF02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B71CFB-9E01-F00F-8100-A437C7BFA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34AF45-C5B5-4D0C-9893-B855476155C1}" type="slidenum">
              <a:rPr lang="en-IN" smtClean="0"/>
              <a:t>‹#›</a:t>
            </a:fld>
            <a:endParaRPr lang="en-IN"/>
          </a:p>
        </p:txBody>
      </p:sp>
    </p:spTree>
    <p:extLst>
      <p:ext uri="{BB962C8B-B14F-4D97-AF65-F5344CB8AC3E}">
        <p14:creationId xmlns:p14="http://schemas.microsoft.com/office/powerpoint/2010/main" val="4226526512"/>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73" r:id="rId3"/>
    <p:sldLayoutId id="2147483672" r:id="rId4"/>
    <p:sldLayoutId id="214748367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469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FA69C-7B27-CDE7-F9A0-024FA9521B52}"/>
              </a:ext>
            </a:extLst>
          </p:cNvPr>
          <p:cNvSpPr txBox="1"/>
          <p:nvPr/>
        </p:nvSpPr>
        <p:spPr>
          <a:xfrm>
            <a:off x="542440" y="2505670"/>
            <a:ext cx="1874231" cy="923330"/>
          </a:xfrm>
          <a:prstGeom prst="rect">
            <a:avLst/>
          </a:prstGeom>
          <a:noFill/>
        </p:spPr>
        <p:txBody>
          <a:bodyPr wrap="none" rtlCol="0">
            <a:spAutoFit/>
          </a:bodyPr>
          <a:lstStyle/>
          <a:p>
            <a:r>
              <a:rPr lang="en-US" sz="5400" dirty="0">
                <a:solidFill>
                  <a:schemeClr val="bg1"/>
                </a:solidFill>
              </a:rPr>
              <a:t>Demo</a:t>
            </a:r>
            <a:endParaRPr lang="en-IN" sz="5400" dirty="0">
              <a:solidFill>
                <a:schemeClr val="bg1"/>
              </a:solidFill>
            </a:endParaRPr>
          </a:p>
        </p:txBody>
      </p:sp>
    </p:spTree>
    <p:extLst>
      <p:ext uri="{BB962C8B-B14F-4D97-AF65-F5344CB8AC3E}">
        <p14:creationId xmlns:p14="http://schemas.microsoft.com/office/powerpoint/2010/main" val="208700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12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BE4773-6CC7-EC0C-591F-33CBD9F8E604}"/>
              </a:ext>
            </a:extLst>
          </p:cNvPr>
          <p:cNvPicPr>
            <a:picLocks noChangeAspect="1"/>
          </p:cNvPicPr>
          <p:nvPr/>
        </p:nvPicPr>
        <p:blipFill>
          <a:blip r:embed="rId2">
            <a:extLst>
              <a:ext uri="{28A0092B-C50C-407E-A947-70E740481C1C}">
                <a14:useLocalDpi xmlns:a14="http://schemas.microsoft.com/office/drawing/2010/main" val="0"/>
              </a:ext>
            </a:extLst>
          </a:blip>
          <a:srcRect l="12515" r="12515"/>
          <a:stretch/>
        </p:blipFill>
        <p:spPr>
          <a:xfrm>
            <a:off x="7839547" y="1120917"/>
            <a:ext cx="3179553" cy="3179553"/>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3" name="Content Placeholder 4">
            <a:extLst>
              <a:ext uri="{FF2B5EF4-FFF2-40B4-BE49-F238E27FC236}">
                <a16:creationId xmlns:a16="http://schemas.microsoft.com/office/drawing/2014/main" id="{2F723600-20FC-2A09-C42B-B45D6DA70B88}"/>
              </a:ext>
            </a:extLst>
          </p:cNvPr>
          <p:cNvSpPr txBox="1">
            <a:spLocks/>
          </p:cNvSpPr>
          <p:nvPr/>
        </p:nvSpPr>
        <p:spPr>
          <a:xfrm>
            <a:off x="7994296" y="4542153"/>
            <a:ext cx="2870053" cy="4042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Clr>
                <a:srgbClr val="086DB4"/>
              </a:buClr>
              <a:buSzPct val="150000"/>
              <a:buNone/>
            </a:pPr>
            <a:r>
              <a:rPr lang="en-US" b="1" dirty="0">
                <a:effectLst/>
              </a:rPr>
              <a:t>Ravikanth Chaganti</a:t>
            </a:r>
            <a:endParaRPr lang="en-US" b="1" dirty="0"/>
          </a:p>
        </p:txBody>
      </p:sp>
      <p:sp>
        <p:nvSpPr>
          <p:cNvPr id="4" name="Content Placeholder 4">
            <a:extLst>
              <a:ext uri="{FF2B5EF4-FFF2-40B4-BE49-F238E27FC236}">
                <a16:creationId xmlns:a16="http://schemas.microsoft.com/office/drawing/2014/main" id="{36E537FF-E1D4-7C45-3CA8-BF71F1E029F0}"/>
              </a:ext>
            </a:extLst>
          </p:cNvPr>
          <p:cNvSpPr txBox="1">
            <a:spLocks/>
          </p:cNvSpPr>
          <p:nvPr/>
        </p:nvSpPr>
        <p:spPr>
          <a:xfrm>
            <a:off x="7019335" y="4946443"/>
            <a:ext cx="4819973" cy="683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600"/>
              </a:spcBef>
              <a:spcAft>
                <a:spcPts val="600"/>
              </a:spcAft>
              <a:buClr>
                <a:srgbClr val="086DB4"/>
              </a:buClr>
              <a:buSzPct val="150000"/>
              <a:buNone/>
            </a:pPr>
            <a:r>
              <a:rPr lang="en-US" sz="1600" dirty="0">
                <a:solidFill>
                  <a:schemeClr val="accent2">
                    <a:lumMod val="75000"/>
                  </a:schemeClr>
                </a:solidFill>
              </a:rPr>
              <a:t>Distinguished Engineer, Dell Technologies</a:t>
            </a:r>
          </a:p>
          <a:p>
            <a:pPr marL="0" indent="0" algn="ctr">
              <a:lnSpc>
                <a:spcPct val="100000"/>
              </a:lnSpc>
              <a:spcBef>
                <a:spcPts val="600"/>
              </a:spcBef>
              <a:spcAft>
                <a:spcPts val="600"/>
              </a:spcAft>
              <a:buClr>
                <a:srgbClr val="086DB4"/>
              </a:buClr>
              <a:buSzPct val="150000"/>
              <a:buNone/>
            </a:pPr>
            <a:r>
              <a:rPr lang="en-US" sz="1600" dirty="0">
                <a:solidFill>
                  <a:schemeClr val="accent2">
                    <a:lumMod val="75000"/>
                  </a:schemeClr>
                </a:solidFill>
              </a:rPr>
              <a:t>Azure Cloud Native MVP &amp; Author</a:t>
            </a:r>
          </a:p>
        </p:txBody>
      </p:sp>
      <p:sp>
        <p:nvSpPr>
          <p:cNvPr id="6" name="Title 1">
            <a:extLst>
              <a:ext uri="{FF2B5EF4-FFF2-40B4-BE49-F238E27FC236}">
                <a16:creationId xmlns:a16="http://schemas.microsoft.com/office/drawing/2014/main" id="{5FBFE1CD-6FC0-4C46-7CAF-5058B7B6BC8F}"/>
              </a:ext>
            </a:extLst>
          </p:cNvPr>
          <p:cNvSpPr txBox="1">
            <a:spLocks/>
          </p:cNvSpPr>
          <p:nvPr/>
        </p:nvSpPr>
        <p:spPr>
          <a:xfrm>
            <a:off x="335337" y="1740595"/>
            <a:ext cx="6476167" cy="1940195"/>
          </a:xfrm>
          <a:prstGeom prst="rect">
            <a:avLst/>
          </a:prstGeom>
        </p:spPr>
        <p:txBody>
          <a:bodyPr vert="horz" lIns="91440" tIns="548640" rIns="91440" bIns="0" rtlCol="0" anchor="b">
            <a:noAutofit/>
          </a:bodyPr>
          <a:lstStyle>
            <a:lvl1pPr algn="l" defTabSz="914400" rtl="0" eaLnBrk="1" latinLnBrk="0" hangingPunct="1">
              <a:lnSpc>
                <a:spcPct val="100000"/>
              </a:lnSpc>
              <a:spcBef>
                <a:spcPct val="0"/>
              </a:spcBef>
              <a:buNone/>
              <a:defRPr sz="5000" b="1" kern="1200">
                <a:solidFill>
                  <a:srgbClr val="086DB4"/>
                </a:solidFill>
                <a:latin typeface="+mj-lt"/>
                <a:ea typeface="+mj-ea"/>
                <a:cs typeface="+mj-cs"/>
              </a:defRPr>
            </a:lvl1pPr>
          </a:lstStyle>
          <a:p>
            <a:r>
              <a:rPr lang="en-US" sz="3600" dirty="0">
                <a:solidFill>
                  <a:schemeClr val="bg1"/>
                </a:solidFill>
              </a:rPr>
              <a:t>Accelerating Generative AI application development with Llama Stack</a:t>
            </a:r>
            <a:endParaRPr lang="en-US" sz="3600" dirty="0">
              <a:solidFill>
                <a:srgbClr val="2B5B50"/>
              </a:solidFill>
            </a:endParaRPr>
          </a:p>
        </p:txBody>
      </p:sp>
    </p:spTree>
    <p:extLst>
      <p:ext uri="{BB962C8B-B14F-4D97-AF65-F5344CB8AC3E}">
        <p14:creationId xmlns:p14="http://schemas.microsoft.com/office/powerpoint/2010/main" val="2013546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3A4D4-951D-A427-7912-06CA8C936456}"/>
              </a:ext>
            </a:extLst>
          </p:cNvPr>
          <p:cNvSpPr txBox="1"/>
          <p:nvPr/>
        </p:nvSpPr>
        <p:spPr>
          <a:xfrm>
            <a:off x="271220" y="216976"/>
            <a:ext cx="11920779" cy="707886"/>
          </a:xfrm>
          <a:prstGeom prst="rect">
            <a:avLst/>
          </a:prstGeom>
          <a:noFill/>
        </p:spPr>
        <p:txBody>
          <a:bodyPr wrap="square" rtlCol="0">
            <a:spAutoFit/>
          </a:bodyPr>
          <a:lstStyle/>
          <a:p>
            <a:r>
              <a:rPr lang="en-US" sz="4000" b="1" dirty="0"/>
              <a:t>GenAI application architecture</a:t>
            </a:r>
            <a:endParaRPr lang="en-IN" sz="4000" b="1" dirty="0"/>
          </a:p>
        </p:txBody>
      </p:sp>
      <p:pic>
        <p:nvPicPr>
          <p:cNvPr id="6" name="Picture 5" descr="A screenshot of a computer&#10;&#10;AI-generated content may be incorrect.">
            <a:extLst>
              <a:ext uri="{FF2B5EF4-FFF2-40B4-BE49-F238E27FC236}">
                <a16:creationId xmlns:a16="http://schemas.microsoft.com/office/drawing/2014/main" id="{99EBFA88-CCB1-40BC-37EE-8B59CAF7E2C5}"/>
              </a:ext>
            </a:extLst>
          </p:cNvPr>
          <p:cNvPicPr>
            <a:picLocks noChangeAspect="1"/>
          </p:cNvPicPr>
          <p:nvPr/>
        </p:nvPicPr>
        <p:blipFill>
          <a:blip r:embed="rId3">
            <a:extLst>
              <a:ext uri="{28A0092B-C50C-407E-A947-70E740481C1C}">
                <a14:useLocalDpi xmlns:a14="http://schemas.microsoft.com/office/drawing/2010/main" val="0"/>
              </a:ext>
            </a:extLst>
          </a:blip>
          <a:srcRect t="11072" b="-2837"/>
          <a:stretch/>
        </p:blipFill>
        <p:spPr>
          <a:xfrm>
            <a:off x="532108" y="924862"/>
            <a:ext cx="11127783" cy="5260288"/>
          </a:xfrm>
          <a:prstGeom prst="rect">
            <a:avLst/>
          </a:prstGeom>
        </p:spPr>
      </p:pic>
    </p:spTree>
    <p:extLst>
      <p:ext uri="{BB962C8B-B14F-4D97-AF65-F5344CB8AC3E}">
        <p14:creationId xmlns:p14="http://schemas.microsoft.com/office/powerpoint/2010/main" val="190417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330CF-F04B-7F27-E443-5A96CEA9E3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F3931C0-5E82-E40E-7B53-0A216D08968A}"/>
              </a:ext>
            </a:extLst>
          </p:cNvPr>
          <p:cNvSpPr txBox="1"/>
          <p:nvPr/>
        </p:nvSpPr>
        <p:spPr>
          <a:xfrm>
            <a:off x="271220" y="216976"/>
            <a:ext cx="11920779" cy="707886"/>
          </a:xfrm>
          <a:prstGeom prst="rect">
            <a:avLst/>
          </a:prstGeom>
          <a:noFill/>
        </p:spPr>
        <p:txBody>
          <a:bodyPr wrap="square" rtlCol="0">
            <a:spAutoFit/>
          </a:bodyPr>
          <a:lstStyle/>
          <a:p>
            <a:r>
              <a:rPr lang="en-US" sz="4000" b="1" dirty="0"/>
              <a:t>Challenges building enterprise AI applications </a:t>
            </a:r>
            <a:endParaRPr lang="en-IN" sz="4000" b="1" dirty="0"/>
          </a:p>
        </p:txBody>
      </p:sp>
      <p:sp>
        <p:nvSpPr>
          <p:cNvPr id="4" name="TextBox 3">
            <a:extLst>
              <a:ext uri="{FF2B5EF4-FFF2-40B4-BE49-F238E27FC236}">
                <a16:creationId xmlns:a16="http://schemas.microsoft.com/office/drawing/2014/main" id="{5E79CF25-7619-7A55-BEEA-86D22FB2C415}"/>
              </a:ext>
            </a:extLst>
          </p:cNvPr>
          <p:cNvSpPr txBox="1"/>
          <p:nvPr/>
        </p:nvSpPr>
        <p:spPr>
          <a:xfrm>
            <a:off x="271220" y="1309607"/>
            <a:ext cx="1150749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Higher infrastructure complexity</a:t>
            </a:r>
          </a:p>
          <a:p>
            <a:pPr marL="285750" indent="-285750">
              <a:buFont typeface="Arial" panose="020B0604020202020204" pitchFamily="34" charset="0"/>
              <a:buChar char="•"/>
            </a:pPr>
            <a:r>
              <a:rPr lang="en-US" sz="2800" dirty="0"/>
              <a:t>Requires non-trivial capabilities</a:t>
            </a:r>
          </a:p>
          <a:p>
            <a:pPr marL="285750" indent="-285750">
              <a:buFont typeface="Arial" panose="020B0604020202020204" pitchFamily="34" charset="0"/>
              <a:buChar char="•"/>
            </a:pPr>
            <a:r>
              <a:rPr lang="en-IN" sz="2800" dirty="0"/>
              <a:t>Lack of flexibility and choice</a:t>
            </a:r>
          </a:p>
        </p:txBody>
      </p:sp>
    </p:spTree>
    <p:extLst>
      <p:ext uri="{BB962C8B-B14F-4D97-AF65-F5344CB8AC3E}">
        <p14:creationId xmlns:p14="http://schemas.microsoft.com/office/powerpoint/2010/main" val="228786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831B-3C66-8A08-8731-F0746C80DE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BC2B6C-7771-10D9-31DD-42C87FC22B81}"/>
              </a:ext>
            </a:extLst>
          </p:cNvPr>
          <p:cNvSpPr txBox="1"/>
          <p:nvPr/>
        </p:nvSpPr>
        <p:spPr>
          <a:xfrm>
            <a:off x="271220" y="216976"/>
            <a:ext cx="11920779" cy="707886"/>
          </a:xfrm>
          <a:prstGeom prst="rect">
            <a:avLst/>
          </a:prstGeom>
          <a:noFill/>
        </p:spPr>
        <p:txBody>
          <a:bodyPr wrap="square" rtlCol="0">
            <a:spAutoFit/>
          </a:bodyPr>
          <a:lstStyle/>
          <a:p>
            <a:r>
              <a:rPr lang="en-US" sz="4000" b="1" dirty="0"/>
              <a:t>Introducing Llama Stack</a:t>
            </a:r>
            <a:endParaRPr lang="en-IN" sz="4000" b="1" dirty="0"/>
          </a:p>
        </p:txBody>
      </p:sp>
      <p:sp>
        <p:nvSpPr>
          <p:cNvPr id="4" name="TextBox 3">
            <a:extLst>
              <a:ext uri="{FF2B5EF4-FFF2-40B4-BE49-F238E27FC236}">
                <a16:creationId xmlns:a16="http://schemas.microsoft.com/office/drawing/2014/main" id="{1C2BC988-493E-8167-E0E6-14BD5BF691B1}"/>
              </a:ext>
            </a:extLst>
          </p:cNvPr>
          <p:cNvSpPr txBox="1"/>
          <p:nvPr/>
        </p:nvSpPr>
        <p:spPr>
          <a:xfrm>
            <a:off x="271220" y="1309607"/>
            <a:ext cx="6966488"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404040"/>
                </a:solidFill>
              </a:rPr>
              <a:t>An o</a:t>
            </a:r>
            <a:r>
              <a:rPr lang="en-US" sz="2800" b="0" i="0" dirty="0">
                <a:solidFill>
                  <a:srgbClr val="404040"/>
                </a:solidFill>
                <a:effectLst/>
              </a:rPr>
              <a:t>pen-source framework for building generative AI applications using standard building blocks</a:t>
            </a:r>
          </a:p>
          <a:p>
            <a:pPr marL="285750" indent="-285750">
              <a:buFont typeface="Arial" panose="020B0604020202020204" pitchFamily="34" charset="0"/>
              <a:buChar char="•"/>
            </a:pPr>
            <a:r>
              <a:rPr lang="en-US" sz="2800" dirty="0">
                <a:solidFill>
                  <a:srgbClr val="404040"/>
                </a:solidFill>
              </a:rPr>
              <a:t>Offers standard APIs for</a:t>
            </a:r>
          </a:p>
          <a:p>
            <a:pPr marL="742950" lvl="1" indent="-285750">
              <a:buFont typeface="Arial" panose="020B0604020202020204" pitchFamily="34" charset="0"/>
              <a:buChar char="•"/>
            </a:pPr>
            <a:r>
              <a:rPr lang="en-US" sz="2800" b="0" i="0" dirty="0">
                <a:solidFill>
                  <a:srgbClr val="404040"/>
                </a:solidFill>
                <a:effectLst/>
              </a:rPr>
              <a:t>Agentic applications</a:t>
            </a:r>
          </a:p>
          <a:p>
            <a:pPr marL="742950" lvl="1" indent="-285750">
              <a:buFont typeface="Arial" panose="020B0604020202020204" pitchFamily="34" charset="0"/>
              <a:buChar char="•"/>
            </a:pPr>
            <a:r>
              <a:rPr lang="en-US" sz="2800" dirty="0">
                <a:solidFill>
                  <a:srgbClr val="404040"/>
                </a:solidFill>
              </a:rPr>
              <a:t>Model Life Cycle</a:t>
            </a:r>
            <a:endParaRPr lang="en-US" sz="2800" b="0" i="0" dirty="0">
              <a:solidFill>
                <a:srgbClr val="404040"/>
              </a:solidFill>
              <a:effectLst/>
            </a:endParaRPr>
          </a:p>
        </p:txBody>
      </p:sp>
      <p:pic>
        <p:nvPicPr>
          <p:cNvPr id="2050" name="Picture 2" descr="Llama Stack">
            <a:extLst>
              <a:ext uri="{FF2B5EF4-FFF2-40B4-BE49-F238E27FC236}">
                <a16:creationId xmlns:a16="http://schemas.microsoft.com/office/drawing/2014/main" id="{FFDC24B8-57E5-1A03-B359-DE415066F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534" y="1309607"/>
            <a:ext cx="3849671" cy="3461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50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5B1E6-65F2-D7A5-2B0C-F9FA7400D4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CDC0F9-44E5-09C0-AEE6-D2BAF458E0A8}"/>
              </a:ext>
            </a:extLst>
          </p:cNvPr>
          <p:cNvSpPr txBox="1"/>
          <p:nvPr/>
        </p:nvSpPr>
        <p:spPr>
          <a:xfrm>
            <a:off x="271220" y="216976"/>
            <a:ext cx="11920779" cy="707886"/>
          </a:xfrm>
          <a:prstGeom prst="rect">
            <a:avLst/>
          </a:prstGeom>
          <a:noFill/>
        </p:spPr>
        <p:txBody>
          <a:bodyPr wrap="square" rtlCol="0">
            <a:spAutoFit/>
          </a:bodyPr>
          <a:lstStyle/>
          <a:p>
            <a:r>
              <a:rPr lang="en-US" sz="4000" b="1" dirty="0"/>
              <a:t>Llama Stack Features</a:t>
            </a:r>
            <a:endParaRPr lang="en-IN" sz="4000" b="1" dirty="0"/>
          </a:p>
        </p:txBody>
      </p:sp>
      <p:pic>
        <p:nvPicPr>
          <p:cNvPr id="6" name="Picture 5">
            <a:extLst>
              <a:ext uri="{FF2B5EF4-FFF2-40B4-BE49-F238E27FC236}">
                <a16:creationId xmlns:a16="http://schemas.microsoft.com/office/drawing/2014/main" id="{CAE7918A-91AD-3771-6DA3-BDBB378090CD}"/>
              </a:ext>
            </a:extLst>
          </p:cNvPr>
          <p:cNvPicPr>
            <a:picLocks noChangeAspect="1"/>
          </p:cNvPicPr>
          <p:nvPr/>
        </p:nvPicPr>
        <p:blipFill>
          <a:blip r:embed="rId3"/>
          <a:stretch>
            <a:fillRect/>
          </a:stretch>
        </p:blipFill>
        <p:spPr>
          <a:xfrm>
            <a:off x="875654" y="1097956"/>
            <a:ext cx="10440692" cy="5005812"/>
          </a:xfrm>
          <a:prstGeom prst="rect">
            <a:avLst/>
          </a:prstGeom>
        </p:spPr>
      </p:pic>
    </p:spTree>
    <p:extLst>
      <p:ext uri="{BB962C8B-B14F-4D97-AF65-F5344CB8AC3E}">
        <p14:creationId xmlns:p14="http://schemas.microsoft.com/office/powerpoint/2010/main" val="4510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4C2D2-A77F-1B51-CC07-6017580A21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E2C06C-66EC-A0E0-AC0D-3DCAE615BAA9}"/>
              </a:ext>
            </a:extLst>
          </p:cNvPr>
          <p:cNvSpPr txBox="1"/>
          <p:nvPr/>
        </p:nvSpPr>
        <p:spPr>
          <a:xfrm>
            <a:off x="271220" y="216976"/>
            <a:ext cx="11920779" cy="707886"/>
          </a:xfrm>
          <a:prstGeom prst="rect">
            <a:avLst/>
          </a:prstGeom>
          <a:noFill/>
        </p:spPr>
        <p:txBody>
          <a:bodyPr wrap="square" rtlCol="0">
            <a:spAutoFit/>
          </a:bodyPr>
          <a:lstStyle/>
          <a:p>
            <a:r>
              <a:rPr lang="en-US" sz="4000" b="1" dirty="0"/>
              <a:t>Llama Stack Adapters</a:t>
            </a:r>
            <a:endParaRPr lang="en-IN" sz="4000" b="1" dirty="0"/>
          </a:p>
        </p:txBody>
      </p:sp>
      <p:pic>
        <p:nvPicPr>
          <p:cNvPr id="6" name="Picture 5">
            <a:extLst>
              <a:ext uri="{FF2B5EF4-FFF2-40B4-BE49-F238E27FC236}">
                <a16:creationId xmlns:a16="http://schemas.microsoft.com/office/drawing/2014/main" id="{2D9756EF-FE47-D2CE-894F-220B2CBB55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48875" y="1272886"/>
            <a:ext cx="4438685" cy="4312227"/>
          </a:xfrm>
          <a:prstGeom prst="rect">
            <a:avLst/>
          </a:prstGeom>
        </p:spPr>
      </p:pic>
      <p:sp>
        <p:nvSpPr>
          <p:cNvPr id="3" name="TextBox 2">
            <a:extLst>
              <a:ext uri="{FF2B5EF4-FFF2-40B4-BE49-F238E27FC236}">
                <a16:creationId xmlns:a16="http://schemas.microsoft.com/office/drawing/2014/main" id="{0FE469D4-BF52-06E8-65E9-3D8D47C14E29}"/>
              </a:ext>
            </a:extLst>
          </p:cNvPr>
          <p:cNvSpPr txBox="1"/>
          <p:nvPr/>
        </p:nvSpPr>
        <p:spPr>
          <a:xfrm>
            <a:off x="271220" y="1309607"/>
            <a:ext cx="5734373" cy="4462760"/>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404040"/>
                </a:solidFill>
              </a:rPr>
              <a:t>Adapters enable access to a provider</a:t>
            </a:r>
          </a:p>
          <a:p>
            <a:pPr marL="285750" indent="-285750">
              <a:buFont typeface="Arial" panose="020B0604020202020204" pitchFamily="34" charset="0"/>
              <a:buChar char="•"/>
            </a:pPr>
            <a:r>
              <a:rPr lang="en-US" sz="2800" b="0" i="0" dirty="0">
                <a:solidFill>
                  <a:srgbClr val="404040"/>
                </a:solidFill>
                <a:effectLst/>
              </a:rPr>
              <a:t>Enable swapping out different implementations for the same API.</a:t>
            </a:r>
          </a:p>
          <a:p>
            <a:pPr marL="742950" lvl="1" indent="-285750">
              <a:buFont typeface="Arial" panose="020B0604020202020204" pitchFamily="34" charset="0"/>
              <a:buChar char="•"/>
            </a:pPr>
            <a:r>
              <a:rPr lang="en-US" sz="1600" b="0" i="0" dirty="0">
                <a:solidFill>
                  <a:srgbClr val="404040"/>
                </a:solidFill>
                <a:effectLst/>
              </a:rPr>
              <a:t>LLM inference providers (e.g., Fireworks, Together, AWS Bedrock, </a:t>
            </a:r>
            <a:r>
              <a:rPr lang="en-US" sz="1600" b="0" i="0" dirty="0" err="1">
                <a:solidFill>
                  <a:srgbClr val="404040"/>
                </a:solidFill>
                <a:effectLst/>
              </a:rPr>
              <a:t>Groq</a:t>
            </a:r>
            <a:r>
              <a:rPr lang="en-US" sz="1600" b="0" i="0" dirty="0">
                <a:solidFill>
                  <a:srgbClr val="404040"/>
                </a:solidFill>
                <a:effectLst/>
              </a:rPr>
              <a:t>, </a:t>
            </a:r>
            <a:r>
              <a:rPr lang="en-US" sz="1600" b="0" i="0" dirty="0" err="1">
                <a:solidFill>
                  <a:srgbClr val="404040"/>
                </a:solidFill>
                <a:effectLst/>
              </a:rPr>
              <a:t>Cerebras</a:t>
            </a:r>
            <a:r>
              <a:rPr lang="en-US" sz="1600" b="0" i="0" dirty="0">
                <a:solidFill>
                  <a:srgbClr val="404040"/>
                </a:solidFill>
                <a:effectLst/>
              </a:rPr>
              <a:t>, </a:t>
            </a:r>
            <a:r>
              <a:rPr lang="en-US" sz="1600" b="0" i="0" dirty="0" err="1">
                <a:solidFill>
                  <a:srgbClr val="404040"/>
                </a:solidFill>
                <a:effectLst/>
              </a:rPr>
              <a:t>SambaNova</a:t>
            </a:r>
            <a:r>
              <a:rPr lang="en-US" sz="1600" b="0" i="0" dirty="0">
                <a:solidFill>
                  <a:srgbClr val="404040"/>
                </a:solidFill>
                <a:effectLst/>
              </a:rPr>
              <a:t>, </a:t>
            </a:r>
            <a:r>
              <a:rPr lang="en-US" sz="1600" b="0" i="0" dirty="0" err="1">
                <a:solidFill>
                  <a:srgbClr val="404040"/>
                </a:solidFill>
                <a:effectLst/>
              </a:rPr>
              <a:t>vLLM</a:t>
            </a:r>
            <a:r>
              <a:rPr lang="en-US" sz="1600" b="0" i="0" dirty="0">
                <a:solidFill>
                  <a:srgbClr val="404040"/>
                </a:solidFill>
                <a:effectLst/>
              </a:rPr>
              <a:t>, etc.),</a:t>
            </a:r>
          </a:p>
          <a:p>
            <a:pPr marL="742950" lvl="1" indent="-285750">
              <a:buFont typeface="Arial" panose="020B0604020202020204" pitchFamily="34" charset="0"/>
              <a:buChar char="•"/>
            </a:pPr>
            <a:r>
              <a:rPr lang="en-US" sz="1600" b="0" i="0" dirty="0">
                <a:solidFill>
                  <a:srgbClr val="404040"/>
                </a:solidFill>
                <a:effectLst/>
              </a:rPr>
              <a:t>Vector databases (e.g., </a:t>
            </a:r>
            <a:r>
              <a:rPr lang="en-US" sz="1600" b="0" i="0" dirty="0" err="1">
                <a:solidFill>
                  <a:srgbClr val="404040"/>
                </a:solidFill>
                <a:effectLst/>
              </a:rPr>
              <a:t>ChromaDB</a:t>
            </a:r>
            <a:r>
              <a:rPr lang="en-US" sz="1600" b="0" i="0" dirty="0">
                <a:solidFill>
                  <a:srgbClr val="404040"/>
                </a:solidFill>
                <a:effectLst/>
              </a:rPr>
              <a:t>, </a:t>
            </a:r>
            <a:r>
              <a:rPr lang="en-US" sz="1600" b="0" i="0" dirty="0" err="1">
                <a:solidFill>
                  <a:srgbClr val="404040"/>
                </a:solidFill>
                <a:effectLst/>
              </a:rPr>
              <a:t>Weaviate</a:t>
            </a:r>
            <a:r>
              <a:rPr lang="en-US" sz="1600" b="0" i="0" dirty="0">
                <a:solidFill>
                  <a:srgbClr val="404040"/>
                </a:solidFill>
                <a:effectLst/>
              </a:rPr>
              <a:t>, </a:t>
            </a:r>
            <a:r>
              <a:rPr lang="en-US" sz="1600" b="0" i="0" dirty="0" err="1">
                <a:solidFill>
                  <a:srgbClr val="404040"/>
                </a:solidFill>
                <a:effectLst/>
              </a:rPr>
              <a:t>Qdrant</a:t>
            </a:r>
            <a:r>
              <a:rPr lang="en-US" sz="1600" b="0" i="0" dirty="0">
                <a:solidFill>
                  <a:srgbClr val="404040"/>
                </a:solidFill>
                <a:effectLst/>
              </a:rPr>
              <a:t>, Milvus, FAISS, </a:t>
            </a:r>
            <a:r>
              <a:rPr lang="en-US" sz="1600" b="0" i="0" dirty="0" err="1">
                <a:solidFill>
                  <a:srgbClr val="404040"/>
                </a:solidFill>
                <a:effectLst/>
              </a:rPr>
              <a:t>PGVector</a:t>
            </a:r>
            <a:r>
              <a:rPr lang="en-US" sz="1600" b="0" i="0" dirty="0">
                <a:solidFill>
                  <a:srgbClr val="404040"/>
                </a:solidFill>
                <a:effectLst/>
              </a:rPr>
              <a:t>, etc.),</a:t>
            </a:r>
          </a:p>
          <a:p>
            <a:pPr marL="742950" lvl="1" indent="-285750">
              <a:buFont typeface="Arial" panose="020B0604020202020204" pitchFamily="34" charset="0"/>
              <a:buChar char="•"/>
            </a:pPr>
            <a:r>
              <a:rPr lang="en-US" sz="1600" b="0" i="0" dirty="0">
                <a:solidFill>
                  <a:srgbClr val="404040"/>
                </a:solidFill>
                <a:effectLst/>
              </a:rPr>
              <a:t>Safety providers (e.g., Meta’s Llama Guard, AWS Bedrock Guardrails, etc.)</a:t>
            </a:r>
          </a:p>
          <a:p>
            <a:pPr marL="285750" indent="-285750">
              <a:buFont typeface="Arial" panose="020B0604020202020204" pitchFamily="34" charset="0"/>
              <a:buChar char="•"/>
            </a:pPr>
            <a:r>
              <a:rPr lang="en-US" sz="2800" b="0" i="0" dirty="0">
                <a:solidFill>
                  <a:srgbClr val="404040"/>
                </a:solidFill>
                <a:effectLst/>
              </a:rPr>
              <a:t> Come in two flavors</a:t>
            </a:r>
          </a:p>
          <a:p>
            <a:pPr marL="742950" lvl="1" indent="-285750">
              <a:buFont typeface="Arial" panose="020B0604020202020204" pitchFamily="34" charset="0"/>
              <a:buChar char="•"/>
            </a:pPr>
            <a:r>
              <a:rPr lang="en-US" sz="1600" dirty="0">
                <a:solidFill>
                  <a:srgbClr val="404040"/>
                </a:solidFill>
              </a:rPr>
              <a:t>Remote</a:t>
            </a:r>
          </a:p>
          <a:p>
            <a:pPr marL="742950" lvl="1" indent="-285750">
              <a:buFont typeface="Arial" panose="020B0604020202020204" pitchFamily="34" charset="0"/>
              <a:buChar char="•"/>
            </a:pPr>
            <a:r>
              <a:rPr lang="en-US" sz="1600" dirty="0">
                <a:solidFill>
                  <a:srgbClr val="404040"/>
                </a:solidFill>
              </a:rPr>
              <a:t>Inline (at least one)</a:t>
            </a:r>
            <a:endParaRPr lang="en-US" sz="1600" b="0" i="0" dirty="0">
              <a:solidFill>
                <a:srgbClr val="404040"/>
              </a:solidFill>
              <a:effectLst/>
            </a:endParaRPr>
          </a:p>
          <a:p>
            <a:pPr marL="285750" indent="-285750">
              <a:buFont typeface="Arial" panose="020B0604020202020204" pitchFamily="34" charset="0"/>
              <a:buChar char="•"/>
            </a:pPr>
            <a:endParaRPr lang="en-US" sz="1600" b="0" i="0" dirty="0">
              <a:solidFill>
                <a:srgbClr val="404040"/>
              </a:solidFill>
              <a:effectLst/>
            </a:endParaRPr>
          </a:p>
        </p:txBody>
      </p:sp>
    </p:spTree>
    <p:extLst>
      <p:ext uri="{BB962C8B-B14F-4D97-AF65-F5344CB8AC3E}">
        <p14:creationId xmlns:p14="http://schemas.microsoft.com/office/powerpoint/2010/main" val="161506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AF1E-3556-AC9D-2327-3038461B61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118E14-DD5F-0112-3ABF-66DC0A078D98}"/>
              </a:ext>
            </a:extLst>
          </p:cNvPr>
          <p:cNvSpPr txBox="1"/>
          <p:nvPr/>
        </p:nvSpPr>
        <p:spPr>
          <a:xfrm>
            <a:off x="271220" y="216976"/>
            <a:ext cx="11920779" cy="707886"/>
          </a:xfrm>
          <a:prstGeom prst="rect">
            <a:avLst/>
          </a:prstGeom>
          <a:noFill/>
        </p:spPr>
        <p:txBody>
          <a:bodyPr wrap="square" rtlCol="0">
            <a:spAutoFit/>
          </a:bodyPr>
          <a:lstStyle/>
          <a:p>
            <a:r>
              <a:rPr lang="en-US" sz="4000" b="1" dirty="0"/>
              <a:t>Llama Stack Distributions</a:t>
            </a:r>
            <a:endParaRPr lang="en-IN" sz="4000" b="1" dirty="0"/>
          </a:p>
        </p:txBody>
      </p:sp>
      <p:pic>
        <p:nvPicPr>
          <p:cNvPr id="6" name="Picture 5">
            <a:extLst>
              <a:ext uri="{FF2B5EF4-FFF2-40B4-BE49-F238E27FC236}">
                <a16:creationId xmlns:a16="http://schemas.microsoft.com/office/drawing/2014/main" id="{2C8A714F-BB8E-1836-5D8E-89FA4CD26A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93338" y="926094"/>
            <a:ext cx="4749760" cy="5005812"/>
          </a:xfrm>
          <a:prstGeom prst="rect">
            <a:avLst/>
          </a:prstGeom>
        </p:spPr>
      </p:pic>
      <p:sp>
        <p:nvSpPr>
          <p:cNvPr id="3" name="TextBox 2">
            <a:extLst>
              <a:ext uri="{FF2B5EF4-FFF2-40B4-BE49-F238E27FC236}">
                <a16:creationId xmlns:a16="http://schemas.microsoft.com/office/drawing/2014/main" id="{3B7B64DB-6820-1BBB-76DF-ED72A0C32C75}"/>
              </a:ext>
            </a:extLst>
          </p:cNvPr>
          <p:cNvSpPr txBox="1"/>
          <p:nvPr/>
        </p:nvSpPr>
        <p:spPr>
          <a:xfrm>
            <a:off x="271220" y="1309607"/>
            <a:ext cx="5734373" cy="3231654"/>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404040"/>
                </a:solidFill>
              </a:rPr>
              <a:t>A specific set of pre-packaged versions of the Llama Stack API and providers.</a:t>
            </a:r>
          </a:p>
          <a:p>
            <a:pPr marL="285750" indent="-285750">
              <a:buFont typeface="Arial" panose="020B0604020202020204" pitchFamily="34" charset="0"/>
              <a:buChar char="•"/>
            </a:pPr>
            <a:r>
              <a:rPr lang="en-US" sz="2800" b="0" i="0" dirty="0">
                <a:solidFill>
                  <a:srgbClr val="404040"/>
                </a:solidFill>
                <a:effectLst/>
              </a:rPr>
              <a:t>Called </a:t>
            </a:r>
            <a:r>
              <a:rPr lang="en-US" sz="2800" dirty="0">
                <a:solidFill>
                  <a:srgbClr val="404040"/>
                </a:solidFill>
              </a:rPr>
              <a:t>a Llama Stack Distribution</a:t>
            </a:r>
          </a:p>
          <a:p>
            <a:pPr marL="285750" indent="-285750">
              <a:buFont typeface="Arial" panose="020B0604020202020204" pitchFamily="34" charset="0"/>
              <a:buChar char="•"/>
            </a:pPr>
            <a:r>
              <a:rPr lang="en-US" sz="2800" dirty="0">
                <a:solidFill>
                  <a:srgbClr val="404040"/>
                </a:solidFill>
              </a:rPr>
              <a:t>Three distro types</a:t>
            </a:r>
          </a:p>
          <a:p>
            <a:pPr marL="742950" lvl="1" indent="-285750">
              <a:buFont typeface="Arial" panose="020B0604020202020204" pitchFamily="34" charset="0"/>
              <a:buChar char="•"/>
            </a:pPr>
            <a:r>
              <a:rPr lang="en-US" sz="1600" b="0" i="0" dirty="0">
                <a:solidFill>
                  <a:srgbClr val="404040"/>
                </a:solidFill>
                <a:effectLst/>
              </a:rPr>
              <a:t>R</a:t>
            </a:r>
            <a:r>
              <a:rPr lang="en-US" sz="1600" dirty="0">
                <a:solidFill>
                  <a:srgbClr val="404040"/>
                </a:solidFill>
              </a:rPr>
              <a:t>emotely hosted</a:t>
            </a:r>
          </a:p>
          <a:p>
            <a:pPr marL="742950" lvl="1" indent="-285750">
              <a:buFont typeface="Arial" panose="020B0604020202020204" pitchFamily="34" charset="0"/>
              <a:buChar char="•"/>
            </a:pPr>
            <a:r>
              <a:rPr lang="en-US" sz="1600" b="0" i="0" dirty="0">
                <a:solidFill>
                  <a:srgbClr val="404040"/>
                </a:solidFill>
                <a:effectLst/>
              </a:rPr>
              <a:t>Lo</a:t>
            </a:r>
            <a:r>
              <a:rPr lang="en-US" sz="1600" dirty="0">
                <a:solidFill>
                  <a:srgbClr val="404040"/>
                </a:solidFill>
              </a:rPr>
              <a:t>cally hosted</a:t>
            </a:r>
          </a:p>
          <a:p>
            <a:pPr marL="742950" lvl="1" indent="-285750">
              <a:buFont typeface="Arial" panose="020B0604020202020204" pitchFamily="34" charset="0"/>
              <a:buChar char="•"/>
            </a:pPr>
            <a:r>
              <a:rPr lang="en-US" sz="1600" b="0" i="0" dirty="0">
                <a:solidFill>
                  <a:srgbClr val="404040"/>
                </a:solidFill>
                <a:effectLst/>
              </a:rPr>
              <a:t>On-device</a:t>
            </a:r>
          </a:p>
          <a:p>
            <a:pPr marL="285750" indent="-285750">
              <a:buFont typeface="Arial" panose="020B0604020202020204" pitchFamily="34" charset="0"/>
              <a:buChar char="•"/>
            </a:pPr>
            <a:endParaRPr lang="en-US" sz="1600" b="0" i="0" dirty="0">
              <a:solidFill>
                <a:srgbClr val="404040"/>
              </a:solidFill>
              <a:effectLst/>
            </a:endParaRPr>
          </a:p>
        </p:txBody>
      </p:sp>
    </p:spTree>
    <p:extLst>
      <p:ext uri="{BB962C8B-B14F-4D97-AF65-F5344CB8AC3E}">
        <p14:creationId xmlns:p14="http://schemas.microsoft.com/office/powerpoint/2010/main" val="40215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0348-15BF-CDC5-1071-0404AB003E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094114-08EC-EB52-7E4B-BF5A123A07E8}"/>
              </a:ext>
            </a:extLst>
          </p:cNvPr>
          <p:cNvSpPr txBox="1"/>
          <p:nvPr/>
        </p:nvSpPr>
        <p:spPr>
          <a:xfrm>
            <a:off x="271220" y="216976"/>
            <a:ext cx="11920779" cy="707886"/>
          </a:xfrm>
          <a:prstGeom prst="rect">
            <a:avLst/>
          </a:prstGeom>
          <a:noFill/>
        </p:spPr>
        <p:txBody>
          <a:bodyPr wrap="square" rtlCol="0">
            <a:spAutoFit/>
          </a:bodyPr>
          <a:lstStyle/>
          <a:p>
            <a:r>
              <a:rPr lang="en-US" sz="4000" b="1" dirty="0"/>
              <a:t>Llama Stack Workflow</a:t>
            </a:r>
            <a:endParaRPr lang="en-IN" sz="4000" b="1" dirty="0"/>
          </a:p>
        </p:txBody>
      </p:sp>
      <p:pic>
        <p:nvPicPr>
          <p:cNvPr id="5" name="Picture 4" descr="A diagram of a container&#10;&#10;AI-generated content may be incorrect.">
            <a:extLst>
              <a:ext uri="{FF2B5EF4-FFF2-40B4-BE49-F238E27FC236}">
                <a16:creationId xmlns:a16="http://schemas.microsoft.com/office/drawing/2014/main" id="{DEEF368F-EE76-EC02-C77E-583F44CD3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8987" y="1800225"/>
            <a:ext cx="5534025" cy="3257550"/>
          </a:xfrm>
          <a:prstGeom prst="rect">
            <a:avLst/>
          </a:prstGeom>
        </p:spPr>
      </p:pic>
    </p:spTree>
    <p:extLst>
      <p:ext uri="{BB962C8B-B14F-4D97-AF65-F5344CB8AC3E}">
        <p14:creationId xmlns:p14="http://schemas.microsoft.com/office/powerpoint/2010/main" val="722803548"/>
      </p:ext>
    </p:extLst>
  </p:cSld>
  <p:clrMapOvr>
    <a:masterClrMapping/>
  </p:clrMapOvr>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741</TotalTime>
  <Words>887</Words>
  <Application>Microsoft Office PowerPoint</Application>
  <PresentationFormat>Widescreen</PresentationFormat>
  <Paragraphs>77</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Angsana New</vt:lpstr>
      <vt:lpstr>-apple-system</vt:lpstr>
      <vt:lpstr>Aptos</vt:lpstr>
      <vt:lpstr>Arial</vt:lpstr>
      <vt:lpstr>Calibri</vt:lpstr>
      <vt:lpstr>Calibri Light</vt:lpstr>
      <vt:lpstr>FontAwesome</vt:lpstr>
      <vt:lpstr>Lato</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Lalit Rawat</dc:creator>
  <cp:lastModifiedBy>Ravikanth Chaganti</cp:lastModifiedBy>
  <cp:revision>37</cp:revision>
  <dcterms:created xsi:type="dcterms:W3CDTF">2023-05-08T18:00:42Z</dcterms:created>
  <dcterms:modified xsi:type="dcterms:W3CDTF">2025-05-10T07:12:36Z</dcterms:modified>
</cp:coreProperties>
</file>