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8" r:id="rId7"/>
    <p:sldId id="261" r:id="rId8"/>
    <p:sldId id="262" r:id="rId9"/>
    <p:sldId id="263" r:id="rId10"/>
    <p:sldId id="25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CE4"/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94723" autoAdjust="0"/>
  </p:normalViewPr>
  <p:slideViewPr>
    <p:cSldViewPr snapToObjects="1">
      <p:cViewPr varScale="1">
        <p:scale>
          <a:sx n="73" d="100"/>
          <a:sy n="73" d="100"/>
        </p:scale>
        <p:origin x="1208" y="40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ikanth" userId="bb4e8204-e2d6-4240-8b25-f58ebf1410cd" providerId="ADAL" clId="{39DF1483-5F75-46E7-84FE-6B5707CF549C}"/>
    <pc:docChg chg="modSld">
      <pc:chgData name="Ravikanth" userId="bb4e8204-e2d6-4240-8b25-f58ebf1410cd" providerId="ADAL" clId="{39DF1483-5F75-46E7-84FE-6B5707CF549C}" dt="2024-01-29T04:01:55.717" v="159" actId="6549"/>
      <pc:docMkLst>
        <pc:docMk/>
      </pc:docMkLst>
      <pc:sldChg chg="modSp mod">
        <pc:chgData name="Ravikanth" userId="bb4e8204-e2d6-4240-8b25-f58ebf1410cd" providerId="ADAL" clId="{39DF1483-5F75-46E7-84FE-6B5707CF549C}" dt="2024-01-29T04:01:55.717" v="159" actId="6549"/>
        <pc:sldMkLst>
          <pc:docMk/>
          <pc:sldMk cId="2736774504" sldId="256"/>
        </pc:sldMkLst>
        <pc:spChg chg="mod">
          <ac:chgData name="Ravikanth" userId="bb4e8204-e2d6-4240-8b25-f58ebf1410cd" providerId="ADAL" clId="{39DF1483-5F75-46E7-84FE-6B5707CF549C}" dt="2024-01-29T04:01:55.717" v="159" actId="6549"/>
          <ac:spMkLst>
            <pc:docMk/>
            <pc:sldMk cId="2736774504" sldId="256"/>
            <ac:spMk id="2" creationId="{C4174D12-DFFB-456A-A016-EFCB1503AABA}"/>
          </ac:spMkLst>
        </pc:spChg>
        <pc:spChg chg="mod">
          <ac:chgData name="Ravikanth" userId="bb4e8204-e2d6-4240-8b25-f58ebf1410cd" providerId="ADAL" clId="{39DF1483-5F75-46E7-84FE-6B5707CF549C}" dt="2024-01-29T04:01:26.121" v="105" actId="20577"/>
          <ac:spMkLst>
            <pc:docMk/>
            <pc:sldMk cId="2736774504" sldId="256"/>
            <ac:spMk id="3" creationId="{877B4443-F94B-4A57-B7A7-A9718E267B6F}"/>
          </ac:spMkLst>
        </pc:spChg>
      </pc:sldChg>
      <pc:sldChg chg="modSp mod">
        <pc:chgData name="Ravikanth" userId="bb4e8204-e2d6-4240-8b25-f58ebf1410cd" providerId="ADAL" clId="{39DF1483-5F75-46E7-84FE-6B5707CF549C}" dt="2024-01-29T04:01:32.680" v="113" actId="20577"/>
        <pc:sldMkLst>
          <pc:docMk/>
          <pc:sldMk cId="3238675323" sldId="257"/>
        </pc:sldMkLst>
        <pc:spChg chg="mod">
          <ac:chgData name="Ravikanth" userId="bb4e8204-e2d6-4240-8b25-f58ebf1410cd" providerId="ADAL" clId="{39DF1483-5F75-46E7-84FE-6B5707CF549C}" dt="2024-01-29T04:01:32.680" v="113" actId="20577"/>
          <ac:spMkLst>
            <pc:docMk/>
            <pc:sldMk cId="3238675323" sldId="257"/>
            <ac:spMk id="2" creationId="{A9612160-59E0-488F-8A85-97951D745C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1/29/2024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Effective Bicep</a:t>
            </a:r>
            <a:br>
              <a:rPr lang="en-US" dirty="0"/>
            </a:br>
            <a:r>
              <a:rPr lang="en-US" sz="2400" dirty="0"/>
              <a:t>Tips &amp; Tricks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dirty="0"/>
              <a:t>Distinguished Engineer, Dell Technologies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D6B326-1183-1322-40EC-650CAC3C3070}"/>
              </a:ext>
            </a:extLst>
          </p:cNvPr>
          <p:cNvGrpSpPr/>
          <p:nvPr/>
        </p:nvGrpSpPr>
        <p:grpSpPr>
          <a:xfrm>
            <a:off x="3384373" y="3984054"/>
            <a:ext cx="1660946" cy="383032"/>
            <a:chOff x="6012160" y="4564982"/>
            <a:chExt cx="1660946" cy="383032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59E6BFA-664E-C12E-48A2-8657B79E9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4564982"/>
              <a:ext cx="383032" cy="383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D244DC-97F8-86FD-C6AA-651B05CEEB87}"/>
                </a:ext>
              </a:extLst>
            </p:cNvPr>
            <p:cNvSpPr txBox="1"/>
            <p:nvPr/>
          </p:nvSpPr>
          <p:spPr>
            <a:xfrm>
              <a:off x="6395192" y="4571832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@ravikanth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8643131A-E9CA-B780-2996-4BC20A348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59" t="19066" r="18339" b="19688"/>
          <a:stretch/>
        </p:blipFill>
        <p:spPr bwMode="auto">
          <a:xfrm>
            <a:off x="5161583" y="3984054"/>
            <a:ext cx="383033" cy="37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E398E-109D-9175-D98B-856494F37879}"/>
              </a:ext>
            </a:extLst>
          </p:cNvPr>
          <p:cNvSpPr txBox="1"/>
          <p:nvPr/>
        </p:nvSpPr>
        <p:spPr>
          <a:xfrm>
            <a:off x="5544616" y="3986490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@rchaganti</a:t>
            </a:r>
          </a:p>
        </p:txBody>
      </p:sp>
      <p:pic>
        <p:nvPicPr>
          <p:cNvPr id="2056" name="Picture 8" descr="Microsoft Most Valuable Professional - Wikipedia">
            <a:extLst>
              <a:ext uri="{FF2B5EF4-FFF2-40B4-BE49-F238E27FC236}">
                <a16:creationId xmlns:a16="http://schemas.microsoft.com/office/drawing/2014/main" id="{FE812BAF-5BD8-A491-9954-A0041A9F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94" y="3990904"/>
            <a:ext cx="904470" cy="3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F2F7-0685-A22D-0A7D-604DD9C8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962A7-5EAE-B78C-FE66-62D0CC62AC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Bicep CLI</a:t>
            </a:r>
          </a:p>
          <a:p>
            <a:r>
              <a:rPr lang="en-US" dirty="0"/>
              <a:t>Development Containers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User-defined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4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Bicep CLI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Format</a:t>
            </a:r>
          </a:p>
          <a:p>
            <a:r>
              <a:rPr lang="en-US" dirty="0"/>
              <a:t>Lint</a:t>
            </a:r>
          </a:p>
          <a:p>
            <a:r>
              <a:rPr lang="en-US" dirty="0"/>
              <a:t>Generate-params &amp; build-params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6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User-define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5CBB-B11A-A59C-9F17-EE77EB8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Bicep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DF7C7-DE0C-E753-88E6-70EA24D9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2747"/>
            <a:ext cx="2376264" cy="3791911"/>
          </a:xfrm>
          <a:prstGeom prst="rect">
            <a:avLst/>
          </a:prstGeom>
          <a:ln>
            <a:solidFill>
              <a:srgbClr val="316CE4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08D54E-FE9E-F030-9DF6-A2943A76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286298"/>
            <a:ext cx="523263" cy="36519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6" name="Picture 2" descr="Amazon Kindle png images | PNGWing">
            <a:extLst>
              <a:ext uri="{FF2B5EF4-FFF2-40B4-BE49-F238E27FC236}">
                <a16:creationId xmlns:a16="http://schemas.microsoft.com/office/drawing/2014/main" id="{C6170474-5D24-8986-C3E1-2ED0D7D1E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23294"/>
            <a:ext cx="523263" cy="52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820087-2DF0-7FE3-14CF-D1FB474009C1}"/>
              </a:ext>
            </a:extLst>
          </p:cNvPr>
          <p:cNvSpPr txBox="1"/>
          <p:nvPr/>
        </p:nvSpPr>
        <p:spPr>
          <a:xfrm>
            <a:off x="5003664" y="2286298"/>
            <a:ext cx="329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https://leanpub.com/azurebicep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A61DE-9522-77DA-3FFC-FDF2661F9DAF}"/>
              </a:ext>
            </a:extLst>
          </p:cNvPr>
          <p:cNvSpPr txBox="1"/>
          <p:nvPr/>
        </p:nvSpPr>
        <p:spPr>
          <a:xfrm>
            <a:off x="5003663" y="3418385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https://amzn.eu/d/hdZgNhr</a:t>
            </a:r>
          </a:p>
        </p:txBody>
      </p:sp>
    </p:spTree>
    <p:extLst>
      <p:ext uri="{BB962C8B-B14F-4D97-AF65-F5344CB8AC3E}">
        <p14:creationId xmlns:p14="http://schemas.microsoft.com/office/powerpoint/2010/main" val="358241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321DA0A-7A9C-A241-AA1C-A02C4CB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81" y="987574"/>
            <a:ext cx="2243675" cy="179532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AD932A7-3DDC-9139-A0B3-42F971C2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708" y="1563638"/>
            <a:ext cx="2491979" cy="432048"/>
          </a:xfrm>
          <a:prstGeom prst="rect">
            <a:avLst/>
          </a:prstGeom>
        </p:spPr>
      </p:pic>
      <p:pic>
        <p:nvPicPr>
          <p:cNvPr id="8" name="Picture 7" descr="A black and grey logo&#10;&#10;Description automatically generated">
            <a:extLst>
              <a:ext uri="{FF2B5EF4-FFF2-40B4-BE49-F238E27FC236}">
                <a16:creationId xmlns:a16="http://schemas.microsoft.com/office/drawing/2014/main" id="{550F42A8-BEFF-FDA3-A4A9-31502991E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1" y="3435846"/>
            <a:ext cx="2323548" cy="504056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9A138141-8A4B-DBEE-0C49-B3BD549F7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37" y="3003798"/>
            <a:ext cx="2076649" cy="9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c25f9c22-fc1f-4454-8c46-2969b0535af5"/>
    <ds:schemaRef ds:uri="74098b8b-3ead-4c65-9f72-d36b5831b20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2810</TotalTime>
  <Words>57</Words>
  <Application>Microsoft Office PowerPoint</Application>
  <PresentationFormat>On-screen Show (16:9)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Wingdings</vt:lpstr>
      <vt:lpstr>1_Master</vt:lpstr>
      <vt:lpstr>Effective Bicep Tips &amp; Tricks</vt:lpstr>
      <vt:lpstr>Agenda</vt:lpstr>
      <vt:lpstr>Bicep CLI</vt:lpstr>
      <vt:lpstr>Modules</vt:lpstr>
      <vt:lpstr>User-define types</vt:lpstr>
      <vt:lpstr>Azure Bicep Book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</cp:lastModifiedBy>
  <cp:revision>109</cp:revision>
  <dcterms:created xsi:type="dcterms:W3CDTF">2013-10-22T18:22:58Z</dcterms:created>
  <dcterms:modified xsi:type="dcterms:W3CDTF">2024-01-29T05:44:21Z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MSIP_Label_91327b11-6d4e-4117-945d-1b5794009f19_Enabled">
    <vt:lpwstr>true</vt:lpwstr>
  </property>
  <property fmtid="{D5CDD505-2E9C-101B-9397-08002B2CF9AE}" pid="12" name="MSIP_Label_91327b11-6d4e-4117-945d-1b5794009f19_SetDate">
    <vt:lpwstr>2024-01-28T12:32:33Z</vt:lpwstr>
  </property>
  <property fmtid="{D5CDD505-2E9C-101B-9397-08002B2CF9AE}" pid="13" name="MSIP_Label_91327b11-6d4e-4117-945d-1b5794009f19_Method">
    <vt:lpwstr>Standard</vt:lpwstr>
  </property>
  <property fmtid="{D5CDD505-2E9C-101B-9397-08002B2CF9AE}" pid="14" name="MSIP_Label_91327b11-6d4e-4117-945d-1b5794009f19_Name">
    <vt:lpwstr>Internal</vt:lpwstr>
  </property>
  <property fmtid="{D5CDD505-2E9C-101B-9397-08002B2CF9AE}" pid="15" name="MSIP_Label_91327b11-6d4e-4117-945d-1b5794009f19_SiteId">
    <vt:lpwstr>61bcbb99-3ff6-4694-bb18-6987d63eea45</vt:lpwstr>
  </property>
  <property fmtid="{D5CDD505-2E9C-101B-9397-08002B2CF9AE}" pid="16" name="MSIP_Label_91327b11-6d4e-4117-945d-1b5794009f19_ActionId">
    <vt:lpwstr>9e9a8089-dda8-4a98-ad9a-d2b992731087</vt:lpwstr>
  </property>
  <property fmtid="{D5CDD505-2E9C-101B-9397-08002B2CF9AE}" pid="17" name="MSIP_Label_91327b11-6d4e-4117-945d-1b5794009f19_ContentBits">
    <vt:lpwstr>0</vt:lpwstr>
  </property>
</Properties>
</file>