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74" r:id="rId5"/>
    <p:sldId id="280" r:id="rId6"/>
    <p:sldId id="279" r:id="rId7"/>
    <p:sldId id="281" r:id="rId8"/>
    <p:sldId id="284" r:id="rId9"/>
    <p:sldId id="282" r:id="rId10"/>
    <p:sldId id="286" r:id="rId11"/>
    <p:sldId id="285" r:id="rId12"/>
    <p:sldId id="287" r:id="rId13"/>
    <p:sldId id="288" r:id="rId14"/>
    <p:sldId id="292" r:id="rId15"/>
    <p:sldId id="290" r:id="rId16"/>
    <p:sldId id="29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02"/>
    <p:restoredTop sz="94505"/>
  </p:normalViewPr>
  <p:slideViewPr>
    <p:cSldViewPr snapToGrid="0" snapToObjects="1">
      <p:cViewPr varScale="1">
        <p:scale>
          <a:sx n="61" d="100"/>
          <a:sy n="61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A311C-DD8B-164B-A5B4-891FB44DF03B}" type="datetimeFigureOut">
              <a:t>10/12/2018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4D872-AB72-7141-BB7A-B591141434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7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4D872-AB72-7141-BB7A-B591141434CC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718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5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8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5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85AEA-614B-7045-B3D9-61FEC86204D9}" type="datetimeFigureOut">
              <a:rPr lang="en-US" smtClean="0"/>
              <a:t>10/12/2018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2373-50DB-6044-AFD5-11E596804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2.jpg"/><Relationship Id="rId9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/polari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evblackops/pshealthz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1" b="16783"/>
          <a:stretch/>
        </p:blipFill>
        <p:spPr>
          <a:xfrm>
            <a:off x="0" y="0"/>
            <a:ext cx="12192000" cy="57319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44192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8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PowerShell Conference </a:t>
            </a:r>
            <a:r>
              <a:rPr lang="en-US" sz="3200" b="1" dirty="0">
                <a:ln w="10160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ea typeface="Kailasa" charset="0"/>
                <a:cs typeface="Kailasa" charset="0"/>
              </a:rPr>
              <a:t>Asia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D00A415-9E7C-2E42-906D-7AA52565D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58" y="5805135"/>
            <a:ext cx="614818" cy="9644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CC0930-020D-7F43-B1C4-B35031A91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591" y="6124217"/>
            <a:ext cx="1503542" cy="320199"/>
          </a:xfrm>
          <a:prstGeom prst="rect">
            <a:avLst/>
          </a:prstGeom>
        </p:spPr>
      </p:pic>
      <p:pic>
        <p:nvPicPr>
          <p:cNvPr id="18" name="Picture 1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BF6AD07-6FDC-7748-85DF-D46073C1A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147" y="6017617"/>
            <a:ext cx="1695450" cy="533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950005-C4F3-6845-B29C-EE2B7F0311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697" y="5823361"/>
            <a:ext cx="1561062" cy="2601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7C7540-1213-0443-848D-495BB6F223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07651" y="6293093"/>
            <a:ext cx="1170550" cy="532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88271F-1012-BF47-A4F8-0DDC204757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3885" y="6090674"/>
            <a:ext cx="876567" cy="3034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94B9921-4905-1B45-8A22-A66A15052D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592" t="26996" r="7408" b="26271"/>
          <a:stretch/>
        </p:blipFill>
        <p:spPr>
          <a:xfrm>
            <a:off x="6079480" y="5970592"/>
            <a:ext cx="2224576" cy="5435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28C70D-CEE2-C547-ACD3-C547A4DDBD2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738" t="19236" r="6803" b="30102"/>
          <a:stretch/>
        </p:blipFill>
        <p:spPr>
          <a:xfrm>
            <a:off x="4426194" y="6106723"/>
            <a:ext cx="1573718" cy="32813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0E207B-86C2-564B-847B-EA7BFE5C2B4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884" t="17682" r="11563" b="19075"/>
          <a:stretch/>
        </p:blipFill>
        <p:spPr>
          <a:xfrm>
            <a:off x="8383624" y="6053482"/>
            <a:ext cx="1458437" cy="4427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3E6F81-B572-4502-9079-96C46D32AEAB}"/>
              </a:ext>
            </a:extLst>
          </p:cNvPr>
          <p:cNvSpPr txBox="1"/>
          <p:nvPr/>
        </p:nvSpPr>
        <p:spPr>
          <a:xfrm>
            <a:off x="-3544" y="1204952"/>
            <a:ext cx="83871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Your Own API (BYOA)</a:t>
            </a:r>
            <a:endParaRPr lang="en-US" sz="5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53BB6-F6FE-462F-ADD9-991553E847E6}"/>
              </a:ext>
            </a:extLst>
          </p:cNvPr>
          <p:cNvSpPr txBox="1"/>
          <p:nvPr/>
        </p:nvSpPr>
        <p:spPr>
          <a:xfrm>
            <a:off x="28576" y="1987163"/>
            <a:ext cx="4855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Ravikanth Chaganti, Dell EMC</a:t>
            </a:r>
          </a:p>
        </p:txBody>
      </p:sp>
    </p:spTree>
    <p:extLst>
      <p:ext uri="{BB962C8B-B14F-4D97-AF65-F5344CB8AC3E}">
        <p14:creationId xmlns:p14="http://schemas.microsoft.com/office/powerpoint/2010/main" val="77862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A6FD1B-269A-4872-941C-86A9184B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D82F-69EF-4417-B319-D2A4ECEB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Deployment Automation as a Service (DAaaS)</a:t>
            </a:r>
          </a:p>
        </p:txBody>
      </p:sp>
    </p:spTree>
    <p:extLst>
      <p:ext uri="{BB962C8B-B14F-4D97-AF65-F5344CB8AC3E}">
        <p14:creationId xmlns:p14="http://schemas.microsoft.com/office/powerpoint/2010/main" val="2510191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8E00-9BB7-4E59-9884-C8A33FA8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BYOA in the Cloud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52AB-B7BF-4A2F-BE07-C078D02D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Several options!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Azure Functions with PowerShell (experimental) was an easy choice.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With Swagger or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OpenAPI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specification and API management can provide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Documentation of your API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Sign up facility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377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3653D-A157-4DB5-AE2A-E0154FC4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6B47-F36C-4D16-BF85-3FF28D93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DAaaS in Azure</a:t>
            </a:r>
          </a:p>
        </p:txBody>
      </p:sp>
    </p:spTree>
    <p:extLst>
      <p:ext uri="{BB962C8B-B14F-4D97-AF65-F5344CB8AC3E}">
        <p14:creationId xmlns:p14="http://schemas.microsoft.com/office/powerpoint/2010/main" val="229094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8E00-9BB7-4E59-9884-C8A33FA8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D52AB-B7BF-4A2F-BE07-C078D02D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818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7021"/>
            <a:ext cx="1153398" cy="11008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6715" y="5999793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7837" y="6275007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362" y="871168"/>
            <a:ext cx="1074782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Forget!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Fill in your survey – it’s how we do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Don’t lose you badge! You need it for the Social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Grab the Speakers for a chat – they all have time for you!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Let everyone know what they are missing on Social Media</a:t>
            </a:r>
          </a:p>
          <a:p>
            <a:r>
              <a:rPr lang="en-GB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#PowerShell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#PSConfAsia</a:t>
            </a:r>
          </a:p>
          <a:p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@Psconf.Asia</a:t>
            </a: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</a:rPr>
              <a:t>Photos of Marina Bay Credit: Sebastian Szumigalski</a:t>
            </a:r>
            <a:endParaRPr lang="en-SG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41B6C7-E618-4548-A8A7-E75D13B22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40" y="6023125"/>
            <a:ext cx="448965" cy="7042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35EFA6-D140-5A47-A7E0-93D7E6A2F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4112" y="6186816"/>
            <a:ext cx="1097947" cy="233822"/>
          </a:xfrm>
          <a:prstGeom prst="rect">
            <a:avLst/>
          </a:prstGeom>
        </p:spPr>
      </p:pic>
      <p:pic>
        <p:nvPicPr>
          <p:cNvPr id="19" name="Picture 18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1BD7EF0-7877-FD4C-885E-D6A6056746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717" y="6119822"/>
            <a:ext cx="1238088" cy="3895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CAE446-FCC1-0243-8E0A-42FF286B7A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9215" y="5875303"/>
            <a:ext cx="1139951" cy="1899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11819E8-A661-0D42-B14E-A8E7AA9D8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61797" y="6388993"/>
            <a:ext cx="854785" cy="3885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EB2017-699C-F844-A48B-FB23281A2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69138" y="6153681"/>
            <a:ext cx="640104" cy="22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94D606A-4FFC-F441-B2C1-B48251A54F1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7592" t="26996" r="7408" b="26271"/>
          <a:stretch/>
        </p:blipFill>
        <p:spPr>
          <a:xfrm>
            <a:off x="7994864" y="6109094"/>
            <a:ext cx="1624476" cy="3969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392BD2-9F97-9645-A691-75B687D04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7738" t="19236" r="6803" b="30102"/>
          <a:stretch/>
        </p:blipFill>
        <p:spPr>
          <a:xfrm>
            <a:off x="6749259" y="6183918"/>
            <a:ext cx="1149193" cy="2396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3D9125-F08B-F341-80F5-68BB48B479B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884" t="17682" r="11563" b="19075"/>
          <a:stretch/>
        </p:blipFill>
        <p:spPr>
          <a:xfrm>
            <a:off x="9803962" y="6145910"/>
            <a:ext cx="1065011" cy="32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8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CE856-8E16-4840-8B68-E9ADBD28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647E-8C11-48AF-BCDD-48A62060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Automation fanatic!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Distinguished Member Technical Staff at Dell EMC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Founder and Editor – PowerShell Magazine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Microsoft MVP (CDM)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Published Author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Windows PowerShell Desired State Configuration Revealed (Apress)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 PowerShell Desired State Configuration (Apress)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Some more (coming soon!)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2CB7440-F851-438B-94BB-81628F83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58769"/>
            <a:ext cx="1153398" cy="1100857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C57B61C-7010-4E13-BE50-7165163183AF}"/>
              </a:ext>
            </a:extLst>
          </p:cNvPr>
          <p:cNvSpPr/>
          <p:nvPr/>
        </p:nvSpPr>
        <p:spPr>
          <a:xfrm>
            <a:off x="2474883" y="4081541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85F212-7132-4703-83D2-56FF469B5D2C}"/>
              </a:ext>
            </a:extLst>
          </p:cNvPr>
          <p:cNvSpPr/>
          <p:nvPr/>
        </p:nvSpPr>
        <p:spPr>
          <a:xfrm>
            <a:off x="2586005" y="4356755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</p:spTree>
    <p:extLst>
      <p:ext uri="{BB962C8B-B14F-4D97-AF65-F5344CB8AC3E}">
        <p14:creationId xmlns:p14="http://schemas.microsoft.com/office/powerpoint/2010/main" val="154628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C0AB7-A3B7-4317-B735-2DB0C7F87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ED06B-0200-4EA1-A3B5-7BCFCABD6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Why build an API?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HTTPListener Basics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What I built and How?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Considerations when building an API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Questions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A2C99A-1C1F-47F8-B3A8-FD51C70D374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68710"/>
            <a:ext cx="1153398" cy="110085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4C51218-DEFC-4CD6-A22A-72D2B9680CF3}"/>
              </a:ext>
            </a:extLst>
          </p:cNvPr>
          <p:cNvSpPr/>
          <p:nvPr/>
        </p:nvSpPr>
        <p:spPr>
          <a:xfrm>
            <a:off x="2474883" y="409148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800E9-1AB2-40CA-97E5-4C96EDA730AC}"/>
              </a:ext>
            </a:extLst>
          </p:cNvPr>
          <p:cNvSpPr/>
          <p:nvPr/>
        </p:nvSpPr>
        <p:spPr>
          <a:xfrm>
            <a:off x="2586005" y="436669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</p:spTree>
    <p:extLst>
      <p:ext uri="{BB962C8B-B14F-4D97-AF65-F5344CB8AC3E}">
        <p14:creationId xmlns:p14="http://schemas.microsoft.com/office/powerpoint/2010/main" val="228933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0E60F-1CE6-43FC-A1F2-C7A61D97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2F59E-5642-4CC8-8CDD-F5D8283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Build an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5933-AA8B-4FBB-9D88-C9855F79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PowerShell is great but …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 not many consoles and applications out there understands it.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... not many developers understand infrastructure and infrastructure automation.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 providing on-demand monitoring, status, and telemetry data visualization is hard!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… building API is fun!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One answer to all … </a:t>
            </a:r>
            <a:r>
              <a:rPr lang="en-US" b="1" dirty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184668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0E60F-1CE6-43FC-A1F2-C7A61D97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2F59E-5642-4CC8-8CDD-F5D8283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HTTPListener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F5933-AA8B-4FBB-9D88-C9855F79E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HTTPListener provides class in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System.Net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namespace provides a programmatically controlled HTTP protocol listener.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Supports both synchronous and asynchronous request handling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Several community examples: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Polaris –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https://github.com/powershell/Polaris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  <a:p>
            <a:pPr lvl="1"/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PSHealthz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- (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https://github.com/devblackops/pshealthz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2859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20241-AF03-4006-B946-0F6FF436B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29ABE-DD03-44E7-A5EA-8598C48D8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HTTPListener Basics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08A4D-9E0A-4640-84F8-8B83BEB8D6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68710"/>
            <a:ext cx="1153398" cy="110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E483543-0769-4E6A-9011-6F6895602C5A}"/>
              </a:ext>
            </a:extLst>
          </p:cNvPr>
          <p:cNvSpPr/>
          <p:nvPr/>
        </p:nvSpPr>
        <p:spPr>
          <a:xfrm>
            <a:off x="2586005" y="436669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0963FF-9D51-4E66-8F8E-B55DE25E48FF}"/>
              </a:ext>
            </a:extLst>
          </p:cNvPr>
          <p:cNvSpPr/>
          <p:nvPr/>
        </p:nvSpPr>
        <p:spPr>
          <a:xfrm>
            <a:off x="2474883" y="409148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</p:spTree>
    <p:extLst>
      <p:ext uri="{BB962C8B-B14F-4D97-AF65-F5344CB8AC3E}">
        <p14:creationId xmlns:p14="http://schemas.microsoft.com/office/powerpoint/2010/main" val="798013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60E60F-1CE6-43FC-A1F2-C7A61D97A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0" t="2990" r="6703"/>
          <a:stretch/>
        </p:blipFill>
        <p:spPr>
          <a:xfrm>
            <a:off x="7075257" y="14288"/>
            <a:ext cx="5088167" cy="5088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72F59E-5642-4CC8-8CDD-F5D8283C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bit more complex one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76580-1268-4FF1-A112-2A00FA3AD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484" y="1905025"/>
            <a:ext cx="7387032" cy="42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8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1C295-6D39-41A1-9400-79DE35B3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08FB7-AAC7-46A3-A97A-274AC039D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RedfishListener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F123A-FC22-4AD1-B9B8-DC9FB2240E1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68" y="3868710"/>
            <a:ext cx="1153398" cy="11008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D5E941A-CFB3-441F-A3DC-A051C40B5E9C}"/>
              </a:ext>
            </a:extLst>
          </p:cNvPr>
          <p:cNvSpPr/>
          <p:nvPr/>
        </p:nvSpPr>
        <p:spPr>
          <a:xfrm>
            <a:off x="2586005" y="4366696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Singapore 2018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AE73D-2543-4D55-93D4-F6D3F63F3C92}"/>
              </a:ext>
            </a:extLst>
          </p:cNvPr>
          <p:cNvSpPr/>
          <p:nvPr/>
        </p:nvSpPr>
        <p:spPr>
          <a:xfrm>
            <a:off x="2474883" y="4091482"/>
            <a:ext cx="18888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400" b="1" dirty="0">
                <a:ln w="10160">
                  <a:solidFill>
                    <a:schemeClr val="tx2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>
                    <a:lumMod val="75000"/>
                  </a:schemeClr>
                </a:solidFill>
                <a:ea typeface="Kailasa" charset="0"/>
                <a:cs typeface="Kailasa" charset="0"/>
              </a:rPr>
              <a:t>PowerShell Conference </a:t>
            </a:r>
          </a:p>
        </p:txBody>
      </p:sp>
    </p:spTree>
    <p:extLst>
      <p:ext uri="{BB962C8B-B14F-4D97-AF65-F5344CB8AC3E}">
        <p14:creationId xmlns:p14="http://schemas.microsoft.com/office/powerpoint/2010/main" val="82252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F11A-F6AF-493B-815F-B22AADF4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little more useful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97A6C-5B5A-49B5-9C6B-57C98676D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84" y="1690688"/>
            <a:ext cx="7387032" cy="428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9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0A200AD61034F824A14E42296AF19" ma:contentTypeVersion="3" ma:contentTypeDescription="Create a new document." ma:contentTypeScope="" ma:versionID="73aacb02c6f81c6cd1259496118e75e6">
  <xsd:schema xmlns:xsd="http://www.w3.org/2001/XMLSchema" xmlns:xs="http://www.w3.org/2001/XMLSchema" xmlns:p="http://schemas.microsoft.com/office/2006/metadata/properties" xmlns:ns2="35430ae4-e281-43de-938c-38a1ecae3204" targetNamespace="http://schemas.microsoft.com/office/2006/metadata/properties" ma:root="true" ma:fieldsID="27565c2e1105912c3783aec573fd6480" ns2:_="">
    <xsd:import namespace="35430ae4-e281-43de-938c-38a1ecae3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430ae4-e281-43de-938c-38a1ecae32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2756391-D205-424A-B5B1-7032AF382F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C1BA2F-C324-4101-A7BA-03699E0CB1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430ae4-e281-43de-938c-38a1ecae3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C67904-9C10-4B64-B599-8155E7A6B1E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2198</TotalTime>
  <Words>335</Words>
  <Application>Microsoft Office PowerPoint</Application>
  <PresentationFormat>Widescreen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Kailasa</vt:lpstr>
      <vt:lpstr>Segoe UI</vt:lpstr>
      <vt:lpstr>Office Theme</vt:lpstr>
      <vt:lpstr>PowerPoint Presentation</vt:lpstr>
      <vt:lpstr>About Me!</vt:lpstr>
      <vt:lpstr>Agenda</vt:lpstr>
      <vt:lpstr>Why Build an API?</vt:lpstr>
      <vt:lpstr>HTTPListener Basics</vt:lpstr>
      <vt:lpstr>Demo</vt:lpstr>
      <vt:lpstr>A bit more complex one …</vt:lpstr>
      <vt:lpstr>Demo</vt:lpstr>
      <vt:lpstr>A little more useful …</vt:lpstr>
      <vt:lpstr>Demo</vt:lpstr>
      <vt:lpstr>BYOA in the Cloud …</vt:lpstr>
      <vt:lpstr>Demo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Szumigalski</dc:creator>
  <cp:lastModifiedBy>Chaganti, Ravikanth</cp:lastModifiedBy>
  <cp:revision>88</cp:revision>
  <dcterms:created xsi:type="dcterms:W3CDTF">2016-09-12T03:10:49Z</dcterms:created>
  <dcterms:modified xsi:type="dcterms:W3CDTF">2018-10-12T14:46:45Z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0x0101000870A200AD61034F824A14E42296AF19</vt:lpwstr>
  </property>
</Properties>
</file>