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4" r:id="rId5"/>
    <p:sldId id="279" r:id="rId6"/>
    <p:sldId id="280" r:id="rId7"/>
    <p:sldId id="281" r:id="rId8"/>
    <p:sldId id="283" r:id="rId9"/>
    <p:sldId id="286" r:id="rId10"/>
    <p:sldId id="288" r:id="rId11"/>
    <p:sldId id="284" r:id="rId12"/>
    <p:sldId id="289" r:id="rId13"/>
    <p:sldId id="285" r:id="rId14"/>
    <p:sldId id="290" r:id="rId15"/>
    <p:sldId id="287" r:id="rId16"/>
    <p:sldId id="29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/>
    <p:restoredTop sz="94505"/>
  </p:normalViewPr>
  <p:slideViewPr>
    <p:cSldViewPr snapToGrid="0" snapToObjects="1">
      <p:cViewPr varScale="1">
        <p:scale>
          <a:sx n="64" d="100"/>
          <a:sy n="64" d="100"/>
        </p:scale>
        <p:origin x="6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9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ullstackmark.com/post/7/learning-unit-testing-in-aspnet-co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ssAtCeMOo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1" b="16783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0A415-9E7C-2E42-906D-7AA52565D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CC0930-020D-7F43-B1C4-B35031A9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F6AD07-6FDC-7748-85DF-D46073C1A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50005-C4F3-6845-B29C-EE2B7F03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7C7540-1213-0443-848D-495BB6F22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8271F-1012-BF47-A4F8-0DDC20475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4B9921-4905-1B45-8A22-A66A15052D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28C70D-CEE2-C547-ACD3-C547A4DDBD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0E207B-86C2-564B-847B-EA7BFE5C2B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E6F81-B572-4502-9079-96C46D32AEAB}"/>
              </a:ext>
            </a:extLst>
          </p:cNvPr>
          <p:cNvSpPr txBox="1"/>
          <p:nvPr/>
        </p:nvSpPr>
        <p:spPr>
          <a:xfrm>
            <a:off x="-3544" y="1204952"/>
            <a:ext cx="844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DSC Operations Validation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3BB6-F6FE-462F-ADD9-991553E847E6}"/>
              </a:ext>
            </a:extLst>
          </p:cNvPr>
          <p:cNvSpPr txBox="1"/>
          <p:nvPr/>
        </p:nvSpPr>
        <p:spPr>
          <a:xfrm>
            <a:off x="28576" y="1987163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</p:txBody>
      </p:sp>
    </p:spTree>
    <p:extLst>
      <p:ext uri="{BB962C8B-B14F-4D97-AF65-F5344CB8AC3E}">
        <p14:creationId xmlns:p14="http://schemas.microsoft.com/office/powerpoint/2010/main" val="77862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D2CA0-D0DD-4F90-9D85-BBB994B59B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CEB6A-A4E4-43C3-9168-9420813D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34489-F68C-4232-9A7A-6D33CE944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93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D522A6-E608-4C8F-959E-0FF598DE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7B48A-8275-4632-B1F0-00D89419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33131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43B16D-D683-460F-BAB6-210CB6B3FA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79C9A0-A9C7-47FD-A316-AA91F298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About Ops Validation?</a:t>
            </a:r>
          </a:p>
        </p:txBody>
      </p:sp>
      <p:pic>
        <p:nvPicPr>
          <p:cNvPr id="4" name="Picture 2" descr="http://core0.staticworld.net/images/idge/imported/article/nww/2013/11/phoenix-100275111-orig.png">
            <a:extLst>
              <a:ext uri="{FF2B5EF4-FFF2-40B4-BE49-F238E27FC236}">
                <a16:creationId xmlns:a16="http://schemas.microsoft.com/office/drawing/2014/main" id="{42DBE3E9-3820-4570-B48E-EEA3D560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7" y="1690688"/>
            <a:ext cx="38671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night $440 Million Trading Loss Said Linked to Dormant Software">
            <a:extLst>
              <a:ext uri="{FF2B5EF4-FFF2-40B4-BE49-F238E27FC236}">
                <a16:creationId xmlns:a16="http://schemas.microsoft.com/office/drawing/2014/main" id="{C64BE248-B740-413D-8711-D1B4C5C8E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57" y="1720463"/>
            <a:ext cx="6912768" cy="47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AVIKA~1\AppData\Local\Temp\SNAGHTML19eb0d7c.PNG">
            <a:extLst>
              <a:ext uri="{FF2B5EF4-FFF2-40B4-BE49-F238E27FC236}">
                <a16:creationId xmlns:a16="http://schemas.microsoft.com/office/drawing/2014/main" id="{EC52E8EF-5509-41F3-B062-1B540B463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8058">
            <a:off x="1699174" y="2566692"/>
            <a:ext cx="8568952" cy="312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:\Users\RAVIKA~1\AppData\Local\Temp\SNAGHTML19f08fa4.PNG">
            <a:extLst>
              <a:ext uri="{FF2B5EF4-FFF2-40B4-BE49-F238E27FC236}">
                <a16:creationId xmlns:a16="http://schemas.microsoft.com/office/drawing/2014/main" id="{3319FB07-0CA0-44DD-99C8-21F77C1E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1603">
            <a:off x="1843292" y="2736092"/>
            <a:ext cx="8746330" cy="20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11704-F1B3-4632-B32A-DF2460857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E37F7-7D3A-42B7-8111-19F759BE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Operations Validation</a:t>
            </a:r>
          </a:p>
        </p:txBody>
      </p:sp>
    </p:spTree>
    <p:extLst>
      <p:ext uri="{BB962C8B-B14F-4D97-AF65-F5344CB8AC3E}">
        <p14:creationId xmlns:p14="http://schemas.microsoft.com/office/powerpoint/2010/main" val="1995472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57143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Kailasa" charset="0"/>
                <a:cs typeface="Segoe UI" panose="020B0502040204020203" pitchFamily="34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0AB7-A3B7-4317-B735-2DB0C7F8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D06B-0200-4EA1-A3B5-7BCFCABD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Testing DSC Resource modules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 &amp;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2025-1657-4194-8C2F-A9845CB226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3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19B05-6773-4653-BB93-EB4124CEB0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87A36-412C-4B18-919F-E83219A8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Should Not Be 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Like …</a:t>
            </a:r>
          </a:p>
        </p:txBody>
      </p:sp>
      <p:pic>
        <p:nvPicPr>
          <p:cNvPr id="4" name="1507940118923-hysdc8">
            <a:hlinkClick r:id="" action="ppaction://media"/>
            <a:extLst>
              <a:ext uri="{FF2B5EF4-FFF2-40B4-BE49-F238E27FC236}">
                <a16:creationId xmlns:a16="http://schemas.microsoft.com/office/drawing/2014/main" id="{3E0EE8B2-14E9-41EB-84D0-52FEB5B022E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81330" y="1429934"/>
            <a:ext cx="2611645" cy="4747029"/>
          </a:xfrm>
        </p:spPr>
      </p:pic>
    </p:spTree>
    <p:extLst>
      <p:ext uri="{BB962C8B-B14F-4D97-AF65-F5344CB8AC3E}">
        <p14:creationId xmlns:p14="http://schemas.microsoft.com/office/powerpoint/2010/main" val="14275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DC8AECD-AB34-4C79-A89E-C8B692838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FF4659-20A6-4D08-8288-46E5AD7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Coding DSC Modules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Should Be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Like …</a:t>
            </a:r>
          </a:p>
        </p:txBody>
      </p:sp>
      <p:pic>
        <p:nvPicPr>
          <p:cNvPr id="1030" name="Picture 6" descr="https://raw.githubusercontent.com/rchaganti/ProDSC/master/978-1-4842-1303-2_Ch01/Figures/Figure_1-3.png?token=ABqvCP1EGQMIpF5YqvqKss538aIL4RFsks5bzuzpwA%3D%3D">
            <a:extLst>
              <a:ext uri="{FF2B5EF4-FFF2-40B4-BE49-F238E27FC236}">
                <a16:creationId xmlns:a16="http://schemas.microsoft.com/office/drawing/2014/main" id="{B5D559E3-81E8-4CC4-A54C-29B411E3C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72" y="2215597"/>
            <a:ext cx="6854256" cy="33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769D0C6-C3F8-4FF4-93FD-6E9AE70F7397}"/>
              </a:ext>
            </a:extLst>
          </p:cNvPr>
          <p:cNvSpPr/>
          <p:nvPr/>
        </p:nvSpPr>
        <p:spPr>
          <a:xfrm>
            <a:off x="3856383" y="3687417"/>
            <a:ext cx="3210339" cy="220648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8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5D740F-F2B1-431C-8F95-29707B6542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85766E-7267-4280-841A-8B136980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test DSC Modules?</a:t>
            </a:r>
          </a:p>
        </p:txBody>
      </p:sp>
      <p:pic>
        <p:nvPicPr>
          <p:cNvPr id="2050" name="Picture 2" descr="Image result for Unit testing">
            <a:extLst>
              <a:ext uri="{FF2B5EF4-FFF2-40B4-BE49-F238E27FC236}">
                <a16:creationId xmlns:a16="http://schemas.microsoft.com/office/drawing/2014/main" id="{00B45ABF-0553-4112-A8CA-06619C720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189" y="1278765"/>
            <a:ext cx="6519621" cy="517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6E85C0-B609-4709-B36C-610DD9D769F9}"/>
              </a:ext>
            </a:extLst>
          </p:cNvPr>
          <p:cNvSpPr txBox="1"/>
          <p:nvPr/>
        </p:nvSpPr>
        <p:spPr>
          <a:xfrm>
            <a:off x="69574" y="6492875"/>
            <a:ext cx="814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>
                <a:hlinkClick r:id="rId4"/>
              </a:rPr>
              <a:t>https://fullstackmark.com/post/7/learning-unit-testing-in-aspnet-core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91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80AF0-2922-4225-9BC0-32782F8A3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907C1-9DA4-4C88-AC44-5E497AA5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40CF-6E2E-45A2-AE3A-59507C41A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Test and Mock framework for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Enables Test Driven Development (TDD) in PowerShell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Provides Domain-Specific Language (DSL) to write tests.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Pester 101: https://www.youtube.com/watch?v=gssAtCeMOoo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1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F9C57-C55C-459E-A55F-779FC7BF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520D-D2B3-48EE-98C6-25A3C293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Pester 101</a:t>
            </a:r>
          </a:p>
        </p:txBody>
      </p:sp>
    </p:spTree>
    <p:extLst>
      <p:ext uri="{BB962C8B-B14F-4D97-AF65-F5344CB8AC3E}">
        <p14:creationId xmlns:p14="http://schemas.microsoft.com/office/powerpoint/2010/main" val="258913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5DE943-0780-41AE-AA37-E32CDE52A7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8D87E-406F-47CE-A73C-029CD08C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708D2-9D49-44CE-B8B1-60344138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3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F09E7-BE51-45A2-B0A1-40EE8290B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76362"/>
            <a:ext cx="9144000" cy="260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B156-455D-4FF4-AD6A-5004AF5D5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18088"/>
            <a:ext cx="9144000" cy="13937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417205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175</Words>
  <Application>Microsoft Office PowerPoint</Application>
  <PresentationFormat>Widescreen</PresentationFormat>
  <Paragraphs>42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Agenda</vt:lpstr>
      <vt:lpstr>Coding DSC Modules Should Not Be Like …</vt:lpstr>
      <vt:lpstr>Coding DSC Modules Should Be Like …</vt:lpstr>
      <vt:lpstr>Why test DSC Modules?</vt:lpstr>
      <vt:lpstr>Pester 101</vt:lpstr>
      <vt:lpstr>Demo</vt:lpstr>
      <vt:lpstr>Unit Tests</vt:lpstr>
      <vt:lpstr>Demo</vt:lpstr>
      <vt:lpstr>Integration Tests</vt:lpstr>
      <vt:lpstr>Demo</vt:lpstr>
      <vt:lpstr>What About Ops Validation?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Chaganti, Ravikanth</cp:lastModifiedBy>
  <cp:revision>81</cp:revision>
  <dcterms:created xsi:type="dcterms:W3CDTF">2016-09-12T03:10:49Z</dcterms:created>
  <dcterms:modified xsi:type="dcterms:W3CDTF">2018-10-16T10:34:10Z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