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9"/>
  </p:notesMasterIdLst>
  <p:handoutMasterIdLst>
    <p:handoutMasterId r:id="rId20"/>
  </p:handoutMasterIdLst>
  <p:sldIdLst>
    <p:sldId id="309" r:id="rId3"/>
    <p:sldId id="326" r:id="rId4"/>
    <p:sldId id="305" r:id="rId5"/>
    <p:sldId id="324" r:id="rId6"/>
    <p:sldId id="325" r:id="rId7"/>
    <p:sldId id="316" r:id="rId8"/>
    <p:sldId id="319" r:id="rId9"/>
    <p:sldId id="320" r:id="rId10"/>
    <p:sldId id="317" r:id="rId11"/>
    <p:sldId id="310" r:id="rId12"/>
    <p:sldId id="321" r:id="rId13"/>
    <p:sldId id="323" r:id="rId14"/>
    <p:sldId id="322" r:id="rId15"/>
    <p:sldId id="302" r:id="rId16"/>
    <p:sldId id="313" r:id="rId17"/>
    <p:sldId id="314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20014" autoAdjust="0"/>
    <p:restoredTop sz="92773" autoAdjust="0"/>
  </p:normalViewPr>
  <p:slideViewPr>
    <p:cSldViewPr>
      <p:cViewPr varScale="1">
        <p:scale>
          <a:sx n="71" d="100"/>
          <a:sy n="71" d="100"/>
        </p:scale>
        <p:origin x="17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99957-1672-4BCC-B162-1E482739185A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14900C9-964D-42AF-A248-B2934537D463}">
      <dgm:prSet phldrT="[Text]"/>
      <dgm:spPr/>
      <dgm:t>
        <a:bodyPr/>
        <a:lstStyle/>
        <a:p>
          <a:endParaRPr lang="en-US" b="1" dirty="0">
            <a:latin typeface="Museo Sans For Dell" panose="02000000000000000000" pitchFamily="2" charset="0"/>
          </a:endParaRPr>
        </a:p>
      </dgm:t>
    </dgm:pt>
    <dgm:pt modelId="{89EF1435-4990-4C30-AB93-82E54FBFFE73}" type="parTrans" cxnId="{EB88CFD7-3656-4E53-934A-7293F72069D1}">
      <dgm:prSet/>
      <dgm:spPr/>
      <dgm:t>
        <a:bodyPr/>
        <a:lstStyle/>
        <a:p>
          <a:endParaRPr lang="en-US"/>
        </a:p>
      </dgm:t>
    </dgm:pt>
    <dgm:pt modelId="{48A2032F-5279-4644-9441-CE3000B85152}" type="sibTrans" cxnId="{EB88CFD7-3656-4E53-934A-7293F72069D1}">
      <dgm:prSet/>
      <dgm:spPr/>
      <dgm:t>
        <a:bodyPr/>
        <a:lstStyle/>
        <a:p>
          <a:endParaRPr lang="en-US">
            <a:latin typeface="Museo Sans For Dell" panose="02000000000000000000" pitchFamily="2" charset="0"/>
          </a:endParaRPr>
        </a:p>
      </dgm:t>
    </dgm:pt>
    <dgm:pt modelId="{38CAF9FA-7516-4E19-B0B5-9DE458762273}">
      <dgm:prSet phldrT="[Text]"/>
      <dgm:spPr/>
      <dgm:t>
        <a:bodyPr/>
        <a:lstStyle/>
        <a:p>
          <a:endParaRPr lang="en-US" b="1" dirty="0">
            <a:latin typeface="Museo Sans For Dell" panose="02000000000000000000" pitchFamily="2" charset="0"/>
          </a:endParaRPr>
        </a:p>
      </dgm:t>
    </dgm:pt>
    <dgm:pt modelId="{3F0C332B-8D5C-486C-88BD-A289682958F2}" type="parTrans" cxnId="{793FE1CE-43BA-4834-BA68-C97C3D50A673}">
      <dgm:prSet/>
      <dgm:spPr/>
      <dgm:t>
        <a:bodyPr/>
        <a:lstStyle/>
        <a:p>
          <a:endParaRPr lang="en-US"/>
        </a:p>
      </dgm:t>
    </dgm:pt>
    <dgm:pt modelId="{E73301A7-0953-4C79-8D38-37192096E09A}" type="sibTrans" cxnId="{793FE1CE-43BA-4834-BA68-C97C3D50A673}">
      <dgm:prSet/>
      <dgm:spPr/>
      <dgm:t>
        <a:bodyPr/>
        <a:lstStyle/>
        <a:p>
          <a:endParaRPr lang="en-US">
            <a:latin typeface="Museo Sans For Dell" panose="02000000000000000000" pitchFamily="2" charset="0"/>
          </a:endParaRPr>
        </a:p>
      </dgm:t>
    </dgm:pt>
    <dgm:pt modelId="{9499DDE1-3D46-48D6-BB5B-E88478DB8CA8}">
      <dgm:prSet phldrT="[Text]"/>
      <dgm:spPr/>
      <dgm:t>
        <a:bodyPr/>
        <a:lstStyle/>
        <a:p>
          <a:endParaRPr lang="en-US" b="1" dirty="0">
            <a:latin typeface="Museo Sans For Dell" panose="02000000000000000000" pitchFamily="2" charset="0"/>
          </a:endParaRPr>
        </a:p>
      </dgm:t>
    </dgm:pt>
    <dgm:pt modelId="{4131FFFB-B11E-44BD-8C93-9D20E11E6840}" type="parTrans" cxnId="{5BCD8AFA-F648-4B9E-8F55-1BB4B9CFBC41}">
      <dgm:prSet/>
      <dgm:spPr/>
      <dgm:t>
        <a:bodyPr/>
        <a:lstStyle/>
        <a:p>
          <a:endParaRPr lang="en-US"/>
        </a:p>
      </dgm:t>
    </dgm:pt>
    <dgm:pt modelId="{D76587BA-AB59-48D2-AEE1-864FCE236079}" type="sibTrans" cxnId="{5BCD8AFA-F648-4B9E-8F55-1BB4B9CFBC41}">
      <dgm:prSet/>
      <dgm:spPr/>
      <dgm:t>
        <a:bodyPr/>
        <a:lstStyle/>
        <a:p>
          <a:endParaRPr lang="en-US">
            <a:latin typeface="Museo Sans For Dell" panose="02000000000000000000" pitchFamily="2" charset="0"/>
          </a:endParaRPr>
        </a:p>
      </dgm:t>
    </dgm:pt>
    <dgm:pt modelId="{FBF6CC99-CFA5-4F43-87EF-7316104DA82E}">
      <dgm:prSet phldrT="[Text]"/>
      <dgm:spPr/>
      <dgm:t>
        <a:bodyPr/>
        <a:lstStyle/>
        <a:p>
          <a:endParaRPr lang="en-US" b="1" dirty="0">
            <a:latin typeface="Museo Sans For Dell" panose="02000000000000000000" pitchFamily="2" charset="0"/>
          </a:endParaRPr>
        </a:p>
      </dgm:t>
    </dgm:pt>
    <dgm:pt modelId="{219FA1F9-1F17-4B95-959B-2C0DFD89FE53}" type="parTrans" cxnId="{748D501D-EB0F-4A26-BE74-44CE0D6502E1}">
      <dgm:prSet/>
      <dgm:spPr/>
      <dgm:t>
        <a:bodyPr/>
        <a:lstStyle/>
        <a:p>
          <a:endParaRPr lang="en-US"/>
        </a:p>
      </dgm:t>
    </dgm:pt>
    <dgm:pt modelId="{ABCBB75A-8049-4CFB-A55C-02611963E1F6}" type="sibTrans" cxnId="{748D501D-EB0F-4A26-BE74-44CE0D6502E1}">
      <dgm:prSet/>
      <dgm:spPr/>
      <dgm:t>
        <a:bodyPr/>
        <a:lstStyle/>
        <a:p>
          <a:endParaRPr lang="en-US">
            <a:latin typeface="Museo Sans For Dell" panose="02000000000000000000" pitchFamily="2" charset="0"/>
          </a:endParaRPr>
        </a:p>
      </dgm:t>
    </dgm:pt>
    <dgm:pt modelId="{9B4996AF-587E-4096-AF78-2C64CAEC7DF7}">
      <dgm:prSet phldrT="[Text]" phldr="1"/>
      <dgm:spPr/>
      <dgm:t>
        <a:bodyPr/>
        <a:lstStyle/>
        <a:p>
          <a:endParaRPr lang="en-US" dirty="0">
            <a:latin typeface="Museo Sans For Dell" panose="02000000000000000000" pitchFamily="2" charset="0"/>
          </a:endParaRPr>
        </a:p>
      </dgm:t>
    </dgm:pt>
    <dgm:pt modelId="{B4DFB4A2-65C7-4245-A614-262BF24B8EAE}" type="sibTrans" cxnId="{A5D4C48F-1FE7-4051-AE14-9FF126F54F85}">
      <dgm:prSet/>
      <dgm:spPr/>
      <dgm:t>
        <a:bodyPr/>
        <a:lstStyle/>
        <a:p>
          <a:endParaRPr lang="en-US"/>
        </a:p>
      </dgm:t>
    </dgm:pt>
    <dgm:pt modelId="{44E862B4-60B0-4BF3-8DF2-EB726463445F}" type="parTrans" cxnId="{A5D4C48F-1FE7-4051-AE14-9FF126F54F85}">
      <dgm:prSet/>
      <dgm:spPr/>
      <dgm:t>
        <a:bodyPr/>
        <a:lstStyle/>
        <a:p>
          <a:endParaRPr lang="en-US"/>
        </a:p>
      </dgm:t>
    </dgm:pt>
    <dgm:pt modelId="{0A166E24-1461-47AC-8730-1278F63C1959}" type="pres">
      <dgm:prSet presAssocID="{D2799957-1672-4BCC-B162-1E482739185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A52C7F-53E6-4808-BE72-D0117EF956FE}" type="pres">
      <dgm:prSet presAssocID="{9B4996AF-587E-4096-AF78-2C64CAEC7DF7}" presName="centerShape" presStyleLbl="node0" presStyleIdx="0" presStyleCnt="1"/>
      <dgm:spPr/>
      <dgm:t>
        <a:bodyPr/>
        <a:lstStyle/>
        <a:p>
          <a:endParaRPr lang="en-US"/>
        </a:p>
      </dgm:t>
    </dgm:pt>
    <dgm:pt modelId="{C7A70DD0-17A3-43EB-8310-61360221FC37}" type="pres">
      <dgm:prSet presAssocID="{914900C9-964D-42AF-A248-B2934537D46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D3225-2298-4901-94FC-E234797DC983}" type="pres">
      <dgm:prSet presAssocID="{914900C9-964D-42AF-A248-B2934537D463}" presName="dummy" presStyleCnt="0"/>
      <dgm:spPr/>
      <dgm:t>
        <a:bodyPr/>
        <a:lstStyle/>
        <a:p>
          <a:endParaRPr lang="en-US"/>
        </a:p>
      </dgm:t>
    </dgm:pt>
    <dgm:pt modelId="{CF5AC764-B07C-4FD3-98BC-067705B8C4C6}" type="pres">
      <dgm:prSet presAssocID="{48A2032F-5279-4644-9441-CE3000B85152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17C32F3-FE93-49B1-9455-F5A14873D548}" type="pres">
      <dgm:prSet presAssocID="{38CAF9FA-7516-4E19-B0B5-9DE45876227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AFC773-DEFD-44D7-94EF-30D2D73AF23D}" type="pres">
      <dgm:prSet presAssocID="{38CAF9FA-7516-4E19-B0B5-9DE458762273}" presName="dummy" presStyleCnt="0"/>
      <dgm:spPr/>
      <dgm:t>
        <a:bodyPr/>
        <a:lstStyle/>
        <a:p>
          <a:endParaRPr lang="en-US"/>
        </a:p>
      </dgm:t>
    </dgm:pt>
    <dgm:pt modelId="{BC899E74-9422-47FC-A74C-50FAF153E7A0}" type="pres">
      <dgm:prSet presAssocID="{E73301A7-0953-4C79-8D38-37192096E09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17CC6A3-86EC-4FBD-88D1-F5AA3F267D4B}" type="pres">
      <dgm:prSet presAssocID="{9499DDE1-3D46-48D6-BB5B-E88478DB8CA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E0994-718A-4B2A-8B75-79A879ADEADD}" type="pres">
      <dgm:prSet presAssocID="{9499DDE1-3D46-48D6-BB5B-E88478DB8CA8}" presName="dummy" presStyleCnt="0"/>
      <dgm:spPr/>
      <dgm:t>
        <a:bodyPr/>
        <a:lstStyle/>
        <a:p>
          <a:endParaRPr lang="en-US"/>
        </a:p>
      </dgm:t>
    </dgm:pt>
    <dgm:pt modelId="{9DA5C3C8-F681-4D68-B5E7-95CA8EC5813D}" type="pres">
      <dgm:prSet presAssocID="{D76587BA-AB59-48D2-AEE1-864FCE23607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C39EA48-8B9F-4752-A1C2-EF4DD9FE93AD}" type="pres">
      <dgm:prSet presAssocID="{FBF6CC99-CFA5-4F43-87EF-7316104DA82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28CE6-072A-4A59-B166-7E8BEF00700D}" type="pres">
      <dgm:prSet presAssocID="{FBF6CC99-CFA5-4F43-87EF-7316104DA82E}" presName="dummy" presStyleCnt="0"/>
      <dgm:spPr/>
      <dgm:t>
        <a:bodyPr/>
        <a:lstStyle/>
        <a:p>
          <a:endParaRPr lang="en-US"/>
        </a:p>
      </dgm:t>
    </dgm:pt>
    <dgm:pt modelId="{E652FC56-1435-487D-B755-EDD4121E58FF}" type="pres">
      <dgm:prSet presAssocID="{ABCBB75A-8049-4CFB-A55C-02611963E1F6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5C3E3829-1046-4646-A87D-70759CAC056E}" type="presOf" srcId="{914900C9-964D-42AF-A248-B2934537D463}" destId="{C7A70DD0-17A3-43EB-8310-61360221FC37}" srcOrd="0" destOrd="0" presId="urn:microsoft.com/office/officeart/2005/8/layout/radial6"/>
    <dgm:cxn modelId="{E7E26014-E847-4A9C-AF2D-F6897E9D0B59}" type="presOf" srcId="{48A2032F-5279-4644-9441-CE3000B85152}" destId="{CF5AC764-B07C-4FD3-98BC-067705B8C4C6}" srcOrd="0" destOrd="0" presId="urn:microsoft.com/office/officeart/2005/8/layout/radial6"/>
    <dgm:cxn modelId="{6A212818-5E50-4B05-8068-5CC3C6593912}" type="presOf" srcId="{D2799957-1672-4BCC-B162-1E482739185A}" destId="{0A166E24-1461-47AC-8730-1278F63C1959}" srcOrd="0" destOrd="0" presId="urn:microsoft.com/office/officeart/2005/8/layout/radial6"/>
    <dgm:cxn modelId="{0430C0E3-25A3-4286-A434-86EAF2072FC8}" type="presOf" srcId="{E73301A7-0953-4C79-8D38-37192096E09A}" destId="{BC899E74-9422-47FC-A74C-50FAF153E7A0}" srcOrd="0" destOrd="0" presId="urn:microsoft.com/office/officeart/2005/8/layout/radial6"/>
    <dgm:cxn modelId="{267BFAE8-A8A3-46E1-8874-4BA7B471991D}" type="presOf" srcId="{D76587BA-AB59-48D2-AEE1-864FCE236079}" destId="{9DA5C3C8-F681-4D68-B5E7-95CA8EC5813D}" srcOrd="0" destOrd="0" presId="urn:microsoft.com/office/officeart/2005/8/layout/radial6"/>
    <dgm:cxn modelId="{BA0B4251-0A8A-4D3A-ACA5-ECD3B62B7E6A}" type="presOf" srcId="{9B4996AF-587E-4096-AF78-2C64CAEC7DF7}" destId="{34A52C7F-53E6-4808-BE72-D0117EF956FE}" srcOrd="0" destOrd="0" presId="urn:microsoft.com/office/officeart/2005/8/layout/radial6"/>
    <dgm:cxn modelId="{A5D4C48F-1FE7-4051-AE14-9FF126F54F85}" srcId="{D2799957-1672-4BCC-B162-1E482739185A}" destId="{9B4996AF-587E-4096-AF78-2C64CAEC7DF7}" srcOrd="0" destOrd="0" parTransId="{44E862B4-60B0-4BF3-8DF2-EB726463445F}" sibTransId="{B4DFB4A2-65C7-4245-A614-262BF24B8EAE}"/>
    <dgm:cxn modelId="{EB88CFD7-3656-4E53-934A-7293F72069D1}" srcId="{9B4996AF-587E-4096-AF78-2C64CAEC7DF7}" destId="{914900C9-964D-42AF-A248-B2934537D463}" srcOrd="0" destOrd="0" parTransId="{89EF1435-4990-4C30-AB93-82E54FBFFE73}" sibTransId="{48A2032F-5279-4644-9441-CE3000B85152}"/>
    <dgm:cxn modelId="{413E4A04-2F12-4136-B6E4-4F5A8745EBB7}" type="presOf" srcId="{FBF6CC99-CFA5-4F43-87EF-7316104DA82E}" destId="{DC39EA48-8B9F-4752-A1C2-EF4DD9FE93AD}" srcOrd="0" destOrd="0" presId="urn:microsoft.com/office/officeart/2005/8/layout/radial6"/>
    <dgm:cxn modelId="{4D0609F1-BAB4-4824-A520-227BE61D3B0D}" type="presOf" srcId="{ABCBB75A-8049-4CFB-A55C-02611963E1F6}" destId="{E652FC56-1435-487D-B755-EDD4121E58FF}" srcOrd="0" destOrd="0" presId="urn:microsoft.com/office/officeart/2005/8/layout/radial6"/>
    <dgm:cxn modelId="{2523883D-FC07-4231-9116-9C9D2913A694}" type="presOf" srcId="{38CAF9FA-7516-4E19-B0B5-9DE458762273}" destId="{817C32F3-FE93-49B1-9455-F5A14873D548}" srcOrd="0" destOrd="0" presId="urn:microsoft.com/office/officeart/2005/8/layout/radial6"/>
    <dgm:cxn modelId="{748D501D-EB0F-4A26-BE74-44CE0D6502E1}" srcId="{9B4996AF-587E-4096-AF78-2C64CAEC7DF7}" destId="{FBF6CC99-CFA5-4F43-87EF-7316104DA82E}" srcOrd="3" destOrd="0" parTransId="{219FA1F9-1F17-4B95-959B-2C0DFD89FE53}" sibTransId="{ABCBB75A-8049-4CFB-A55C-02611963E1F6}"/>
    <dgm:cxn modelId="{5BCD8AFA-F648-4B9E-8F55-1BB4B9CFBC41}" srcId="{9B4996AF-587E-4096-AF78-2C64CAEC7DF7}" destId="{9499DDE1-3D46-48D6-BB5B-E88478DB8CA8}" srcOrd="2" destOrd="0" parTransId="{4131FFFB-B11E-44BD-8C93-9D20E11E6840}" sibTransId="{D76587BA-AB59-48D2-AEE1-864FCE236079}"/>
    <dgm:cxn modelId="{693149D7-4E79-44C8-B9B6-7922A05C12E9}" type="presOf" srcId="{9499DDE1-3D46-48D6-BB5B-E88478DB8CA8}" destId="{C17CC6A3-86EC-4FBD-88D1-F5AA3F267D4B}" srcOrd="0" destOrd="0" presId="urn:microsoft.com/office/officeart/2005/8/layout/radial6"/>
    <dgm:cxn modelId="{793FE1CE-43BA-4834-BA68-C97C3D50A673}" srcId="{9B4996AF-587E-4096-AF78-2C64CAEC7DF7}" destId="{38CAF9FA-7516-4E19-B0B5-9DE458762273}" srcOrd="1" destOrd="0" parTransId="{3F0C332B-8D5C-486C-88BD-A289682958F2}" sibTransId="{E73301A7-0953-4C79-8D38-37192096E09A}"/>
    <dgm:cxn modelId="{382C0EFE-E82F-482B-89E0-AC8A5CDB37EF}" type="presParOf" srcId="{0A166E24-1461-47AC-8730-1278F63C1959}" destId="{34A52C7F-53E6-4808-BE72-D0117EF956FE}" srcOrd="0" destOrd="0" presId="urn:microsoft.com/office/officeart/2005/8/layout/radial6"/>
    <dgm:cxn modelId="{64CED013-46AC-479A-A849-71F8B02589CD}" type="presParOf" srcId="{0A166E24-1461-47AC-8730-1278F63C1959}" destId="{C7A70DD0-17A3-43EB-8310-61360221FC37}" srcOrd="1" destOrd="0" presId="urn:microsoft.com/office/officeart/2005/8/layout/radial6"/>
    <dgm:cxn modelId="{B715A546-171F-45EE-A5D2-D8BEF3C290DF}" type="presParOf" srcId="{0A166E24-1461-47AC-8730-1278F63C1959}" destId="{911D3225-2298-4901-94FC-E234797DC983}" srcOrd="2" destOrd="0" presId="urn:microsoft.com/office/officeart/2005/8/layout/radial6"/>
    <dgm:cxn modelId="{445D8489-E7EB-4845-B635-7D1E0C6C4146}" type="presParOf" srcId="{0A166E24-1461-47AC-8730-1278F63C1959}" destId="{CF5AC764-B07C-4FD3-98BC-067705B8C4C6}" srcOrd="3" destOrd="0" presId="urn:microsoft.com/office/officeart/2005/8/layout/radial6"/>
    <dgm:cxn modelId="{341E64D4-0646-4854-9BC3-EFBC48078E9F}" type="presParOf" srcId="{0A166E24-1461-47AC-8730-1278F63C1959}" destId="{817C32F3-FE93-49B1-9455-F5A14873D548}" srcOrd="4" destOrd="0" presId="urn:microsoft.com/office/officeart/2005/8/layout/radial6"/>
    <dgm:cxn modelId="{145ADDB9-17E7-41F3-95A0-E9442844A2E9}" type="presParOf" srcId="{0A166E24-1461-47AC-8730-1278F63C1959}" destId="{04AFC773-DEFD-44D7-94EF-30D2D73AF23D}" srcOrd="5" destOrd="0" presId="urn:microsoft.com/office/officeart/2005/8/layout/radial6"/>
    <dgm:cxn modelId="{B7D2F0EC-D695-4335-A8B2-0049ED5F3B01}" type="presParOf" srcId="{0A166E24-1461-47AC-8730-1278F63C1959}" destId="{BC899E74-9422-47FC-A74C-50FAF153E7A0}" srcOrd="6" destOrd="0" presId="urn:microsoft.com/office/officeart/2005/8/layout/radial6"/>
    <dgm:cxn modelId="{55DCC748-9581-4CBB-B77D-3C681C51DBAC}" type="presParOf" srcId="{0A166E24-1461-47AC-8730-1278F63C1959}" destId="{C17CC6A3-86EC-4FBD-88D1-F5AA3F267D4B}" srcOrd="7" destOrd="0" presId="urn:microsoft.com/office/officeart/2005/8/layout/radial6"/>
    <dgm:cxn modelId="{C0952B98-A010-43EA-BE05-0E3752724219}" type="presParOf" srcId="{0A166E24-1461-47AC-8730-1278F63C1959}" destId="{BECE0994-718A-4B2A-8B75-79A879ADEADD}" srcOrd="8" destOrd="0" presId="urn:microsoft.com/office/officeart/2005/8/layout/radial6"/>
    <dgm:cxn modelId="{E6993FF5-E7F6-4B4F-8574-3AD50680B9F7}" type="presParOf" srcId="{0A166E24-1461-47AC-8730-1278F63C1959}" destId="{9DA5C3C8-F681-4D68-B5E7-95CA8EC5813D}" srcOrd="9" destOrd="0" presId="urn:microsoft.com/office/officeart/2005/8/layout/radial6"/>
    <dgm:cxn modelId="{20378321-8494-470A-B0C3-657A838A5CB0}" type="presParOf" srcId="{0A166E24-1461-47AC-8730-1278F63C1959}" destId="{DC39EA48-8B9F-4752-A1C2-EF4DD9FE93AD}" srcOrd="10" destOrd="0" presId="urn:microsoft.com/office/officeart/2005/8/layout/radial6"/>
    <dgm:cxn modelId="{3C175EA9-B2F2-4ED2-B683-BF69FCD84133}" type="presParOf" srcId="{0A166E24-1461-47AC-8730-1278F63C1959}" destId="{43C28CE6-072A-4A59-B166-7E8BEF00700D}" srcOrd="11" destOrd="0" presId="urn:microsoft.com/office/officeart/2005/8/layout/radial6"/>
    <dgm:cxn modelId="{874DC789-1D52-40BF-A979-8183F8A5B14D}" type="presParOf" srcId="{0A166E24-1461-47AC-8730-1278F63C1959}" destId="{E652FC56-1435-487D-B755-EDD4121E58F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799957-1672-4BCC-B162-1E482739185A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14900C9-964D-42AF-A248-B2934537D463}">
      <dgm:prSet phldrT="[Text]"/>
      <dgm:spPr/>
      <dgm:t>
        <a:bodyPr/>
        <a:lstStyle/>
        <a:p>
          <a:endParaRPr lang="en-US" b="1" dirty="0">
            <a:latin typeface="Museo Sans For Dell" panose="02000000000000000000" pitchFamily="2" charset="0"/>
          </a:endParaRPr>
        </a:p>
      </dgm:t>
    </dgm:pt>
    <dgm:pt modelId="{89EF1435-4990-4C30-AB93-82E54FBFFE73}" type="parTrans" cxnId="{EB88CFD7-3656-4E53-934A-7293F72069D1}">
      <dgm:prSet/>
      <dgm:spPr/>
      <dgm:t>
        <a:bodyPr/>
        <a:lstStyle/>
        <a:p>
          <a:endParaRPr lang="en-US"/>
        </a:p>
      </dgm:t>
    </dgm:pt>
    <dgm:pt modelId="{48A2032F-5279-4644-9441-CE3000B85152}" type="sibTrans" cxnId="{EB88CFD7-3656-4E53-934A-7293F72069D1}">
      <dgm:prSet/>
      <dgm:spPr/>
      <dgm:t>
        <a:bodyPr/>
        <a:lstStyle/>
        <a:p>
          <a:endParaRPr lang="en-US">
            <a:latin typeface="Museo Sans For Dell" panose="02000000000000000000" pitchFamily="2" charset="0"/>
          </a:endParaRPr>
        </a:p>
      </dgm:t>
    </dgm:pt>
    <dgm:pt modelId="{38CAF9FA-7516-4E19-B0B5-9DE458762273}">
      <dgm:prSet phldrT="[Text]"/>
      <dgm:spPr/>
      <dgm:t>
        <a:bodyPr/>
        <a:lstStyle/>
        <a:p>
          <a:endParaRPr lang="en-US" b="1" dirty="0">
            <a:latin typeface="Museo Sans For Dell" panose="02000000000000000000" pitchFamily="2" charset="0"/>
          </a:endParaRPr>
        </a:p>
      </dgm:t>
    </dgm:pt>
    <dgm:pt modelId="{3F0C332B-8D5C-486C-88BD-A289682958F2}" type="parTrans" cxnId="{793FE1CE-43BA-4834-BA68-C97C3D50A673}">
      <dgm:prSet/>
      <dgm:spPr/>
      <dgm:t>
        <a:bodyPr/>
        <a:lstStyle/>
        <a:p>
          <a:endParaRPr lang="en-US"/>
        </a:p>
      </dgm:t>
    </dgm:pt>
    <dgm:pt modelId="{E73301A7-0953-4C79-8D38-37192096E09A}" type="sibTrans" cxnId="{793FE1CE-43BA-4834-BA68-C97C3D50A673}">
      <dgm:prSet/>
      <dgm:spPr/>
      <dgm:t>
        <a:bodyPr/>
        <a:lstStyle/>
        <a:p>
          <a:endParaRPr lang="en-US">
            <a:latin typeface="Museo Sans For Dell" panose="02000000000000000000" pitchFamily="2" charset="0"/>
          </a:endParaRPr>
        </a:p>
      </dgm:t>
    </dgm:pt>
    <dgm:pt modelId="{9499DDE1-3D46-48D6-BB5B-E88478DB8CA8}">
      <dgm:prSet phldrT="[Text]"/>
      <dgm:spPr/>
      <dgm:t>
        <a:bodyPr/>
        <a:lstStyle/>
        <a:p>
          <a:endParaRPr lang="en-US" b="1" dirty="0">
            <a:latin typeface="Museo Sans For Dell" panose="02000000000000000000" pitchFamily="2" charset="0"/>
          </a:endParaRPr>
        </a:p>
      </dgm:t>
    </dgm:pt>
    <dgm:pt modelId="{4131FFFB-B11E-44BD-8C93-9D20E11E6840}" type="parTrans" cxnId="{5BCD8AFA-F648-4B9E-8F55-1BB4B9CFBC41}">
      <dgm:prSet/>
      <dgm:spPr/>
      <dgm:t>
        <a:bodyPr/>
        <a:lstStyle/>
        <a:p>
          <a:endParaRPr lang="en-US"/>
        </a:p>
      </dgm:t>
    </dgm:pt>
    <dgm:pt modelId="{D76587BA-AB59-48D2-AEE1-864FCE236079}" type="sibTrans" cxnId="{5BCD8AFA-F648-4B9E-8F55-1BB4B9CFBC41}">
      <dgm:prSet/>
      <dgm:spPr/>
      <dgm:t>
        <a:bodyPr/>
        <a:lstStyle/>
        <a:p>
          <a:endParaRPr lang="en-US">
            <a:latin typeface="Museo Sans For Dell" panose="02000000000000000000" pitchFamily="2" charset="0"/>
          </a:endParaRPr>
        </a:p>
      </dgm:t>
    </dgm:pt>
    <dgm:pt modelId="{FBF6CC99-CFA5-4F43-87EF-7316104DA82E}">
      <dgm:prSet phldrT="[Text]"/>
      <dgm:spPr/>
      <dgm:t>
        <a:bodyPr/>
        <a:lstStyle/>
        <a:p>
          <a:endParaRPr lang="en-US" b="1" dirty="0">
            <a:latin typeface="Museo Sans For Dell" panose="02000000000000000000" pitchFamily="2" charset="0"/>
          </a:endParaRPr>
        </a:p>
      </dgm:t>
    </dgm:pt>
    <dgm:pt modelId="{219FA1F9-1F17-4B95-959B-2C0DFD89FE53}" type="parTrans" cxnId="{748D501D-EB0F-4A26-BE74-44CE0D6502E1}">
      <dgm:prSet/>
      <dgm:spPr/>
      <dgm:t>
        <a:bodyPr/>
        <a:lstStyle/>
        <a:p>
          <a:endParaRPr lang="en-US"/>
        </a:p>
      </dgm:t>
    </dgm:pt>
    <dgm:pt modelId="{ABCBB75A-8049-4CFB-A55C-02611963E1F6}" type="sibTrans" cxnId="{748D501D-EB0F-4A26-BE74-44CE0D6502E1}">
      <dgm:prSet/>
      <dgm:spPr/>
      <dgm:t>
        <a:bodyPr/>
        <a:lstStyle/>
        <a:p>
          <a:endParaRPr lang="en-US">
            <a:latin typeface="Museo Sans For Dell" panose="02000000000000000000" pitchFamily="2" charset="0"/>
          </a:endParaRPr>
        </a:p>
      </dgm:t>
    </dgm:pt>
    <dgm:pt modelId="{9B4996AF-587E-4096-AF78-2C64CAEC7DF7}">
      <dgm:prSet phldrT="[Text]" phldr="1"/>
      <dgm:spPr/>
      <dgm:t>
        <a:bodyPr/>
        <a:lstStyle/>
        <a:p>
          <a:endParaRPr lang="en-US" dirty="0">
            <a:latin typeface="Museo Sans For Dell" panose="02000000000000000000" pitchFamily="2" charset="0"/>
          </a:endParaRPr>
        </a:p>
      </dgm:t>
    </dgm:pt>
    <dgm:pt modelId="{B4DFB4A2-65C7-4245-A614-262BF24B8EAE}" type="sibTrans" cxnId="{A5D4C48F-1FE7-4051-AE14-9FF126F54F85}">
      <dgm:prSet/>
      <dgm:spPr/>
      <dgm:t>
        <a:bodyPr/>
        <a:lstStyle/>
        <a:p>
          <a:endParaRPr lang="en-US"/>
        </a:p>
      </dgm:t>
    </dgm:pt>
    <dgm:pt modelId="{44E862B4-60B0-4BF3-8DF2-EB726463445F}" type="parTrans" cxnId="{A5D4C48F-1FE7-4051-AE14-9FF126F54F85}">
      <dgm:prSet/>
      <dgm:spPr/>
      <dgm:t>
        <a:bodyPr/>
        <a:lstStyle/>
        <a:p>
          <a:endParaRPr lang="en-US"/>
        </a:p>
      </dgm:t>
    </dgm:pt>
    <dgm:pt modelId="{B34ABF18-BF42-404C-A377-1E85F455F8AF}">
      <dgm:prSet phldrT="[Text]"/>
      <dgm:spPr/>
      <dgm:t>
        <a:bodyPr/>
        <a:lstStyle/>
        <a:p>
          <a:endParaRPr lang="en-US" b="1" dirty="0">
            <a:latin typeface="Museo Sans For Dell" panose="02000000000000000000" pitchFamily="2" charset="0"/>
          </a:endParaRPr>
        </a:p>
      </dgm:t>
    </dgm:pt>
    <dgm:pt modelId="{5A51FBD8-9BD4-499D-87CC-157E00CAD08C}" type="parTrans" cxnId="{B422B55A-23CC-4CA1-906D-94079AA46E83}">
      <dgm:prSet/>
      <dgm:spPr/>
      <dgm:t>
        <a:bodyPr/>
        <a:lstStyle/>
        <a:p>
          <a:endParaRPr lang="en-US"/>
        </a:p>
      </dgm:t>
    </dgm:pt>
    <dgm:pt modelId="{7DCF289D-DDDB-4DB8-B5B1-80A9C7457BDB}" type="sibTrans" cxnId="{B422B55A-23CC-4CA1-906D-94079AA46E83}">
      <dgm:prSet/>
      <dgm:spPr/>
      <dgm:t>
        <a:bodyPr/>
        <a:lstStyle/>
        <a:p>
          <a:endParaRPr lang="en-US"/>
        </a:p>
      </dgm:t>
    </dgm:pt>
    <dgm:pt modelId="{B42B0B19-1C59-4259-94CD-0F4F9D9EBB59}">
      <dgm:prSet phldrT="[Text]"/>
      <dgm:spPr/>
      <dgm:t>
        <a:bodyPr/>
        <a:lstStyle/>
        <a:p>
          <a:endParaRPr lang="en-US" b="1" dirty="0">
            <a:latin typeface="Museo Sans For Dell" panose="02000000000000000000" pitchFamily="2" charset="0"/>
          </a:endParaRPr>
        </a:p>
      </dgm:t>
    </dgm:pt>
    <dgm:pt modelId="{B986001C-18BB-427F-B7AD-C7E18F8A05B9}" type="parTrans" cxnId="{0A404CDA-7FD3-4B4E-A7B1-51273B32B812}">
      <dgm:prSet/>
      <dgm:spPr/>
      <dgm:t>
        <a:bodyPr/>
        <a:lstStyle/>
        <a:p>
          <a:endParaRPr lang="en-US"/>
        </a:p>
      </dgm:t>
    </dgm:pt>
    <dgm:pt modelId="{8F5DFDF4-41D3-43C1-A76A-0178E16BC0FC}" type="sibTrans" cxnId="{0A404CDA-7FD3-4B4E-A7B1-51273B32B812}">
      <dgm:prSet/>
      <dgm:spPr/>
      <dgm:t>
        <a:bodyPr/>
        <a:lstStyle/>
        <a:p>
          <a:endParaRPr lang="en-US"/>
        </a:p>
      </dgm:t>
    </dgm:pt>
    <dgm:pt modelId="{0A166E24-1461-47AC-8730-1278F63C1959}" type="pres">
      <dgm:prSet presAssocID="{D2799957-1672-4BCC-B162-1E482739185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A52C7F-53E6-4808-BE72-D0117EF956FE}" type="pres">
      <dgm:prSet presAssocID="{9B4996AF-587E-4096-AF78-2C64CAEC7DF7}" presName="centerShape" presStyleLbl="node0" presStyleIdx="0" presStyleCnt="1"/>
      <dgm:spPr/>
      <dgm:t>
        <a:bodyPr/>
        <a:lstStyle/>
        <a:p>
          <a:endParaRPr lang="en-US"/>
        </a:p>
      </dgm:t>
    </dgm:pt>
    <dgm:pt modelId="{C7A70DD0-17A3-43EB-8310-61360221FC37}" type="pres">
      <dgm:prSet presAssocID="{914900C9-964D-42AF-A248-B2934537D46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D3225-2298-4901-94FC-E234797DC983}" type="pres">
      <dgm:prSet presAssocID="{914900C9-964D-42AF-A248-B2934537D463}" presName="dummy" presStyleCnt="0"/>
      <dgm:spPr/>
      <dgm:t>
        <a:bodyPr/>
        <a:lstStyle/>
        <a:p>
          <a:endParaRPr lang="en-US"/>
        </a:p>
      </dgm:t>
    </dgm:pt>
    <dgm:pt modelId="{CF5AC764-B07C-4FD3-98BC-067705B8C4C6}" type="pres">
      <dgm:prSet presAssocID="{48A2032F-5279-4644-9441-CE3000B85152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17C32F3-FE93-49B1-9455-F5A14873D548}" type="pres">
      <dgm:prSet presAssocID="{38CAF9FA-7516-4E19-B0B5-9DE45876227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AFC773-DEFD-44D7-94EF-30D2D73AF23D}" type="pres">
      <dgm:prSet presAssocID="{38CAF9FA-7516-4E19-B0B5-9DE458762273}" presName="dummy" presStyleCnt="0"/>
      <dgm:spPr/>
      <dgm:t>
        <a:bodyPr/>
        <a:lstStyle/>
        <a:p>
          <a:endParaRPr lang="en-US"/>
        </a:p>
      </dgm:t>
    </dgm:pt>
    <dgm:pt modelId="{BC899E74-9422-47FC-A74C-50FAF153E7A0}" type="pres">
      <dgm:prSet presAssocID="{E73301A7-0953-4C79-8D38-37192096E09A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17CC6A3-86EC-4FBD-88D1-F5AA3F267D4B}" type="pres">
      <dgm:prSet presAssocID="{9499DDE1-3D46-48D6-BB5B-E88478DB8C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E0994-718A-4B2A-8B75-79A879ADEADD}" type="pres">
      <dgm:prSet presAssocID="{9499DDE1-3D46-48D6-BB5B-E88478DB8CA8}" presName="dummy" presStyleCnt="0"/>
      <dgm:spPr/>
      <dgm:t>
        <a:bodyPr/>
        <a:lstStyle/>
        <a:p>
          <a:endParaRPr lang="en-US"/>
        </a:p>
      </dgm:t>
    </dgm:pt>
    <dgm:pt modelId="{9DA5C3C8-F681-4D68-B5E7-95CA8EC5813D}" type="pres">
      <dgm:prSet presAssocID="{D76587BA-AB59-48D2-AEE1-864FCE23607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481A19D6-6DBD-405C-BB57-3D6CD9B70D4C}" type="pres">
      <dgm:prSet presAssocID="{B34ABF18-BF42-404C-A377-1E85F455F8A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070EF-1961-482D-8CE7-19FC37CFE28E}" type="pres">
      <dgm:prSet presAssocID="{B34ABF18-BF42-404C-A377-1E85F455F8AF}" presName="dummy" presStyleCnt="0"/>
      <dgm:spPr/>
    </dgm:pt>
    <dgm:pt modelId="{271DE4CC-D139-4527-AD5B-6189691DC313}" type="pres">
      <dgm:prSet presAssocID="{7DCF289D-DDDB-4DB8-B5B1-80A9C7457BD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F88F54C-6942-4E01-8134-B49FC5A9BA21}" type="pres">
      <dgm:prSet presAssocID="{B42B0B19-1C59-4259-94CD-0F4F9D9EBB5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BD07E-81C6-4308-92EA-952A2C4C27DB}" type="pres">
      <dgm:prSet presAssocID="{B42B0B19-1C59-4259-94CD-0F4F9D9EBB59}" presName="dummy" presStyleCnt="0"/>
      <dgm:spPr/>
    </dgm:pt>
    <dgm:pt modelId="{495F3B04-DE9E-4309-AA45-678CCA952968}" type="pres">
      <dgm:prSet presAssocID="{8F5DFDF4-41D3-43C1-A76A-0178E16BC0FC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C281C2E0-5C9F-4330-B900-310FD2CFFF21}" type="presOf" srcId="{38CAF9FA-7516-4E19-B0B5-9DE458762273}" destId="{817C32F3-FE93-49B1-9455-F5A14873D548}" srcOrd="0" destOrd="0" presId="urn:microsoft.com/office/officeart/2005/8/layout/radial6"/>
    <dgm:cxn modelId="{19791671-D218-48EB-A94E-9ED111B89AFC}" type="presOf" srcId="{914900C9-964D-42AF-A248-B2934537D463}" destId="{C7A70DD0-17A3-43EB-8310-61360221FC37}" srcOrd="0" destOrd="0" presId="urn:microsoft.com/office/officeart/2005/8/layout/radial6"/>
    <dgm:cxn modelId="{A5D4C48F-1FE7-4051-AE14-9FF126F54F85}" srcId="{D2799957-1672-4BCC-B162-1E482739185A}" destId="{9B4996AF-587E-4096-AF78-2C64CAEC7DF7}" srcOrd="0" destOrd="0" parTransId="{44E862B4-60B0-4BF3-8DF2-EB726463445F}" sibTransId="{B4DFB4A2-65C7-4245-A614-262BF24B8EAE}"/>
    <dgm:cxn modelId="{EB88CFD7-3656-4E53-934A-7293F72069D1}" srcId="{9B4996AF-587E-4096-AF78-2C64CAEC7DF7}" destId="{914900C9-964D-42AF-A248-B2934537D463}" srcOrd="0" destOrd="0" parTransId="{89EF1435-4990-4C30-AB93-82E54FBFFE73}" sibTransId="{48A2032F-5279-4644-9441-CE3000B85152}"/>
    <dgm:cxn modelId="{03BFC93E-71D4-4B99-B678-48E6AA242660}" type="presOf" srcId="{9B4996AF-587E-4096-AF78-2C64CAEC7DF7}" destId="{34A52C7F-53E6-4808-BE72-D0117EF956FE}" srcOrd="0" destOrd="0" presId="urn:microsoft.com/office/officeart/2005/8/layout/radial6"/>
    <dgm:cxn modelId="{B422B55A-23CC-4CA1-906D-94079AA46E83}" srcId="{9B4996AF-587E-4096-AF78-2C64CAEC7DF7}" destId="{B34ABF18-BF42-404C-A377-1E85F455F8AF}" srcOrd="3" destOrd="0" parTransId="{5A51FBD8-9BD4-499D-87CC-157E00CAD08C}" sibTransId="{7DCF289D-DDDB-4DB8-B5B1-80A9C7457BDB}"/>
    <dgm:cxn modelId="{ED040A6F-4F50-4F87-A291-55BF1D4364AE}" type="presOf" srcId="{7DCF289D-DDDB-4DB8-B5B1-80A9C7457BDB}" destId="{271DE4CC-D139-4527-AD5B-6189691DC313}" srcOrd="0" destOrd="0" presId="urn:microsoft.com/office/officeart/2005/8/layout/radial6"/>
    <dgm:cxn modelId="{5BC40970-4E0B-438F-BE95-DF6F6F253486}" type="presOf" srcId="{E73301A7-0953-4C79-8D38-37192096E09A}" destId="{BC899E74-9422-47FC-A74C-50FAF153E7A0}" srcOrd="0" destOrd="0" presId="urn:microsoft.com/office/officeart/2005/8/layout/radial6"/>
    <dgm:cxn modelId="{748D501D-EB0F-4A26-BE74-44CE0D6502E1}" srcId="{D2799957-1672-4BCC-B162-1E482739185A}" destId="{FBF6CC99-CFA5-4F43-87EF-7316104DA82E}" srcOrd="1" destOrd="0" parTransId="{219FA1F9-1F17-4B95-959B-2C0DFD89FE53}" sibTransId="{ABCBB75A-8049-4CFB-A55C-02611963E1F6}"/>
    <dgm:cxn modelId="{5BCD8AFA-F648-4B9E-8F55-1BB4B9CFBC41}" srcId="{9B4996AF-587E-4096-AF78-2C64CAEC7DF7}" destId="{9499DDE1-3D46-48D6-BB5B-E88478DB8CA8}" srcOrd="2" destOrd="0" parTransId="{4131FFFB-B11E-44BD-8C93-9D20E11E6840}" sibTransId="{D76587BA-AB59-48D2-AEE1-864FCE236079}"/>
    <dgm:cxn modelId="{99E4192A-91F9-4A02-869F-000E331D3A89}" type="presOf" srcId="{48A2032F-5279-4644-9441-CE3000B85152}" destId="{CF5AC764-B07C-4FD3-98BC-067705B8C4C6}" srcOrd="0" destOrd="0" presId="urn:microsoft.com/office/officeart/2005/8/layout/radial6"/>
    <dgm:cxn modelId="{38472027-7E3D-4196-B71D-177CC9EE3A73}" type="presOf" srcId="{D2799957-1672-4BCC-B162-1E482739185A}" destId="{0A166E24-1461-47AC-8730-1278F63C1959}" srcOrd="0" destOrd="0" presId="urn:microsoft.com/office/officeart/2005/8/layout/radial6"/>
    <dgm:cxn modelId="{0A404CDA-7FD3-4B4E-A7B1-51273B32B812}" srcId="{9B4996AF-587E-4096-AF78-2C64CAEC7DF7}" destId="{B42B0B19-1C59-4259-94CD-0F4F9D9EBB59}" srcOrd="4" destOrd="0" parTransId="{B986001C-18BB-427F-B7AD-C7E18F8A05B9}" sibTransId="{8F5DFDF4-41D3-43C1-A76A-0178E16BC0FC}"/>
    <dgm:cxn modelId="{793FE1CE-43BA-4834-BA68-C97C3D50A673}" srcId="{9B4996AF-587E-4096-AF78-2C64CAEC7DF7}" destId="{38CAF9FA-7516-4E19-B0B5-9DE458762273}" srcOrd="1" destOrd="0" parTransId="{3F0C332B-8D5C-486C-88BD-A289682958F2}" sibTransId="{E73301A7-0953-4C79-8D38-37192096E09A}"/>
    <dgm:cxn modelId="{63B2EDC5-7625-41A4-A703-B89DE6B5F5E9}" type="presOf" srcId="{8F5DFDF4-41D3-43C1-A76A-0178E16BC0FC}" destId="{495F3B04-DE9E-4309-AA45-678CCA952968}" srcOrd="0" destOrd="0" presId="urn:microsoft.com/office/officeart/2005/8/layout/radial6"/>
    <dgm:cxn modelId="{E94714BE-CE15-40B6-A6E1-629E02B2F489}" type="presOf" srcId="{B42B0B19-1C59-4259-94CD-0F4F9D9EBB59}" destId="{9F88F54C-6942-4E01-8134-B49FC5A9BA21}" srcOrd="0" destOrd="0" presId="urn:microsoft.com/office/officeart/2005/8/layout/radial6"/>
    <dgm:cxn modelId="{C4B65105-0415-4EAD-864F-4E53EB6F4110}" type="presOf" srcId="{D76587BA-AB59-48D2-AEE1-864FCE236079}" destId="{9DA5C3C8-F681-4D68-B5E7-95CA8EC5813D}" srcOrd="0" destOrd="0" presId="urn:microsoft.com/office/officeart/2005/8/layout/radial6"/>
    <dgm:cxn modelId="{9205B9B2-3D83-4D92-9205-B6BAA11FFAE8}" type="presOf" srcId="{B34ABF18-BF42-404C-A377-1E85F455F8AF}" destId="{481A19D6-6DBD-405C-BB57-3D6CD9B70D4C}" srcOrd="0" destOrd="0" presId="urn:microsoft.com/office/officeart/2005/8/layout/radial6"/>
    <dgm:cxn modelId="{D99B705A-CB4E-4F33-BFAF-7F07DA6A3C68}" type="presOf" srcId="{9499DDE1-3D46-48D6-BB5B-E88478DB8CA8}" destId="{C17CC6A3-86EC-4FBD-88D1-F5AA3F267D4B}" srcOrd="0" destOrd="0" presId="urn:microsoft.com/office/officeart/2005/8/layout/radial6"/>
    <dgm:cxn modelId="{E330AE96-503F-40A6-A59C-AFBADEC1A5E0}" type="presParOf" srcId="{0A166E24-1461-47AC-8730-1278F63C1959}" destId="{34A52C7F-53E6-4808-BE72-D0117EF956FE}" srcOrd="0" destOrd="0" presId="urn:microsoft.com/office/officeart/2005/8/layout/radial6"/>
    <dgm:cxn modelId="{C311584D-0615-43FC-9EEE-2A756805A27C}" type="presParOf" srcId="{0A166E24-1461-47AC-8730-1278F63C1959}" destId="{C7A70DD0-17A3-43EB-8310-61360221FC37}" srcOrd="1" destOrd="0" presId="urn:microsoft.com/office/officeart/2005/8/layout/radial6"/>
    <dgm:cxn modelId="{04A3E967-931E-4740-A700-B091BB8A9CD7}" type="presParOf" srcId="{0A166E24-1461-47AC-8730-1278F63C1959}" destId="{911D3225-2298-4901-94FC-E234797DC983}" srcOrd="2" destOrd="0" presId="urn:microsoft.com/office/officeart/2005/8/layout/radial6"/>
    <dgm:cxn modelId="{FF421BB6-12F4-4122-961E-EBAC5537DE5B}" type="presParOf" srcId="{0A166E24-1461-47AC-8730-1278F63C1959}" destId="{CF5AC764-B07C-4FD3-98BC-067705B8C4C6}" srcOrd="3" destOrd="0" presId="urn:microsoft.com/office/officeart/2005/8/layout/radial6"/>
    <dgm:cxn modelId="{AEFF01AA-60A9-4633-ACB9-AB3F0B017B8F}" type="presParOf" srcId="{0A166E24-1461-47AC-8730-1278F63C1959}" destId="{817C32F3-FE93-49B1-9455-F5A14873D548}" srcOrd="4" destOrd="0" presId="urn:microsoft.com/office/officeart/2005/8/layout/radial6"/>
    <dgm:cxn modelId="{73A3E719-FCA6-4FD8-A433-8B5B401AA221}" type="presParOf" srcId="{0A166E24-1461-47AC-8730-1278F63C1959}" destId="{04AFC773-DEFD-44D7-94EF-30D2D73AF23D}" srcOrd="5" destOrd="0" presId="urn:microsoft.com/office/officeart/2005/8/layout/radial6"/>
    <dgm:cxn modelId="{4D9E37DF-4F15-4D51-A41D-D91B65B6D951}" type="presParOf" srcId="{0A166E24-1461-47AC-8730-1278F63C1959}" destId="{BC899E74-9422-47FC-A74C-50FAF153E7A0}" srcOrd="6" destOrd="0" presId="urn:microsoft.com/office/officeart/2005/8/layout/radial6"/>
    <dgm:cxn modelId="{76CC8C25-4897-4907-B90B-43191F1FCA7E}" type="presParOf" srcId="{0A166E24-1461-47AC-8730-1278F63C1959}" destId="{C17CC6A3-86EC-4FBD-88D1-F5AA3F267D4B}" srcOrd="7" destOrd="0" presId="urn:microsoft.com/office/officeart/2005/8/layout/radial6"/>
    <dgm:cxn modelId="{FD47099B-EA35-401D-BF9F-50B2F6202861}" type="presParOf" srcId="{0A166E24-1461-47AC-8730-1278F63C1959}" destId="{BECE0994-718A-4B2A-8B75-79A879ADEADD}" srcOrd="8" destOrd="0" presId="urn:microsoft.com/office/officeart/2005/8/layout/radial6"/>
    <dgm:cxn modelId="{067C1679-AC84-4F05-928E-D7C9C5503ED7}" type="presParOf" srcId="{0A166E24-1461-47AC-8730-1278F63C1959}" destId="{9DA5C3C8-F681-4D68-B5E7-95CA8EC5813D}" srcOrd="9" destOrd="0" presId="urn:microsoft.com/office/officeart/2005/8/layout/radial6"/>
    <dgm:cxn modelId="{784C2DCD-F149-410C-B188-EA9145873CCE}" type="presParOf" srcId="{0A166E24-1461-47AC-8730-1278F63C1959}" destId="{481A19D6-6DBD-405C-BB57-3D6CD9B70D4C}" srcOrd="10" destOrd="0" presId="urn:microsoft.com/office/officeart/2005/8/layout/radial6"/>
    <dgm:cxn modelId="{A0987DF1-40A0-480A-A084-FCB4F008A107}" type="presParOf" srcId="{0A166E24-1461-47AC-8730-1278F63C1959}" destId="{9BD070EF-1961-482D-8CE7-19FC37CFE28E}" srcOrd="11" destOrd="0" presId="urn:microsoft.com/office/officeart/2005/8/layout/radial6"/>
    <dgm:cxn modelId="{F67E37BF-98C9-4DD5-AE79-2089E0DAC22F}" type="presParOf" srcId="{0A166E24-1461-47AC-8730-1278F63C1959}" destId="{271DE4CC-D139-4527-AD5B-6189691DC313}" srcOrd="12" destOrd="0" presId="urn:microsoft.com/office/officeart/2005/8/layout/radial6"/>
    <dgm:cxn modelId="{EE5299A8-0E21-4D54-AD7D-59BACA515856}" type="presParOf" srcId="{0A166E24-1461-47AC-8730-1278F63C1959}" destId="{9F88F54C-6942-4E01-8134-B49FC5A9BA21}" srcOrd="13" destOrd="0" presId="urn:microsoft.com/office/officeart/2005/8/layout/radial6"/>
    <dgm:cxn modelId="{DCAC0DC8-AB12-4A6A-A240-D92BC25EF950}" type="presParOf" srcId="{0A166E24-1461-47AC-8730-1278F63C1959}" destId="{12DBD07E-81C6-4308-92EA-952A2C4C27DB}" srcOrd="14" destOrd="0" presId="urn:microsoft.com/office/officeart/2005/8/layout/radial6"/>
    <dgm:cxn modelId="{EF1E6761-73CF-40DF-B87D-BDA03A55E09D}" type="presParOf" srcId="{0A166E24-1461-47AC-8730-1278F63C1959}" destId="{495F3B04-DE9E-4309-AA45-678CCA952968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2FC56-1435-487D-B755-EDD4121E58FF}">
      <dsp:nvSpPr>
        <dsp:cNvPr id="0" name=""/>
        <dsp:cNvSpPr/>
      </dsp:nvSpPr>
      <dsp:spPr>
        <a:xfrm>
          <a:off x="1617289" y="589270"/>
          <a:ext cx="3935265" cy="3935265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5C3C8-F681-4D68-B5E7-95CA8EC5813D}">
      <dsp:nvSpPr>
        <dsp:cNvPr id="0" name=""/>
        <dsp:cNvSpPr/>
      </dsp:nvSpPr>
      <dsp:spPr>
        <a:xfrm>
          <a:off x="1617289" y="589270"/>
          <a:ext cx="3935265" cy="3935265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99E74-9422-47FC-A74C-50FAF153E7A0}">
      <dsp:nvSpPr>
        <dsp:cNvPr id="0" name=""/>
        <dsp:cNvSpPr/>
      </dsp:nvSpPr>
      <dsp:spPr>
        <a:xfrm>
          <a:off x="1617289" y="589270"/>
          <a:ext cx="3935265" cy="3935265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AC764-B07C-4FD3-98BC-067705B8C4C6}">
      <dsp:nvSpPr>
        <dsp:cNvPr id="0" name=""/>
        <dsp:cNvSpPr/>
      </dsp:nvSpPr>
      <dsp:spPr>
        <a:xfrm>
          <a:off x="1617289" y="589270"/>
          <a:ext cx="3935265" cy="3935265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52C7F-53E6-4808-BE72-D0117EF956FE}">
      <dsp:nvSpPr>
        <dsp:cNvPr id="0" name=""/>
        <dsp:cNvSpPr/>
      </dsp:nvSpPr>
      <dsp:spPr>
        <a:xfrm>
          <a:off x="2679939" y="1651920"/>
          <a:ext cx="1809965" cy="1809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>
            <a:latin typeface="Museo Sans For Dell" panose="02000000000000000000" pitchFamily="2" charset="0"/>
          </a:endParaRPr>
        </a:p>
      </dsp:txBody>
      <dsp:txXfrm>
        <a:off x="2945002" y="1916983"/>
        <a:ext cx="1279839" cy="1279839"/>
      </dsp:txXfrm>
    </dsp:sp>
    <dsp:sp modelId="{C7A70DD0-17A3-43EB-8310-61360221FC37}">
      <dsp:nvSpPr>
        <dsp:cNvPr id="0" name=""/>
        <dsp:cNvSpPr/>
      </dsp:nvSpPr>
      <dsp:spPr>
        <a:xfrm>
          <a:off x="2951434" y="1393"/>
          <a:ext cx="1266976" cy="12669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b="1" kern="1200" dirty="0">
            <a:latin typeface="Museo Sans For Dell" panose="02000000000000000000" pitchFamily="2" charset="0"/>
          </a:endParaRPr>
        </a:p>
      </dsp:txBody>
      <dsp:txXfrm>
        <a:off x="3136978" y="186937"/>
        <a:ext cx="895888" cy="895888"/>
      </dsp:txXfrm>
    </dsp:sp>
    <dsp:sp modelId="{817C32F3-FE93-49B1-9455-F5A14873D548}">
      <dsp:nvSpPr>
        <dsp:cNvPr id="0" name=""/>
        <dsp:cNvSpPr/>
      </dsp:nvSpPr>
      <dsp:spPr>
        <a:xfrm>
          <a:off x="4873455" y="1923414"/>
          <a:ext cx="1266976" cy="12669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b="1" kern="1200" dirty="0">
            <a:latin typeface="Museo Sans For Dell" panose="02000000000000000000" pitchFamily="2" charset="0"/>
          </a:endParaRPr>
        </a:p>
      </dsp:txBody>
      <dsp:txXfrm>
        <a:off x="5058999" y="2108958"/>
        <a:ext cx="895888" cy="895888"/>
      </dsp:txXfrm>
    </dsp:sp>
    <dsp:sp modelId="{C17CC6A3-86EC-4FBD-88D1-F5AA3F267D4B}">
      <dsp:nvSpPr>
        <dsp:cNvPr id="0" name=""/>
        <dsp:cNvSpPr/>
      </dsp:nvSpPr>
      <dsp:spPr>
        <a:xfrm>
          <a:off x="2951434" y="3845436"/>
          <a:ext cx="1266976" cy="12669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b="1" kern="1200" dirty="0">
            <a:latin typeface="Museo Sans For Dell" panose="02000000000000000000" pitchFamily="2" charset="0"/>
          </a:endParaRPr>
        </a:p>
      </dsp:txBody>
      <dsp:txXfrm>
        <a:off x="3136978" y="4030980"/>
        <a:ext cx="895888" cy="895888"/>
      </dsp:txXfrm>
    </dsp:sp>
    <dsp:sp modelId="{DC39EA48-8B9F-4752-A1C2-EF4DD9FE93AD}">
      <dsp:nvSpPr>
        <dsp:cNvPr id="0" name=""/>
        <dsp:cNvSpPr/>
      </dsp:nvSpPr>
      <dsp:spPr>
        <a:xfrm>
          <a:off x="1029413" y="1923414"/>
          <a:ext cx="1266976" cy="12669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b="1" kern="1200" dirty="0">
            <a:latin typeface="Museo Sans For Dell" panose="02000000000000000000" pitchFamily="2" charset="0"/>
          </a:endParaRPr>
        </a:p>
      </dsp:txBody>
      <dsp:txXfrm>
        <a:off x="1214957" y="2108958"/>
        <a:ext cx="895888" cy="895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Weitergabe </a:t>
            </a:r>
            <a:r>
              <a:rPr lang="de-DE" dirty="0"/>
              <a:t>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5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2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 smtClean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PowerShell/Operation-Validation-Framework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Operations Validation For Infrastructure as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Ravikanth Chaganti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An 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Enough Talk!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640" y="1988840"/>
            <a:ext cx="3987531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99392" y="1845668"/>
            <a:ext cx="4176464" cy="3670720"/>
          </a:xfrm>
        </p:spPr>
        <p:txBody>
          <a:bodyPr/>
          <a:lstStyle/>
          <a:p>
            <a:r>
              <a:rPr lang="en-US" dirty="0" smtClean="0"/>
              <a:t>Hyper-V Converged Virtual Switch</a:t>
            </a:r>
          </a:p>
          <a:p>
            <a:r>
              <a:rPr lang="en-US" dirty="0" smtClean="0"/>
              <a:t>Common architecture across cluster of nodes</a:t>
            </a:r>
          </a:p>
          <a:p>
            <a:r>
              <a:rPr lang="en-US" dirty="0" smtClean="0"/>
              <a:t>DSC configuration along with tests is an infrastructure blueprint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Blueprints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6785757" cy="2844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71600" y="5085184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https://github.com/rchaganti/InfraBlueprints</a:t>
            </a:r>
          </a:p>
        </p:txBody>
      </p:sp>
    </p:spTree>
    <p:extLst>
      <p:ext uri="{BB962C8B-B14F-4D97-AF65-F5344CB8AC3E}">
        <p14:creationId xmlns:p14="http://schemas.microsoft.com/office/powerpoint/2010/main" val="40176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Operations Validation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2808312"/>
          </a:xfrm>
        </p:spPr>
        <p:txBody>
          <a:bodyPr/>
          <a:lstStyle/>
          <a:p>
            <a:r>
              <a:rPr lang="de-DE" sz="2400" dirty="0">
                <a:hlinkClick r:id="rId2"/>
              </a:rPr>
              <a:t>https://</a:t>
            </a:r>
            <a:r>
              <a:rPr lang="de-DE" sz="2400" dirty="0" smtClean="0">
                <a:hlinkClick r:id="rId2"/>
              </a:rPr>
              <a:t>github.com/PowerShell/Operation-Validation-Framework</a:t>
            </a:r>
            <a:endParaRPr lang="de-DE" sz="2400" dirty="0" smtClean="0"/>
          </a:p>
          <a:p>
            <a:r>
              <a:rPr lang="en-US" sz="2400" dirty="0">
                <a:effectLst/>
              </a:rPr>
              <a:t>The module structure required is as follows:</a:t>
            </a:r>
          </a:p>
          <a:p>
            <a:r>
              <a:rPr lang="en-US" sz="2400" dirty="0" err="1">
                <a:effectLst/>
              </a:rPr>
              <a:t>ModuleBase</a:t>
            </a:r>
            <a:r>
              <a:rPr lang="en-US" sz="2400" dirty="0" smtClean="0">
                <a:effectLst/>
              </a:rPr>
              <a:t>\</a:t>
            </a:r>
            <a:endParaRPr lang="en-US" sz="2400" dirty="0">
              <a:effectLst/>
            </a:endParaRPr>
          </a:p>
          <a:p>
            <a:pPr lvl="1"/>
            <a:r>
              <a:rPr lang="en-US" sz="2000" dirty="0">
                <a:effectLst/>
              </a:rPr>
              <a:t>Diagnostics</a:t>
            </a:r>
            <a:r>
              <a:rPr lang="en-US" sz="2000" dirty="0" smtClean="0">
                <a:effectLst/>
              </a:rPr>
              <a:t>\</a:t>
            </a:r>
            <a:endParaRPr lang="en-US" sz="2000" dirty="0">
              <a:effectLst/>
            </a:endParaRPr>
          </a:p>
          <a:p>
            <a:pPr lvl="2"/>
            <a:r>
              <a:rPr lang="en-US" sz="2000" dirty="0" smtClean="0">
                <a:effectLst/>
              </a:rPr>
              <a:t>Simple</a:t>
            </a:r>
            <a:endParaRPr lang="en-US" sz="2000" dirty="0">
              <a:effectLst/>
            </a:endParaRPr>
          </a:p>
          <a:p>
            <a:pPr lvl="2"/>
            <a:r>
              <a:rPr lang="en-US" sz="2000" dirty="0" smtClean="0">
                <a:effectLst/>
              </a:rPr>
              <a:t>Comprehensive</a:t>
            </a:r>
            <a:endParaRPr lang="de-DE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52936"/>
            <a:ext cx="823905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5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3068960"/>
            <a:ext cx="8640960" cy="2304256"/>
          </a:xfrm>
        </p:spPr>
        <p:txBody>
          <a:bodyPr/>
          <a:lstStyle/>
          <a:p>
            <a:pPr marL="0" indent="0" algn="ctr">
              <a:buNone/>
            </a:pPr>
            <a:r>
              <a:rPr lang="de-DE" sz="6000" dirty="0" smtClean="0"/>
              <a:t>DON‘T IGNORE OPERATIONS VALIDATION</a:t>
            </a:r>
            <a:endParaRPr lang="de-DE" sz="6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6285298" cy="417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: 15 min break</a:t>
            </a:r>
          </a:p>
          <a:p>
            <a:endParaRPr lang="de-DE" dirty="0" smtClean="0"/>
          </a:p>
          <a:p>
            <a:r>
              <a:rPr lang="de-DE" dirty="0" smtClean="0"/>
              <a:t>Grab a </a:t>
            </a:r>
            <a:r>
              <a:rPr lang="de-DE" dirty="0" err="1" smtClean="0"/>
              <a:t>coffee</a:t>
            </a:r>
            <a:endParaRPr lang="de-DE" dirty="0" smtClean="0"/>
          </a:p>
          <a:p>
            <a:r>
              <a:rPr lang="de-DE" dirty="0" err="1" smtClean="0"/>
              <a:t>Stay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enjoy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  <a:p>
            <a:r>
              <a:rPr lang="de-DE" dirty="0" smtClean="0"/>
              <a:t>Change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Ask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in a </a:t>
            </a:r>
            <a:r>
              <a:rPr lang="de-DE" dirty="0" err="1" smtClean="0"/>
              <a:t>breakout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Principal Engineer at Dell Inc.</a:t>
            </a:r>
          </a:p>
          <a:p>
            <a:r>
              <a:rPr lang="de-DE" dirty="0" smtClean="0"/>
              <a:t>MVP, CDM (Windows PowerShell)</a:t>
            </a:r>
          </a:p>
          <a:p>
            <a:r>
              <a:rPr lang="de-DE" dirty="0" smtClean="0"/>
              <a:t>Founder and Editor, PowerShell Magazine</a:t>
            </a:r>
          </a:p>
          <a:p>
            <a:r>
              <a:rPr lang="de-DE" dirty="0" smtClean="0"/>
              <a:t>Author</a:t>
            </a:r>
          </a:p>
          <a:p>
            <a:pPr lvl="1"/>
            <a:r>
              <a:rPr lang="de-DE" dirty="0" smtClean="0"/>
              <a:t>PowerShell Desired State Configuration Revealed</a:t>
            </a:r>
          </a:p>
          <a:p>
            <a:pPr lvl="1"/>
            <a:r>
              <a:rPr lang="de-DE" dirty="0" smtClean="0"/>
              <a:t>Layman‘s Guide to PowerShell 2.0 Remoting</a:t>
            </a:r>
          </a:p>
          <a:p>
            <a:pPr lvl="1"/>
            <a:r>
              <a:rPr lang="de-DE" dirty="0" smtClean="0"/>
              <a:t>WMI Query Language via PowerShell</a:t>
            </a:r>
          </a:p>
          <a:p>
            <a:pPr lvl="1"/>
            <a:r>
              <a:rPr lang="de-DE" dirty="0" smtClean="0"/>
              <a:t>A few more coming soon!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3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Why Operations Validation?</a:t>
            </a:r>
          </a:p>
          <a:p>
            <a:r>
              <a:rPr lang="de-DE" dirty="0"/>
              <a:t>Demo</a:t>
            </a:r>
          </a:p>
          <a:p>
            <a:r>
              <a:rPr lang="de-DE" dirty="0" smtClean="0"/>
              <a:t>Operations Validation 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Phoenix Project</a:t>
            </a:r>
            <a:endParaRPr lang="en-US" dirty="0"/>
          </a:p>
        </p:txBody>
      </p:sp>
      <p:pic>
        <p:nvPicPr>
          <p:cNvPr id="4" name="Picture 2" descr="http://core0.staticworld.net/images/idge/imported/article/nww/2013/11/phoenix-100275111-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3867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9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Phoenix Project?</a:t>
            </a:r>
            <a:endParaRPr lang="en-US" dirty="0"/>
          </a:p>
        </p:txBody>
      </p:sp>
      <p:pic>
        <p:nvPicPr>
          <p:cNvPr id="1028" name="Picture 4" descr="Knight $440 Million Trading Loss Said Linked to Dormant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03032"/>
            <a:ext cx="6912768" cy="47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14" y="6611779"/>
            <a:ext cx="4629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effectLst/>
              </a:rPr>
              <a:t>Image: http://www.bloomberg.com/news/articles/2012-08-14/knight-software</a:t>
            </a:r>
          </a:p>
        </p:txBody>
      </p:sp>
    </p:spTree>
    <p:extLst>
      <p:ext uri="{BB962C8B-B14F-4D97-AF65-F5344CB8AC3E}">
        <p14:creationId xmlns:p14="http://schemas.microsoft.com/office/powerpoint/2010/main" val="256185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KCG Debacle!</a:t>
            </a:r>
            <a:endParaRPr lang="en-US" dirty="0"/>
          </a:p>
        </p:txBody>
      </p:sp>
      <p:pic>
        <p:nvPicPr>
          <p:cNvPr id="1026" name="Picture 2" descr="C:\Users\RAVIKA~1\AppData\Local\Temp\SNAGHTML19eb0d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8058">
            <a:off x="252916" y="2408473"/>
            <a:ext cx="8568952" cy="31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VIKA~1\AppData\Local\Temp\SNAGHTML19f08f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1603">
            <a:off x="150569" y="2629767"/>
            <a:ext cx="8746330" cy="20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63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35496" y="1340768"/>
          <a:ext cx="7169845" cy="5113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ttp://www.freudenberg-it.com/uploads/pics/Server_A_0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63222"/>
            <a:ext cx="2261127" cy="106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597" y="3429000"/>
            <a:ext cx="936104" cy="936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58" y="5517232"/>
            <a:ext cx="900227" cy="665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54" y="3443231"/>
            <a:ext cx="804267" cy="804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39" y="1350523"/>
            <a:ext cx="1249912" cy="125541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6280565" y="3059287"/>
            <a:ext cx="233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Reusable Automation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6280565" y="3478098"/>
            <a:ext cx="16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Source Control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280565" y="3923764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Unit Testing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6289255" y="4365104"/>
            <a:ext cx="261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Continuous Deployment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9938861"/>
              </p:ext>
            </p:extLst>
          </p:nvPr>
        </p:nvGraphicFramePr>
        <p:xfrm>
          <a:off x="35496" y="1340768"/>
          <a:ext cx="7169845" cy="5113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ttp://www.freudenberg-it.com/uploads/pics/Server_A_0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63222"/>
            <a:ext cx="2261127" cy="106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33" y="2977055"/>
            <a:ext cx="936104" cy="936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56" y="5407898"/>
            <a:ext cx="900227" cy="665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92" y="5326241"/>
            <a:ext cx="804267" cy="804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34" y="1374528"/>
            <a:ext cx="1296144" cy="130184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6252764" y="2307043"/>
            <a:ext cx="239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Reusable automation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6252764" y="2725854"/>
            <a:ext cx="16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Source Control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252764" y="317152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Unit Testing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6261454" y="3612860"/>
            <a:ext cx="261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Continuous Deployment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0" y="3102870"/>
            <a:ext cx="1060877" cy="7107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79246" y="4046649"/>
            <a:ext cx="29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Integration and Operations</a:t>
            </a:r>
          </a:p>
          <a:p>
            <a:r>
              <a:rPr lang="en-US" sz="1800" dirty="0" smtClean="0"/>
              <a:t>Validation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40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same as integration testing</a:t>
            </a:r>
          </a:p>
          <a:p>
            <a:r>
              <a:rPr lang="en-US" dirty="0" smtClean="0"/>
              <a:t>Integration tests validate the desired state</a:t>
            </a:r>
          </a:p>
          <a:p>
            <a:r>
              <a:rPr lang="en-US" dirty="0" smtClean="0"/>
              <a:t>Operational tests validated the functionality at desired state!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323</TotalTime>
  <Words>219</Words>
  <Application>Microsoft Office PowerPoint</Application>
  <PresentationFormat>On-screen Show (4:3)</PresentationFormat>
  <Paragraphs>64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Museo Sans For Dell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Operations Validation For Infrastructure as Code</vt:lpstr>
      <vt:lpstr>About_Author</vt:lpstr>
      <vt:lpstr>Agenda</vt:lpstr>
      <vt:lpstr>The Phoenix Project</vt:lpstr>
      <vt:lpstr>THE Phoenix Project?</vt:lpstr>
      <vt:lpstr>KCG Debacle!</vt:lpstr>
      <vt:lpstr>Infrastructure as Code</vt:lpstr>
      <vt:lpstr>Infrastructure as Code</vt:lpstr>
      <vt:lpstr>Operations Validation</vt:lpstr>
      <vt:lpstr>Demo</vt:lpstr>
      <vt:lpstr>Scenario</vt:lpstr>
      <vt:lpstr>Packaging Blueprints</vt:lpstr>
      <vt:lpstr>Operations Validation Framework</vt:lpstr>
      <vt:lpstr>Summary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cp:keywords>No Restrictions</cp:keywords>
  <dc:description>(C) Dr. Tobias Weltner</dc:description>
  <cp:lastModifiedBy>Chaganti, Ravikanth</cp:lastModifiedBy>
  <cp:revision>240</cp:revision>
  <dcterms:created xsi:type="dcterms:W3CDTF">2007-07-20T07:41:41Z</dcterms:created>
  <dcterms:modified xsi:type="dcterms:W3CDTF">2016-04-25T06:08:50Z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TitusGUID">
    <vt:lpwstr>11e53248-7bb9-485d-94c4-85d98cf153f4</vt:lpwstr>
  </property>
  <property fmtid="{D5CDD505-2E9C-101B-9397-08002B2CF9AE}" pid="9" name="_MarkAsFinal">
    <vt:bool>true</vt:bool>
  </property>
  <property fmtid="{D5CDD505-2E9C-101B-9397-08002B2CF9AE}" pid="10" name="DellClassification">
    <vt:lpwstr>No Restrictions</vt:lpwstr>
  </property>
  <property fmtid="{D5CDD505-2E9C-101B-9397-08002B2CF9AE}" pid="11" name="DellSubLabels">
    <vt:lpwstr/>
  </property>
</Properties>
</file>