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6BB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90B7-06EA-4D60-82E6-7DDB5434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66F60-967A-4314-B9A6-F683E4C4A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0050B-5B16-4373-9C32-7F9D5BF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490F-A925-4723-B5B8-EDD9F89E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9A19-3CFA-4240-B9F8-61FBD1C4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5DBC-DA07-493D-AD60-4A57875E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0E024-05E0-4515-8CBC-E57D17092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EF02-FED7-4F7A-9F98-AE949B66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5876-6692-4E43-AE9C-3C59A08B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5888-6778-466B-B164-D1ED457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4D50A-72B2-486B-82FE-62079FCA5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07A4D-48F1-448E-8C30-BBA4A11C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06FB-6835-419D-9261-24FAB36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2176-DDCB-47A1-B566-CCC0D58C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9F58-E687-4016-ABE7-2520D48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900D-E691-4626-AAC5-D3F9907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7BBD-C107-4CA1-86E7-C7A34AA9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8B30-9D22-4317-ADF6-BBB8A330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12F7-3677-4EA4-8DBB-012E7D9A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1B89-0F96-44E0-8CB9-A97DCEC1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8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3844-AA5F-409D-A159-E7A45DAB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5BED-D73A-4A9B-A37E-0FBEEA4B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7E52-5305-41EB-BB72-83BCE3DA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03EA-D314-4AB9-AA26-691D4546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4A6D-01A7-4B51-B18F-A28BA42E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E158-79F9-410E-91F3-95A07541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BC18-8603-4206-AC04-D605C7107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C7EB-6B03-4CBC-9907-17F02026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FEC7-948A-4613-B6FA-9E19A613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3AE08-43A5-406C-8A21-B89782CD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FEEF-517A-48E2-B6A2-FDD064AB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CA56-796D-4769-B74B-70F6ACB1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FD6D-4A9D-4B8D-B360-3917186E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463B-97DE-48CD-A346-206A577D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101ED-BBEB-41E6-ABA3-C99B8CFB2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2E24-0B9D-4865-A27C-A90FE46AE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2B18E-BF31-4D1A-ADD2-6EE4F1E7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7312D-DF45-42EB-9346-B32EDE32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BF69D-ACFA-4F83-B838-7131D2D0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85D8-B25E-4C72-9DCC-1709A5AB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9EE68-3E05-4389-933C-A97894D9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46E74-712D-4D07-B712-D2F0A465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D6B50-6FEA-4E73-8F48-B7EC6F92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4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9DE1-3D3D-4B00-ADAE-25CB6976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6547-8AA6-48E2-A590-CD2B3EE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D7356-D143-4D63-9DFE-9E5314E0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E10A-F0B4-467C-A7EB-2DEF683D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F739-51E6-42D6-80C2-B85D7151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1174E-267D-46B7-975A-864C68FA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6C9FA-3D57-4C89-99CF-7C4FFEED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94F2-C9C6-407D-88AB-9090B8A6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E570-5C4D-411E-BDAC-E0F17FA8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0E06-4830-467F-8842-23F8EABC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CD14-DEA4-49C9-8981-E5685588D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FD6FC-F292-4817-8927-B3BED0BC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23B9-B43B-488C-8977-FB6CBD6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F06F-1211-48F4-9558-ED4DEDA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628A4-9562-4F77-B019-6F802887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764EF-8631-4188-937E-CBB7AE7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7707-56CD-4475-A5F2-6ED82F7B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47A1-CFE1-4815-9882-E54A1390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83DDA-8254-468B-A148-8EE6EBCA2AC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F293-3EFE-4253-8F01-E90FBFF9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90E0-8018-4EC1-B3D5-6206BFF52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liablecarsrental.com/blog/5-short-road-trip-destinations-around-bangalor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hell.azu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2CAB6-90DC-46B3-A2DF-B4E9029C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3B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Cloud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D5466-C27F-4717-9C7B-87FCFBE2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3B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introduction to</a:t>
            </a:r>
          </a:p>
        </p:txBody>
      </p:sp>
      <p:sp>
        <p:nvSpPr>
          <p:cNvPr id="1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ED61EC-2948-40F0-8D81-527C353EC697}"/>
              </a:ext>
            </a:extLst>
          </p:cNvPr>
          <p:cNvSpPr txBox="1"/>
          <p:nvPr/>
        </p:nvSpPr>
        <p:spPr>
          <a:xfrm>
            <a:off x="804484" y="6016596"/>
            <a:ext cx="582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B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Ravikanth Chaganti, Dell EMC</a:t>
            </a:r>
          </a:p>
          <a:p>
            <a:r>
              <a:rPr lang="en-US" sz="2400" dirty="0">
                <a:solidFill>
                  <a:srgbClr val="3B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@ravikanth</a:t>
            </a:r>
          </a:p>
        </p:txBody>
      </p:sp>
      <p:pic>
        <p:nvPicPr>
          <p:cNvPr id="2052" name="Picture 4" descr="Image result for Azure Cloud Shell">
            <a:extLst>
              <a:ext uri="{FF2B5EF4-FFF2-40B4-BE49-F238E27FC236}">
                <a16:creationId xmlns:a16="http://schemas.microsoft.com/office/drawing/2014/main" id="{FB25309E-58C1-4517-BEE4-F605C2345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85" y="2641066"/>
            <a:ext cx="4333949" cy="22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0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eliablecarsrental.com/blog/wp-content/uploads/2017/07/Places-to-Visit-Near-Bangalore-1024x397.jpg">
            <a:extLst>
              <a:ext uri="{FF2B5EF4-FFF2-40B4-BE49-F238E27FC236}">
                <a16:creationId xmlns:a16="http://schemas.microsoft.com/office/drawing/2014/main" id="{D67A552D-38E8-45AF-827A-11FE5DC35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250"/>
            <a:ext cx="12192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sconf asia">
            <a:extLst>
              <a:ext uri="{FF2B5EF4-FFF2-40B4-BE49-F238E27FC236}">
                <a16:creationId xmlns:a16="http://schemas.microsoft.com/office/drawing/2014/main" id="{C102072E-8C29-42ED-BAD8-A8C80D20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" y="41669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19E864-21CF-4B56-9307-E3B2424B3065}"/>
              </a:ext>
            </a:extLst>
          </p:cNvPr>
          <p:cNvSpPr txBox="1"/>
          <p:nvPr/>
        </p:nvSpPr>
        <p:spPr>
          <a:xfrm>
            <a:off x="1912699" y="4528688"/>
            <a:ext cx="104093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500" dirty="0">
                <a:latin typeface="Segoe UI" panose="020B0502040204020203" pitchFamily="34" charset="0"/>
                <a:cs typeface="Segoe UI" panose="020B0502040204020203" pitchFamily="34" charset="0"/>
              </a:rPr>
              <a:t>PowerShell Conference Asia 2019, </a:t>
            </a:r>
            <a:r>
              <a:rPr lang="en-IN" sz="35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Bangalore, India</a:t>
            </a:r>
          </a:p>
          <a:p>
            <a:pPr algn="ctr"/>
            <a:r>
              <a:rPr lang="en-IN" sz="3500" dirty="0">
                <a:latin typeface="Segoe UI" panose="020B0502040204020203" pitchFamily="34" charset="0"/>
                <a:cs typeface="Segoe UI" panose="020B0502040204020203" pitchFamily="34" charset="0"/>
              </a:rPr>
              <a:t>September 19-21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48D7D-C607-4F93-A3F2-1597920FEE33}"/>
              </a:ext>
            </a:extLst>
          </p:cNvPr>
          <p:cNvSpPr txBox="1"/>
          <p:nvPr/>
        </p:nvSpPr>
        <p:spPr>
          <a:xfrm>
            <a:off x="6175276" y="6581001"/>
            <a:ext cx="6162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PC: </a:t>
            </a:r>
            <a:r>
              <a:rPr lang="en-IN" sz="1200" dirty="0">
                <a:hlinkClick r:id="rId4"/>
              </a:rPr>
              <a:t>https://www.reliablecarsrental.com/blog/5-short-road-trip-destinations-around-bangalore/</a:t>
            </a:r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63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E649-7DA5-45A9-BF97-C7AA3E09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1617-7266-45A4-97BC-BDFF3FDB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Interactive, browser-accessible shell for managing Azure resources.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Supports Bash and PowerShell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Multiple ways to access: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https://shell.azure.com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the Azure Portal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docs.microsoft.com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VS Code Azure Account Extension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40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2C379-DE36-47D7-A01D-8882EBF8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2246-410C-454A-90B5-825F40B2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20" y="4106004"/>
            <a:ext cx="5478380" cy="18608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Cloud Shell</a:t>
            </a:r>
          </a:p>
        </p:txBody>
      </p:sp>
      <p:pic>
        <p:nvPicPr>
          <p:cNvPr id="32" name="Picture 4" descr="Image result for Azure Cloud Shell">
            <a:extLst>
              <a:ext uri="{FF2B5EF4-FFF2-40B4-BE49-F238E27FC236}">
                <a16:creationId xmlns:a16="http://schemas.microsoft.com/office/drawing/2014/main" id="{4AB66C53-E6ED-47A3-8E0C-F7E273ED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9" y="2637774"/>
            <a:ext cx="4333949" cy="22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2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E649-7DA5-45A9-BF97-C7AA3E09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Cloud Shell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1617-7266-45A4-97BC-BDFF3FDB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Secure automatic authentication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Drive (PowerShell)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Persist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across sessions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Multiple tools to manage resources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Integrated Cloud Shell editor</a:t>
            </a:r>
          </a:p>
        </p:txBody>
      </p:sp>
    </p:spTree>
    <p:extLst>
      <p:ext uri="{BB962C8B-B14F-4D97-AF65-F5344CB8AC3E}">
        <p14:creationId xmlns:p14="http://schemas.microsoft.com/office/powerpoint/2010/main" val="234305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C379-DE36-47D7-A01D-8882EBF8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2246-410C-454A-90B5-825F40B2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20" y="4106004"/>
            <a:ext cx="5478380" cy="18608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Cloud Shell</a:t>
            </a:r>
          </a:p>
        </p:txBody>
      </p:sp>
      <p:pic>
        <p:nvPicPr>
          <p:cNvPr id="32" name="Picture 4" descr="Image result for Azure Cloud Shell">
            <a:extLst>
              <a:ext uri="{FF2B5EF4-FFF2-40B4-BE49-F238E27FC236}">
                <a16:creationId xmlns:a16="http://schemas.microsoft.com/office/drawing/2014/main" id="{4AB66C53-E6ED-47A3-8E0C-F7E273ED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9" y="2637774"/>
            <a:ext cx="4333949" cy="22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68F00F-6B01-4D7E-8E7B-FF763E6AB1BD}"/>
              </a:ext>
            </a:extLst>
          </p:cNvPr>
          <p:cNvSpPr/>
          <p:nvPr/>
        </p:nvSpPr>
        <p:spPr>
          <a:xfrm>
            <a:off x="4654296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675A71-B26E-4FF1-A210-484D98B2A347}"/>
              </a:ext>
            </a:extLst>
          </p:cNvPr>
          <p:cNvSpPr txBox="1">
            <a:spLocks/>
          </p:cNvSpPr>
          <p:nvPr/>
        </p:nvSpPr>
        <p:spPr>
          <a:xfrm>
            <a:off x="5342020" y="1458471"/>
            <a:ext cx="5478379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n-US" sz="5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796A5F-D149-4156-B86E-2B3A1A1A9711}"/>
              </a:ext>
            </a:extLst>
          </p:cNvPr>
          <p:cNvSpPr txBox="1">
            <a:spLocks/>
          </p:cNvSpPr>
          <p:nvPr/>
        </p:nvSpPr>
        <p:spPr>
          <a:xfrm>
            <a:off x="5342020" y="4258404"/>
            <a:ext cx="5478380" cy="186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Shell Features</a:t>
            </a:r>
          </a:p>
        </p:txBody>
      </p:sp>
    </p:spTree>
    <p:extLst>
      <p:ext uri="{BB962C8B-B14F-4D97-AF65-F5344CB8AC3E}">
        <p14:creationId xmlns:p14="http://schemas.microsoft.com/office/powerpoint/2010/main" val="382964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C379-DE36-47D7-A01D-8882EBF8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2246-410C-454A-90B5-825F40B2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20" y="4106004"/>
            <a:ext cx="5478380" cy="18608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Cloud Shell</a:t>
            </a:r>
          </a:p>
        </p:txBody>
      </p:sp>
      <p:pic>
        <p:nvPicPr>
          <p:cNvPr id="32" name="Picture 4" descr="Image result for Azure Cloud Shell">
            <a:extLst>
              <a:ext uri="{FF2B5EF4-FFF2-40B4-BE49-F238E27FC236}">
                <a16:creationId xmlns:a16="http://schemas.microsoft.com/office/drawing/2014/main" id="{4AB66C53-E6ED-47A3-8E0C-F7E273ED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9" y="2637774"/>
            <a:ext cx="4333949" cy="22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68F00F-6B01-4D7E-8E7B-FF763E6AB1BD}"/>
              </a:ext>
            </a:extLst>
          </p:cNvPr>
          <p:cNvSpPr/>
          <p:nvPr/>
        </p:nvSpPr>
        <p:spPr>
          <a:xfrm>
            <a:off x="4654296" y="-14441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675A71-B26E-4FF1-A210-484D98B2A347}"/>
              </a:ext>
            </a:extLst>
          </p:cNvPr>
          <p:cNvSpPr txBox="1">
            <a:spLocks/>
          </p:cNvSpPr>
          <p:nvPr/>
        </p:nvSpPr>
        <p:spPr>
          <a:xfrm>
            <a:off x="5342020" y="1458471"/>
            <a:ext cx="5478379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796A5F-D149-4156-B86E-2B3A1A1A9711}"/>
              </a:ext>
            </a:extLst>
          </p:cNvPr>
          <p:cNvSpPr txBox="1">
            <a:spLocks/>
          </p:cNvSpPr>
          <p:nvPr/>
        </p:nvSpPr>
        <p:spPr>
          <a:xfrm>
            <a:off x="5342020" y="4258404"/>
            <a:ext cx="5478380" cy="186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124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Azure Cloud Shell</vt:lpstr>
      <vt:lpstr>PowerPoint Presentation</vt:lpstr>
      <vt:lpstr>Azure Cloud Shell</vt:lpstr>
      <vt:lpstr>Demo</vt:lpstr>
      <vt:lpstr>Azure Cloud Shell - Features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Cloud Shell</dc:title>
  <dc:creator>Chaganti, Ravikanth</dc:creator>
  <cp:lastModifiedBy>Ravikanth</cp:lastModifiedBy>
  <cp:revision>37</cp:revision>
  <dcterms:created xsi:type="dcterms:W3CDTF">2018-10-24T04:26:19Z</dcterms:created>
  <dcterms:modified xsi:type="dcterms:W3CDTF">2018-10-27T02:38:37Z</dcterms:modified>
</cp:coreProperties>
</file>