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4" r:id="rId5"/>
    <p:sldId id="279" r:id="rId6"/>
    <p:sldId id="280" r:id="rId7"/>
    <p:sldId id="281" r:id="rId8"/>
    <p:sldId id="283" r:id="rId9"/>
    <p:sldId id="286" r:id="rId10"/>
    <p:sldId id="288" r:id="rId11"/>
    <p:sldId id="284" r:id="rId12"/>
    <p:sldId id="289" r:id="rId13"/>
    <p:sldId id="285" r:id="rId14"/>
    <p:sldId id="290" r:id="rId15"/>
    <p:sldId id="287" r:id="rId16"/>
    <p:sldId id="29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/>
    <p:restoredTop sz="94505"/>
  </p:normalViewPr>
  <p:slideViewPr>
    <p:cSldViewPr snapToGrid="0" snapToObjects="1">
      <p:cViewPr varScale="1">
        <p:scale>
          <a:sx n="62" d="100"/>
          <a:sy n="62" d="100"/>
        </p:scale>
        <p:origin x="68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9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lstackmark.com/post/7/learning-unit-testing-in-aspnet-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sAtCeMOo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DSC Operations 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D2CA0-D0DD-4F90-9D85-BBB994B5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EB6A-A4E4-43C3-9168-9420813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4489-F68C-4232-9A7A-6D33CE94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mocking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desired state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a functional test</a:t>
            </a:r>
          </a:p>
        </p:txBody>
      </p:sp>
    </p:spTree>
    <p:extLst>
      <p:ext uri="{BB962C8B-B14F-4D97-AF65-F5344CB8AC3E}">
        <p14:creationId xmlns:p14="http://schemas.microsoft.com/office/powerpoint/2010/main" val="11779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522A6-E608-4C8F-959E-0FF598DE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B48A-8275-4632-B1F0-00D89419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3131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43B16D-D683-460F-BAB6-210CB6B3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9A0-A9C7-47FD-A316-AA91F2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About Ops Validation?</a:t>
            </a:r>
          </a:p>
        </p:txBody>
      </p:sp>
      <p:pic>
        <p:nvPicPr>
          <p:cNvPr id="4" name="Picture 2" descr="http://core0.staticworld.net/images/idge/imported/article/nww/2013/11/phoenix-100275111-orig.png">
            <a:extLst>
              <a:ext uri="{FF2B5EF4-FFF2-40B4-BE49-F238E27FC236}">
                <a16:creationId xmlns:a16="http://schemas.microsoft.com/office/drawing/2014/main" id="{42DBE3E9-3820-4570-B48E-EEA3D56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7" y="1690688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night $440 Million Trading Loss Said Linked to Dormant Software">
            <a:extLst>
              <a:ext uri="{FF2B5EF4-FFF2-40B4-BE49-F238E27FC236}">
                <a16:creationId xmlns:a16="http://schemas.microsoft.com/office/drawing/2014/main" id="{C64BE248-B740-413D-8711-D1B4C5C8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57" y="1720463"/>
            <a:ext cx="6912768" cy="4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VIKA~1\AppData\Local\Temp\SNAGHTML19eb0d7c.PNG">
            <a:extLst>
              <a:ext uri="{FF2B5EF4-FFF2-40B4-BE49-F238E27FC236}">
                <a16:creationId xmlns:a16="http://schemas.microsoft.com/office/drawing/2014/main" id="{EC52E8EF-5509-41F3-B062-1B540B46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058">
            <a:off x="1699174" y="2566692"/>
            <a:ext cx="8568952" cy="31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AVIKA~1\AppData\Local\Temp\SNAGHTML19f08fa4.PNG">
            <a:extLst>
              <a:ext uri="{FF2B5EF4-FFF2-40B4-BE49-F238E27FC236}">
                <a16:creationId xmlns:a16="http://schemas.microsoft.com/office/drawing/2014/main" id="{3319FB07-0CA0-44DD-99C8-21F77C1E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603">
            <a:off x="1843292" y="2736092"/>
            <a:ext cx="8746330" cy="20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1704-F1B3-4632-B32A-DF246085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7F7-7D3A-42B7-8111-19F759BE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199547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 DSC Resource modules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2025-1657-4194-8C2F-A9845CB2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9B05-6773-4653-BB93-EB4124CEB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87A36-412C-4B18-919F-E83219A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Be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Like …</a:t>
            </a:r>
          </a:p>
        </p:txBody>
      </p:sp>
      <p:pic>
        <p:nvPicPr>
          <p:cNvPr id="4" name="1507940118923-hysdc8">
            <a:hlinkClick r:id="" action="ppaction://media"/>
            <a:extLst>
              <a:ext uri="{FF2B5EF4-FFF2-40B4-BE49-F238E27FC236}">
                <a16:creationId xmlns:a16="http://schemas.microsoft.com/office/drawing/2014/main" id="{3E0EE8B2-14E9-41EB-84D0-52FEB5B022E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1330" y="1429934"/>
            <a:ext cx="2611645" cy="4747029"/>
          </a:xfrm>
        </p:spPr>
      </p:pic>
    </p:spTree>
    <p:extLst>
      <p:ext uri="{BB962C8B-B14F-4D97-AF65-F5344CB8AC3E}">
        <p14:creationId xmlns:p14="http://schemas.microsoft.com/office/powerpoint/2010/main" val="1427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C8AECD-AB34-4C79-A89E-C8B692838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F4659-20A6-4D08-8288-46E5AD7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 …</a:t>
            </a:r>
          </a:p>
        </p:txBody>
      </p:sp>
      <p:pic>
        <p:nvPicPr>
          <p:cNvPr id="1030" name="Picture 6" descr="https://raw.githubusercontent.com/rchaganti/ProDSC/master/978-1-4842-1303-2_Ch01/Figures/Figure_1-3.png?token=ABqvCP1EGQMIpF5YqvqKss538aIL4RFsks5bzuzpwA%3D%3D">
            <a:extLst>
              <a:ext uri="{FF2B5EF4-FFF2-40B4-BE49-F238E27FC236}">
                <a16:creationId xmlns:a16="http://schemas.microsoft.com/office/drawing/2014/main" id="{B5D559E3-81E8-4CC4-A54C-29B411E3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2" y="2215597"/>
            <a:ext cx="6854256" cy="33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69D0C6-C3F8-4FF4-93FD-6E9AE70F7397}"/>
              </a:ext>
            </a:extLst>
          </p:cNvPr>
          <p:cNvSpPr/>
          <p:nvPr/>
        </p:nvSpPr>
        <p:spPr>
          <a:xfrm>
            <a:off x="3856383" y="3687417"/>
            <a:ext cx="3210339" cy="22064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D740F-F2B1-431C-8F95-29707B65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5766E-7267-4280-841A-8B136980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test DSC Modules?</a:t>
            </a:r>
          </a:p>
        </p:txBody>
      </p:sp>
      <p:pic>
        <p:nvPicPr>
          <p:cNvPr id="2050" name="Picture 2" descr="Image result for Unit testing">
            <a:extLst>
              <a:ext uri="{FF2B5EF4-FFF2-40B4-BE49-F238E27FC236}">
                <a16:creationId xmlns:a16="http://schemas.microsoft.com/office/drawing/2014/main" id="{00B45ABF-0553-4112-A8CA-06619C72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89" y="1278765"/>
            <a:ext cx="6519621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E85C0-B609-4709-B36C-610DD9D769F9}"/>
              </a:ext>
            </a:extLst>
          </p:cNvPr>
          <p:cNvSpPr txBox="1"/>
          <p:nvPr/>
        </p:nvSpPr>
        <p:spPr>
          <a:xfrm>
            <a:off x="69574" y="6492875"/>
            <a:ext cx="814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https://fullstackmark.com/post/7/learning-unit-testing-in-aspnet-core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80AF0-2922-4225-9BC0-32782F8A3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907C1-9DA4-4C88-AC44-5E497AA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40CF-6E2E-45A2-AE3A-59507C41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and Mock framework for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Test Driven Development (TDD) in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Domain-Specific Language (DSL) to write tests.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Pester 101: https://www.youtube.com/watch?v=gssAtCeMOoo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1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9C57-C55C-459E-A55F-779FC7BF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20D-D2B3-48EE-98C6-25A3C29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</p:spTree>
    <p:extLst>
      <p:ext uri="{BB962C8B-B14F-4D97-AF65-F5344CB8AC3E}">
        <p14:creationId xmlns:p14="http://schemas.microsoft.com/office/powerpoint/2010/main" val="25891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DE943-0780-41AE-AA37-E32CDE52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8D87E-406F-47CE-A73C-029CD08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08D2-9D49-44CE-B8B1-60344138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the code and logic!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mocking.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 state changes.</a:t>
            </a:r>
          </a:p>
        </p:txBody>
      </p:sp>
    </p:spTree>
    <p:extLst>
      <p:ext uri="{BB962C8B-B14F-4D97-AF65-F5344CB8AC3E}">
        <p14:creationId xmlns:p14="http://schemas.microsoft.com/office/powerpoint/2010/main" val="259513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F09E7-BE51-45A2-B0A1-40EE8290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156-455D-4FF4-AD6A-5004AF5D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41720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197</Words>
  <Application>Microsoft Office PowerPoint</Application>
  <PresentationFormat>Widescreen</PresentationFormat>
  <Paragraphs>48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Agenda</vt:lpstr>
      <vt:lpstr>Coding DSC Modules Should Not Be Like …</vt:lpstr>
      <vt:lpstr>Coding DSC Modules Should Be Like …</vt:lpstr>
      <vt:lpstr>Why test DSC Modules?</vt:lpstr>
      <vt:lpstr>Pester 101</vt:lpstr>
      <vt:lpstr>Demo</vt:lpstr>
      <vt:lpstr>Unit Tests</vt:lpstr>
      <vt:lpstr>Demo</vt:lpstr>
      <vt:lpstr>Integration Tests</vt:lpstr>
      <vt:lpstr>Demo</vt:lpstr>
      <vt:lpstr>What About Ops Validation?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Ravikanth</cp:lastModifiedBy>
  <cp:revision>85</cp:revision>
  <dcterms:created xsi:type="dcterms:W3CDTF">2016-09-12T03:10:49Z</dcterms:created>
  <dcterms:modified xsi:type="dcterms:W3CDTF">2018-10-18T00:46:41Z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