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1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95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15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53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86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5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72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2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7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36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7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51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xx32/PSKoa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hrisMarinos/FSharpKoan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5BEA4-6661-4406-8801-155EEB32D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559" y="4116179"/>
            <a:ext cx="9638153" cy="1599642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 dirty="0"/>
              <a:t>Ravikanth Chaganti</a:t>
            </a:r>
          </a:p>
          <a:p>
            <a:pPr algn="ctr"/>
            <a:r>
              <a:rPr lang="en-US" dirty="0"/>
              <a:t>@ravikanth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276D6A3-046C-49C3-8B7A-997EC9F6D474}"/>
              </a:ext>
            </a:extLst>
          </p:cNvPr>
          <p:cNvSpPr/>
          <p:nvPr/>
        </p:nvSpPr>
        <p:spPr>
          <a:xfrm>
            <a:off x="1800519" y="3091991"/>
            <a:ext cx="1121789" cy="8633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9A44C-062A-438A-A0B2-0660FBEF2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559" y="1286935"/>
            <a:ext cx="9638153" cy="2668377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&gt;_ Test Driven Learning</a:t>
            </a:r>
          </a:p>
        </p:txBody>
      </p:sp>
    </p:spTree>
    <p:extLst>
      <p:ext uri="{BB962C8B-B14F-4D97-AF65-F5344CB8AC3E}">
        <p14:creationId xmlns:p14="http://schemas.microsoft.com/office/powerpoint/2010/main" val="317660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C8FF-A4FF-4497-B04A-7EE6EBC1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E3FC-0579-4FEF-A728-522E78BBF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Distinguished Member Technical Staff @ Dell EMC</a:t>
            </a:r>
          </a:p>
          <a:p>
            <a:r>
              <a:rPr lang="en-US" dirty="0"/>
              <a:t>Founder and Editor at PowerShell Magazine</a:t>
            </a:r>
          </a:p>
          <a:p>
            <a:r>
              <a:rPr lang="en-US" dirty="0"/>
              <a:t>Multi-year recipient of Microsoft MVP award</a:t>
            </a:r>
          </a:p>
          <a:p>
            <a:r>
              <a:rPr lang="en-US" dirty="0"/>
              <a:t>Published Author</a:t>
            </a:r>
          </a:p>
          <a:p>
            <a:r>
              <a:rPr lang="en-US" dirty="0"/>
              <a:t>GitHub.com/</a:t>
            </a:r>
            <a:r>
              <a:rPr lang="en-US" dirty="0" err="1"/>
              <a:t>rchaganti</a:t>
            </a:r>
            <a:endParaRPr lang="en-US" dirty="0"/>
          </a:p>
          <a:p>
            <a:r>
              <a:rPr lang="en-US" dirty="0"/>
              <a:t>Twitter.com/ravikanth</a:t>
            </a:r>
          </a:p>
        </p:txBody>
      </p:sp>
    </p:spTree>
    <p:extLst>
      <p:ext uri="{BB962C8B-B14F-4D97-AF65-F5344CB8AC3E}">
        <p14:creationId xmlns:p14="http://schemas.microsoft.com/office/powerpoint/2010/main" val="393437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46625-227E-4AFB-9847-54FBEF75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PowerShell?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C0BD-15A1-4D4E-9432-8D998009C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of us have our preferences!</a:t>
            </a:r>
          </a:p>
          <a:p>
            <a:pPr lvl="1"/>
            <a:r>
              <a:rPr lang="en-US" dirty="0"/>
              <a:t>Books</a:t>
            </a:r>
          </a:p>
          <a:p>
            <a:pPr lvl="1"/>
            <a:r>
              <a:rPr lang="en-US" dirty="0"/>
              <a:t>Video Courses</a:t>
            </a:r>
          </a:p>
          <a:p>
            <a:pPr lvl="1"/>
            <a:r>
              <a:rPr lang="en-US" dirty="0"/>
              <a:t>In-person trainings</a:t>
            </a:r>
          </a:p>
          <a:p>
            <a:pPr lvl="1"/>
            <a:r>
              <a:rPr lang="en-US" dirty="0"/>
              <a:t>Hands-on</a:t>
            </a:r>
          </a:p>
          <a:p>
            <a:r>
              <a:rPr lang="en-US" dirty="0"/>
              <a:t>PowerShell community has this covered for you!</a:t>
            </a:r>
          </a:p>
        </p:txBody>
      </p:sp>
    </p:spTree>
    <p:extLst>
      <p:ext uri="{BB962C8B-B14F-4D97-AF65-F5344CB8AC3E}">
        <p14:creationId xmlns:p14="http://schemas.microsoft.com/office/powerpoint/2010/main" val="379351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53BC0D-3D12-41F1-B9A3-8756714C5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1" y="2222287"/>
            <a:ext cx="8982075" cy="38576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91222D-5CEE-4FE6-8AE6-16D62B2F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PSKoans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DABBC-574B-44C3-9E81-20E2B0008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Joel Sallow (@vexx32) developed </a:t>
            </a:r>
            <a:r>
              <a:rPr lang="en-US" dirty="0" err="1"/>
              <a:t>PSKoans</a:t>
            </a:r>
            <a:endParaRPr lang="en-US" dirty="0"/>
          </a:p>
          <a:p>
            <a:r>
              <a:rPr lang="en-US" dirty="0">
                <a:hlinkClick r:id="rId3"/>
              </a:rPr>
              <a:t>https://github.com/vexx32/PSKoans</a:t>
            </a:r>
            <a:endParaRPr lang="en-US" dirty="0"/>
          </a:p>
          <a:p>
            <a:r>
              <a:rPr lang="en-US" dirty="0"/>
              <a:t>Inspired by Chris </a:t>
            </a:r>
            <a:r>
              <a:rPr lang="en-US" dirty="0" err="1"/>
              <a:t>Marinos's</a:t>
            </a:r>
            <a:r>
              <a:rPr lang="en-US" dirty="0"/>
              <a:t> </a:t>
            </a:r>
            <a:r>
              <a:rPr lang="en-US" dirty="0">
                <a:hlinkClick r:id="rId4"/>
              </a:rPr>
              <a:t>F# </a:t>
            </a:r>
            <a:r>
              <a:rPr lang="en-US" dirty="0" err="1">
                <a:hlinkClick r:id="rId4"/>
              </a:rPr>
              <a:t>koans</a:t>
            </a:r>
            <a:endParaRPr lang="en-US" dirty="0"/>
          </a:p>
          <a:p>
            <a:r>
              <a:rPr lang="en-US" dirty="0"/>
              <a:t>Each kōan (each question) is represented by a failing Pester test</a:t>
            </a:r>
          </a:p>
          <a:p>
            <a:r>
              <a:rPr lang="en-US" dirty="0"/>
              <a:t>Learner’s goal is to make each test pass by filling out the right answer or writing the correct code</a:t>
            </a:r>
          </a:p>
          <a:p>
            <a:r>
              <a:rPr lang="en-US" dirty="0"/>
              <a:t>Teaches beginner, intermediate, and advanced PowerShell concepts</a:t>
            </a:r>
          </a:p>
        </p:txBody>
      </p:sp>
    </p:spTree>
    <p:extLst>
      <p:ext uri="{BB962C8B-B14F-4D97-AF65-F5344CB8AC3E}">
        <p14:creationId xmlns:p14="http://schemas.microsoft.com/office/powerpoint/2010/main" val="336434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DA2A-5465-406E-AC3C-0E9E58EB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PSKoans</a:t>
            </a:r>
            <a:r>
              <a:rPr lang="en-US" dirty="0"/>
              <a:t> -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C3509-766F-430D-B6F7-75CCE2D08E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78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16CCB-9978-41FE-80AA-FE33A577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4205D-40C0-41DB-A4C0-020B9738A9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27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C3D1-4BB6-4B5A-BEF9-C6F29CAB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151FA-2867-4899-BDAF-11493BF8D7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91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104</TotalTime>
  <Words>95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&gt;_ Test Driven Learning</vt:lpstr>
      <vt:lpstr>About Me!</vt:lpstr>
      <vt:lpstr>Learning PowerShell?</vt:lpstr>
      <vt:lpstr>PSKoans</vt:lpstr>
      <vt:lpstr>PSKoans - Demo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&gt;_ Test Driven Learning</dc:title>
  <dc:creator>Chaganti, Ravikanth</dc:creator>
  <cp:lastModifiedBy>Chaganti, Ravikanth</cp:lastModifiedBy>
  <cp:revision>19</cp:revision>
  <dcterms:created xsi:type="dcterms:W3CDTF">2019-02-13T12:47:38Z</dcterms:created>
  <dcterms:modified xsi:type="dcterms:W3CDTF">2019-02-13T14:31:39Z</dcterms:modified>
</cp:coreProperties>
</file>