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274" r:id="rId5"/>
    <p:sldId id="292" r:id="rId6"/>
    <p:sldId id="279" r:id="rId7"/>
    <p:sldId id="280" r:id="rId8"/>
    <p:sldId id="281" r:id="rId9"/>
    <p:sldId id="283" r:id="rId10"/>
    <p:sldId id="286" r:id="rId11"/>
    <p:sldId id="288" r:id="rId12"/>
    <p:sldId id="284" r:id="rId13"/>
    <p:sldId id="289" r:id="rId14"/>
    <p:sldId id="285" r:id="rId15"/>
    <p:sldId id="290" r:id="rId16"/>
    <p:sldId id="287" r:id="rId17"/>
    <p:sldId id="291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2"/>
    <p:restoredTop sz="94505"/>
  </p:normalViewPr>
  <p:slideViewPr>
    <p:cSldViewPr snapToGrid="0" snapToObjects="1">
      <p:cViewPr varScale="1">
        <p:scale>
          <a:sx n="62" d="100"/>
          <a:sy n="62" d="100"/>
        </p:scale>
        <p:origin x="68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A311C-DD8B-164B-A5B4-891FB44DF03B}" type="datetimeFigureOut"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4D872-AB72-7141-BB7A-B591141434C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78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7189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5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5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7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85AEA-614B-7045-B3D9-61FEC86204D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jp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12.jp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3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ullstackmark.com/post/7/learning-unit-testing-in-aspnet-cor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ssAtCeMOoo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1" b="16783"/>
          <a:stretch/>
        </p:blipFill>
        <p:spPr>
          <a:xfrm>
            <a:off x="0" y="0"/>
            <a:ext cx="12192000" cy="573193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441923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egoe UI" panose="020B0502040204020203" pitchFamily="34" charset="0"/>
                <a:ea typeface="Kailasa" charset="0"/>
                <a:cs typeface="Segoe UI" panose="020B0502040204020203" pitchFamily="34" charset="0"/>
              </a:rPr>
              <a:t>PowerShell Conference </a:t>
            </a:r>
            <a:r>
              <a:rPr lang="en-US" sz="32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egoe UI" panose="020B0502040204020203" pitchFamily="34" charset="0"/>
                <a:ea typeface="Kailasa" charset="0"/>
                <a:cs typeface="Segoe UI" panose="020B0502040204020203" pitchFamily="34" charset="0"/>
              </a:rPr>
              <a:t>Asia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D00A415-9E7C-2E42-906D-7AA52565D6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58" y="5805135"/>
            <a:ext cx="614818" cy="9644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CC0930-020D-7F43-B1C4-B35031A91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6591" y="6124217"/>
            <a:ext cx="1503542" cy="320199"/>
          </a:xfrm>
          <a:prstGeom prst="rect">
            <a:avLst/>
          </a:prstGeom>
        </p:spPr>
      </p:pic>
      <p:pic>
        <p:nvPicPr>
          <p:cNvPr id="18" name="Picture 1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ABF6AD07-6FDC-7748-85DF-D46073C1A0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147" y="6017617"/>
            <a:ext cx="1695450" cy="533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950005-C4F3-6845-B29C-EE2B7F0311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34697" y="5823361"/>
            <a:ext cx="1561062" cy="26017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97C7540-1213-0443-848D-495BB6F223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07651" y="6293093"/>
            <a:ext cx="1170550" cy="5320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588271F-1012-BF47-A4F8-0DDC204757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73885" y="6090674"/>
            <a:ext cx="876567" cy="30342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94B9921-4905-1B45-8A22-A66A15052D2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592" t="26996" r="7408" b="26271"/>
          <a:stretch/>
        </p:blipFill>
        <p:spPr>
          <a:xfrm>
            <a:off x="6079480" y="5970592"/>
            <a:ext cx="2224576" cy="54358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928C70D-CEE2-C547-ACD3-C547A4DDBD2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8" t="19236" r="6803" b="30102"/>
          <a:stretch/>
        </p:blipFill>
        <p:spPr>
          <a:xfrm>
            <a:off x="4426194" y="6106723"/>
            <a:ext cx="1573718" cy="32813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80E207B-86C2-564B-847B-EA7BFE5C2B4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9884" t="17682" r="11563" b="19075"/>
          <a:stretch/>
        </p:blipFill>
        <p:spPr>
          <a:xfrm>
            <a:off x="8383624" y="6053482"/>
            <a:ext cx="1458437" cy="4427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3E6F81-B572-4502-9079-96C46D32AEAB}"/>
              </a:ext>
            </a:extLst>
          </p:cNvPr>
          <p:cNvSpPr txBox="1"/>
          <p:nvPr/>
        </p:nvSpPr>
        <p:spPr>
          <a:xfrm>
            <a:off x="-3544" y="1204952"/>
            <a:ext cx="8440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DSC Operations Validation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B53BB6-F6FE-462F-ADD9-991553E847E6}"/>
              </a:ext>
            </a:extLst>
          </p:cNvPr>
          <p:cNvSpPr txBox="1"/>
          <p:nvPr/>
        </p:nvSpPr>
        <p:spPr>
          <a:xfrm>
            <a:off x="28576" y="1987163"/>
            <a:ext cx="48558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Ravikanth Chaganti, Dell EMC</a:t>
            </a:r>
          </a:p>
          <a:p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2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ravikanth</a:t>
            </a:r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622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BF09E7-BE51-45A2-B0A1-40EE8290B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76362"/>
            <a:ext cx="9144000" cy="2603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6B156-455D-4FF4-AD6A-5004AF5D5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18088"/>
            <a:ext cx="9144000" cy="139371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 Tests</a:t>
            </a:r>
          </a:p>
        </p:txBody>
      </p:sp>
    </p:spTree>
    <p:extLst>
      <p:ext uri="{BB962C8B-B14F-4D97-AF65-F5344CB8AC3E}">
        <p14:creationId xmlns:p14="http://schemas.microsoft.com/office/powerpoint/2010/main" val="4172050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4D2CA0-D0DD-4F90-9D85-BBB994B59B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BCEB6A-A4E4-43C3-9168-9420813D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Integration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34489-F68C-4232-9A7A-6D33CE944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No mocking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Test desired state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Not a functional test</a:t>
            </a:r>
          </a:p>
        </p:txBody>
      </p:sp>
    </p:spTree>
    <p:extLst>
      <p:ext uri="{BB962C8B-B14F-4D97-AF65-F5344CB8AC3E}">
        <p14:creationId xmlns:p14="http://schemas.microsoft.com/office/powerpoint/2010/main" val="1177937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D522A6-E608-4C8F-959E-0FF598DEB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76362"/>
            <a:ext cx="9144000" cy="2603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7B48A-8275-4632-B1F0-00D89419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18088"/>
            <a:ext cx="9144000" cy="139371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Integration Tests</a:t>
            </a:r>
          </a:p>
        </p:txBody>
      </p:sp>
    </p:spTree>
    <p:extLst>
      <p:ext uri="{BB962C8B-B14F-4D97-AF65-F5344CB8AC3E}">
        <p14:creationId xmlns:p14="http://schemas.microsoft.com/office/powerpoint/2010/main" val="3331316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743B16D-D683-460F-BAB6-210CB6B3FA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79C9A0-A9C7-47FD-A316-AA91F2986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About Ops Validation?</a:t>
            </a:r>
          </a:p>
        </p:txBody>
      </p:sp>
      <p:pic>
        <p:nvPicPr>
          <p:cNvPr id="4" name="Picture 2" descr="http://core0.staticworld.net/images/idge/imported/article/nww/2013/11/phoenix-100275111-orig.png">
            <a:extLst>
              <a:ext uri="{FF2B5EF4-FFF2-40B4-BE49-F238E27FC236}">
                <a16:creationId xmlns:a16="http://schemas.microsoft.com/office/drawing/2014/main" id="{42DBE3E9-3820-4570-B48E-EEA3D5602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07" y="1690688"/>
            <a:ext cx="38671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night $440 Million Trading Loss Said Linked to Dormant Software">
            <a:extLst>
              <a:ext uri="{FF2B5EF4-FFF2-40B4-BE49-F238E27FC236}">
                <a16:creationId xmlns:a16="http://schemas.microsoft.com/office/drawing/2014/main" id="{C64BE248-B740-413D-8711-D1B4C5C8E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257" y="1720463"/>
            <a:ext cx="6912768" cy="470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RAVIKA~1\AppData\Local\Temp\SNAGHTML19eb0d7c.PNG">
            <a:extLst>
              <a:ext uri="{FF2B5EF4-FFF2-40B4-BE49-F238E27FC236}">
                <a16:creationId xmlns:a16="http://schemas.microsoft.com/office/drawing/2014/main" id="{EC52E8EF-5509-41F3-B062-1B540B463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8058">
            <a:off x="1699174" y="2566692"/>
            <a:ext cx="8568952" cy="312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RAVIKA~1\AppData\Local\Temp\SNAGHTML19f08fa4.PNG">
            <a:extLst>
              <a:ext uri="{FF2B5EF4-FFF2-40B4-BE49-F238E27FC236}">
                <a16:creationId xmlns:a16="http://schemas.microsoft.com/office/drawing/2014/main" id="{3319FB07-0CA0-44DD-99C8-21F77C1E2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1603">
            <a:off x="1843292" y="2736092"/>
            <a:ext cx="8746330" cy="208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56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411704-F1B3-4632-B32A-DF2460857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76362"/>
            <a:ext cx="9144000" cy="2603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E37F7-7D3A-42B7-8111-19F759BE1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18088"/>
            <a:ext cx="9144000" cy="139371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Operations Validation</a:t>
            </a:r>
          </a:p>
        </p:txBody>
      </p:sp>
    </p:spTree>
    <p:extLst>
      <p:ext uri="{BB962C8B-B14F-4D97-AF65-F5344CB8AC3E}">
        <p14:creationId xmlns:p14="http://schemas.microsoft.com/office/powerpoint/2010/main" val="1995472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Kailasa" charset="0"/>
                <a:cs typeface="Segoe UI" panose="020B0502040204020203" pitchFamily="34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Kailasa" charset="0"/>
                <a:cs typeface="Segoe UI" panose="020B0502040204020203" pitchFamily="34" charset="0"/>
              </a:rPr>
              <a:t>Singapore 2018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1362" y="871168"/>
            <a:ext cx="1074782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Don’t Forget!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Fill in your survey – it’s how we do better!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Don’t lose you badge! You need it for the Social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Grab the Speakers for a chat – they all have time for you!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Let everyone know what they are missing on Social Media</a:t>
            </a:r>
          </a:p>
          <a:p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#PowerShell</a:t>
            </a:r>
          </a:p>
          <a:p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#PSConfAsia</a:t>
            </a:r>
          </a:p>
          <a:p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@Psconf.Asia</a:t>
            </a:r>
          </a:p>
          <a:p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Photos of Marina Bay Credit: Sebastian Szumigalski</a:t>
            </a:r>
            <a:endParaRPr lang="en-SG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41B6C7-E618-4548-A8A7-E75D13B22E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340" y="6023125"/>
            <a:ext cx="448965" cy="7042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235EFA6-D140-5A47-A7E0-93D7E6A2FD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4112" y="6186816"/>
            <a:ext cx="1097947" cy="233822"/>
          </a:xfrm>
          <a:prstGeom prst="rect">
            <a:avLst/>
          </a:prstGeom>
        </p:spPr>
      </p:pic>
      <p:pic>
        <p:nvPicPr>
          <p:cNvPr id="19" name="Picture 18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A1BD7EF0-7877-FD4C-885E-D6A6056746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4717" y="6119822"/>
            <a:ext cx="1238088" cy="3895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CAE446-FCC1-0243-8E0A-42FF286B7A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19215" y="5875303"/>
            <a:ext cx="1139951" cy="1899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11819E8-A661-0D42-B14E-A8E7AA9D83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61797" y="6388993"/>
            <a:ext cx="854785" cy="3885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4EB2017-699C-F844-A48B-FB23281A2B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69138" y="6153681"/>
            <a:ext cx="640104" cy="22157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94D606A-4FFC-F441-B2C1-B48251A54F1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592" t="26996" r="7408" b="26271"/>
          <a:stretch/>
        </p:blipFill>
        <p:spPr>
          <a:xfrm>
            <a:off x="7994864" y="6109094"/>
            <a:ext cx="1624476" cy="39695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A392BD2-9F97-9645-A691-75B687D04327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7738" t="19236" r="6803" b="30102"/>
          <a:stretch/>
        </p:blipFill>
        <p:spPr>
          <a:xfrm>
            <a:off x="6749259" y="6183918"/>
            <a:ext cx="1149193" cy="23961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B3D9125-F08B-F341-80F5-68BB48B479BD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9884" t="17682" r="11563" b="19075"/>
          <a:stretch/>
        </p:blipFill>
        <p:spPr>
          <a:xfrm>
            <a:off x="9803962" y="6145910"/>
            <a:ext cx="1065011" cy="3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4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CE856-8E16-4840-8B68-E9ADBD282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 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F647E-8C11-48AF-BCDD-48A620601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Automation fanatic!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Distinguished Member Technical Staff at Dell EMC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Founder and Editor – PowerShell Magazine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Microsoft MVP (CDM)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Published Author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Windows PowerShell Desired State Configuration Revealed (Apress)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 PowerShell Desired State Configuration (Apress)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Some more (coming soon!)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2CB7440-F851-438B-94BB-81628F83B6E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168" y="3858769"/>
            <a:ext cx="1153398" cy="1100857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2C57B61C-7010-4E13-BE50-7165163183AF}"/>
              </a:ext>
            </a:extLst>
          </p:cNvPr>
          <p:cNvSpPr/>
          <p:nvPr/>
        </p:nvSpPr>
        <p:spPr>
          <a:xfrm>
            <a:off x="2474883" y="4081541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C85F212-7132-4703-83D2-56FF469B5D2C}"/>
              </a:ext>
            </a:extLst>
          </p:cNvPr>
          <p:cNvSpPr/>
          <p:nvPr/>
        </p:nvSpPr>
        <p:spPr>
          <a:xfrm>
            <a:off x="2586005" y="4356755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2018</a:t>
            </a:r>
          </a:p>
        </p:txBody>
      </p:sp>
    </p:spTree>
    <p:extLst>
      <p:ext uri="{BB962C8B-B14F-4D97-AF65-F5344CB8AC3E}">
        <p14:creationId xmlns:p14="http://schemas.microsoft.com/office/powerpoint/2010/main" val="154628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C0AB7-A3B7-4317-B735-2DB0C7F8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ED06B-0200-4EA1-A3B5-7BCFCABD6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Testing DSC Resource modules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Unit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Integration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Operations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Q &amp; 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0A2025-1657-4194-8C2F-A9845CB226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3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B19B05-6773-4653-BB93-EB4124CEB0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987A36-412C-4B18-919F-E83219A85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Coding DSC Modules </a:t>
            </a:r>
            <a:r>
              <a:rPr lang="en-US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Should Not Be 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Like …</a:t>
            </a:r>
          </a:p>
        </p:txBody>
      </p:sp>
      <p:pic>
        <p:nvPicPr>
          <p:cNvPr id="4" name="1507940118923-hysdc8">
            <a:hlinkClick r:id="" action="ppaction://media"/>
            <a:extLst>
              <a:ext uri="{FF2B5EF4-FFF2-40B4-BE49-F238E27FC236}">
                <a16:creationId xmlns:a16="http://schemas.microsoft.com/office/drawing/2014/main" id="{3E0EE8B2-14E9-41EB-84D0-52FEB5B022E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81330" y="1429934"/>
            <a:ext cx="2611645" cy="4747029"/>
          </a:xfrm>
        </p:spPr>
      </p:pic>
    </p:spTree>
    <p:extLst>
      <p:ext uri="{BB962C8B-B14F-4D97-AF65-F5344CB8AC3E}">
        <p14:creationId xmlns:p14="http://schemas.microsoft.com/office/powerpoint/2010/main" val="14275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DC8AECD-AB34-4C79-A89E-C8B692838F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FF4659-20A6-4D08-8288-46E5AD733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Coding DSC Modules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Should Be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Like …</a:t>
            </a:r>
          </a:p>
        </p:txBody>
      </p:sp>
      <p:pic>
        <p:nvPicPr>
          <p:cNvPr id="1030" name="Picture 6" descr="https://raw.githubusercontent.com/rchaganti/ProDSC/master/978-1-4842-1303-2_Ch01/Figures/Figure_1-3.png?token=ABqvCP1EGQMIpF5YqvqKss538aIL4RFsks5bzuzpwA%3D%3D">
            <a:extLst>
              <a:ext uri="{FF2B5EF4-FFF2-40B4-BE49-F238E27FC236}">
                <a16:creationId xmlns:a16="http://schemas.microsoft.com/office/drawing/2014/main" id="{B5D559E3-81E8-4CC4-A54C-29B411E3C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872" y="2215597"/>
            <a:ext cx="6854256" cy="331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769D0C6-C3F8-4FF4-93FD-6E9AE70F7397}"/>
              </a:ext>
            </a:extLst>
          </p:cNvPr>
          <p:cNvSpPr/>
          <p:nvPr/>
        </p:nvSpPr>
        <p:spPr>
          <a:xfrm>
            <a:off x="3856383" y="3687417"/>
            <a:ext cx="3210339" cy="2206487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8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75D740F-F2B1-431C-8F95-29707B6542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85766E-7267-4280-841A-8B136980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Why test DSC Modules?</a:t>
            </a:r>
          </a:p>
        </p:txBody>
      </p:sp>
      <p:pic>
        <p:nvPicPr>
          <p:cNvPr id="2050" name="Picture 2" descr="Image result for Unit testing">
            <a:extLst>
              <a:ext uri="{FF2B5EF4-FFF2-40B4-BE49-F238E27FC236}">
                <a16:creationId xmlns:a16="http://schemas.microsoft.com/office/drawing/2014/main" id="{00B45ABF-0553-4112-A8CA-06619C720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189" y="1278765"/>
            <a:ext cx="6519621" cy="517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6E85C0-B609-4709-B36C-610DD9D769F9}"/>
              </a:ext>
            </a:extLst>
          </p:cNvPr>
          <p:cNvSpPr txBox="1"/>
          <p:nvPr/>
        </p:nvSpPr>
        <p:spPr>
          <a:xfrm>
            <a:off x="69574" y="6492875"/>
            <a:ext cx="8144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Source: </a:t>
            </a:r>
            <a:r>
              <a:rPr lang="en-US" dirty="0">
                <a:hlinkClick r:id="rId4"/>
              </a:rPr>
              <a:t>https://fullstackmark.com/post/7/learning-unit-testing-in-aspnet-core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9126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D80AF0-2922-4225-9BC0-32782F8A3D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F907C1-9DA4-4C88-AC44-5E497AA5D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Pester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B40CF-6E2E-45A2-AE3A-59507C41A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Test and Mock framework for PowerShell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Enables Test Driven Development (TDD) in PowerShell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Provides Domain-Specific Language (DSL) to write tests.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Pester 101: https://www.youtube.com/watch?v=gssAtCeMOoo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B140A2-3378-4559-86C9-7F65E3F0F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46493"/>
            <a:ext cx="12192000" cy="416501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8860665-EBFA-4DD0-93F8-75285260B287}"/>
              </a:ext>
            </a:extLst>
          </p:cNvPr>
          <p:cNvSpPr/>
          <p:nvPr/>
        </p:nvSpPr>
        <p:spPr>
          <a:xfrm>
            <a:off x="8638953" y="4371654"/>
            <a:ext cx="3471531" cy="132556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1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F9C57-C55C-459E-A55F-779FC7BF5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76362"/>
            <a:ext cx="9144000" cy="2603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D520D-D2B3-48EE-98C6-25A3C2933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18088"/>
            <a:ext cx="9144000" cy="139371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Pester 101</a:t>
            </a:r>
          </a:p>
        </p:txBody>
      </p:sp>
    </p:spTree>
    <p:extLst>
      <p:ext uri="{BB962C8B-B14F-4D97-AF65-F5344CB8AC3E}">
        <p14:creationId xmlns:p14="http://schemas.microsoft.com/office/powerpoint/2010/main" val="2589138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5DE943-0780-41AE-AA37-E32CDE52A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08D87E-406F-47CE-A73C-029CD08C2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708D2-9D49-44CE-B8B1-60344138F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Test the code and logic!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Use mocking.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No state changes.</a:t>
            </a:r>
          </a:p>
        </p:txBody>
      </p:sp>
    </p:spTree>
    <p:extLst>
      <p:ext uri="{BB962C8B-B14F-4D97-AF65-F5344CB8AC3E}">
        <p14:creationId xmlns:p14="http://schemas.microsoft.com/office/powerpoint/2010/main" val="2595132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70A200AD61034F824A14E42296AF19" ma:contentTypeVersion="3" ma:contentTypeDescription="Create a new document." ma:contentTypeScope="" ma:versionID="73aacb02c6f81c6cd1259496118e75e6">
  <xsd:schema xmlns:xsd="http://www.w3.org/2001/XMLSchema" xmlns:xs="http://www.w3.org/2001/XMLSchema" xmlns:p="http://schemas.microsoft.com/office/2006/metadata/properties" xmlns:ns2="35430ae4-e281-43de-938c-38a1ecae3204" targetNamespace="http://schemas.microsoft.com/office/2006/metadata/properties" ma:root="true" ma:fieldsID="27565c2e1105912c3783aec573fd6480" ns2:_="">
    <xsd:import namespace="35430ae4-e281-43de-938c-38a1ecae32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430ae4-e281-43de-938c-38a1ecae32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C67904-9C10-4B64-B599-8155E7A6B1E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2756391-D205-424A-B5B1-7032AF382F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C1BA2F-C324-4101-A7BA-03699E0CB1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430ae4-e281-43de-938c-38a1ecae32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2157</TotalTime>
  <Words>252</Words>
  <Application>Microsoft Office PowerPoint</Application>
  <PresentationFormat>Widescreen</PresentationFormat>
  <Paragraphs>60</Paragraphs>
  <Slides>15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Kailasa</vt:lpstr>
      <vt:lpstr>Segoe UI</vt:lpstr>
      <vt:lpstr>Office Theme</vt:lpstr>
      <vt:lpstr>PowerPoint Presentation</vt:lpstr>
      <vt:lpstr>About Me!</vt:lpstr>
      <vt:lpstr>Agenda</vt:lpstr>
      <vt:lpstr>Coding DSC Modules Should Not Be Like …</vt:lpstr>
      <vt:lpstr>Coding DSC Modules Should Be Like …</vt:lpstr>
      <vt:lpstr>Why test DSC Modules?</vt:lpstr>
      <vt:lpstr>Pester 101</vt:lpstr>
      <vt:lpstr>Demo</vt:lpstr>
      <vt:lpstr>Unit Tests</vt:lpstr>
      <vt:lpstr>Demo</vt:lpstr>
      <vt:lpstr>Integration Tests</vt:lpstr>
      <vt:lpstr>Demo</vt:lpstr>
      <vt:lpstr>What About Ops Validation?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Szumigalski</dc:creator>
  <cp:lastModifiedBy>Ravikanth</cp:lastModifiedBy>
  <cp:revision>88</cp:revision>
  <dcterms:created xsi:type="dcterms:W3CDTF">2016-09-12T03:10:49Z</dcterms:created>
  <dcterms:modified xsi:type="dcterms:W3CDTF">2018-10-18T06:11:12Z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0x0101000870A200AD61034F824A14E42296AF19</vt:lpwstr>
  </property>
</Properties>
</file>