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0" r:id="rId6"/>
    <p:sldId id="258" r:id="rId7"/>
    <p:sldId id="261" r:id="rId8"/>
    <p:sldId id="262" r:id="rId9"/>
    <p:sldId id="265" r:id="rId10"/>
    <p:sldId id="268" r:id="rId11"/>
    <p:sldId id="266" r:id="rId12"/>
    <p:sldId id="269" r:id="rId13"/>
    <p:sldId id="267" r:id="rId14"/>
    <p:sldId id="270" r:id="rId15"/>
    <p:sldId id="25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2F166D-51CD-44E6-AF9B-C7EE55CBDB56}">
          <p14:sldIdLst>
            <p14:sldId id="256"/>
            <p14:sldId id="260"/>
            <p14:sldId id="258"/>
          </p14:sldIdLst>
        </p14:section>
        <p14:section name="Introduction" id="{A7FF448D-4B66-4DFD-9CFC-6BA07B834316}">
          <p14:sldIdLst>
            <p14:sldId id="261"/>
            <p14:sldId id="262"/>
          </p14:sldIdLst>
        </p14:section>
        <p14:section name="AzCli" id="{74286B3F-8780-4223-997D-83C18B969D2A}">
          <p14:sldIdLst>
            <p14:sldId id="265"/>
            <p14:sldId id="268"/>
          </p14:sldIdLst>
        </p14:section>
        <p14:section name="AzModule" id="{92A985D9-6D5C-4167-8240-1565D6CFDECD}">
          <p14:sldIdLst>
            <p14:sldId id="266"/>
            <p14:sldId id="269"/>
          </p14:sldIdLst>
        </p14:section>
        <p14:section name="Summary" id="{0D4C8057-C9E4-4427-9037-D8AE64DB9427}">
          <p14:sldIdLst>
            <p14:sldId id="267"/>
            <p14:sldId id="27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1084C6"/>
    <a:srgbClr val="6DB3E4"/>
    <a:srgbClr val="A2CADF"/>
    <a:srgbClr val="2590A3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1" autoAdjust="0"/>
    <p:restoredTop sz="74079" autoAdjust="0"/>
  </p:normalViewPr>
  <p:slideViewPr>
    <p:cSldViewPr snapToObjects="1">
      <p:cViewPr varScale="1">
        <p:scale>
          <a:sx n="67" d="100"/>
          <a:sy n="67" d="100"/>
        </p:scale>
        <p:origin x="1388" y="44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B889E-FB6B-4D81-8FCC-1555F636B1A5}" type="datetimeFigureOut">
              <a:rPr lang="x-none" smtClean="0"/>
              <a:t>1/15/2019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4CCA-F323-4048-B6FE-F8FEE77E6C4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724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4392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0477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632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/>
              <a:t>Azure Cloud Shell (https://shell.azure.com)</a:t>
            </a:r>
          </a:p>
          <a:p>
            <a:pPr marL="171450" indent="-171450">
              <a:buFontTx/>
              <a:buChar char="-"/>
            </a:pPr>
            <a:r>
              <a:rPr lang="en-IN" dirty="0"/>
              <a:t>Bash Cloud Shell in VS Code</a:t>
            </a:r>
          </a:p>
          <a:p>
            <a:pPr marL="171450" indent="-171450">
              <a:buFontTx/>
              <a:buChar char="-"/>
            </a:pPr>
            <a:r>
              <a:rPr lang="en-IN" dirty="0"/>
              <a:t>WSL in VS Code</a:t>
            </a:r>
          </a:p>
          <a:p>
            <a:pPr marL="171450" indent="-171450">
              <a:buFontTx/>
              <a:buChar char="-"/>
            </a:pPr>
            <a:r>
              <a:rPr lang="en-IN" dirty="0"/>
              <a:t>At </a:t>
            </a:r>
            <a:r>
              <a:rPr lang="en-IN" dirty="0" err="1"/>
              <a:t>cmd</a:t>
            </a:r>
            <a:endParaRPr lang="en-IN" dirty="0"/>
          </a:p>
          <a:p>
            <a:pPr marL="171450" indent="-171450">
              <a:buFontTx/>
              <a:buChar char="-"/>
            </a:pPr>
            <a:r>
              <a:rPr lang="en-US" dirty="0"/>
              <a:t>A</a:t>
            </a:r>
            <a:r>
              <a:rPr lang="en-IN" dirty="0"/>
              <a:t>z Interactive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6412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/>
              <a:t>Azure Cloud Shell (https://shell.azure.com)</a:t>
            </a:r>
          </a:p>
          <a:p>
            <a:pPr marL="171450" indent="-171450">
              <a:buFontTx/>
              <a:buChar char="-"/>
            </a:pPr>
            <a:r>
              <a:rPr lang="en-IN" dirty="0"/>
              <a:t>PowerShell Cloud Shell in VS Code</a:t>
            </a:r>
          </a:p>
          <a:p>
            <a:pPr marL="171450" indent="-171450">
              <a:buFontTx/>
              <a:buChar char="-"/>
            </a:pPr>
            <a:r>
              <a:rPr lang="en-IN" dirty="0"/>
              <a:t>WSL in VS Code (with </a:t>
            </a:r>
            <a:r>
              <a:rPr lang="en-IN" dirty="0" err="1"/>
              <a:t>pwsh</a:t>
            </a:r>
            <a:r>
              <a:rPr lang="en-IN" dirty="0"/>
              <a:t>)</a:t>
            </a:r>
          </a:p>
          <a:p>
            <a:pPr marL="171450" indent="-171450">
              <a:buFontTx/>
              <a:buChar char="-"/>
            </a:pPr>
            <a:r>
              <a:rPr lang="en-IN" dirty="0"/>
              <a:t>At </a:t>
            </a:r>
            <a:r>
              <a:rPr lang="en-IN" dirty="0" err="1"/>
              <a:t>cmd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140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>
                <a:latin typeface="Segoe UI Light" panose="020B0502040204020203" pitchFamily="34" charset="0"/>
              </a:rPr>
              <a:t>Formatvorlage des Untertitelmasters durch Klicken bearbeiten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2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5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147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67544" y="268675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4911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104B62-A716-495D-A1EA-8D432CDDA8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36296" y="4730489"/>
            <a:ext cx="1725558" cy="3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tabLst/>
        <a:defRPr sz="3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>
          <p15:clr>
            <a:srgbClr val="F26B43"/>
          </p15:clr>
        </p15:guide>
        <p15:guide id="2" pos="1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" TargetMode="External"/><Relationship Id="rId2" Type="http://schemas.openxmlformats.org/officeDocument/2006/relationships/hyperlink" Target="https://github.com/Azure/azure-cli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en-us/powershell/azure" TargetMode="External"/><Relationship Id="rId4" Type="http://schemas.openxmlformats.org/officeDocument/2006/relationships/hyperlink" Target="https://github.com/Azure/azure-powershel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4D12-DFFB-456A-A016-EFCB1503A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760" y="195486"/>
            <a:ext cx="6552728" cy="2520280"/>
          </a:xfrm>
        </p:spPr>
        <p:txBody>
          <a:bodyPr>
            <a:normAutofit/>
          </a:bodyPr>
          <a:lstStyle/>
          <a:p>
            <a:r>
              <a:rPr lang="en-US" sz="4400" dirty="0"/>
              <a:t>Azure at the command line</a:t>
            </a:r>
            <a:br>
              <a:rPr lang="en-US" dirty="0"/>
            </a:br>
            <a:r>
              <a:rPr lang="en-US" sz="2000" dirty="0"/>
              <a:t>Choosing the </a:t>
            </a:r>
            <a:r>
              <a:rPr lang="en-US" sz="2000"/>
              <a:t>right tool!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B4443-F94B-4A57-B7A7-A9718E267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Ravikanth Chaganti</a:t>
            </a:r>
          </a:p>
          <a:p>
            <a:r>
              <a:rPr lang="de-CH" sz="1800" dirty="0"/>
              <a:t>Distinguished Member Technical Staff, Dell EMC</a:t>
            </a:r>
          </a:p>
          <a:p>
            <a:r>
              <a:rPr lang="de-CH" sz="1800" dirty="0"/>
              <a:t>Microsoft MVP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677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9BA0-8A96-4D22-A168-3F47DD71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983E3-9CCD-4823-A6D0-CB0923919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Azure CLI</a:t>
            </a:r>
          </a:p>
          <a:p>
            <a:pPr lvl="1"/>
            <a:r>
              <a:rPr lang="en-US" dirty="0"/>
              <a:t>Commands are more intuitive</a:t>
            </a:r>
          </a:p>
          <a:p>
            <a:pPr lvl="1"/>
            <a:r>
              <a:rPr lang="en-US" dirty="0"/>
              <a:t>az interactive can be very helpful for beginners</a:t>
            </a:r>
          </a:p>
          <a:p>
            <a:pPr lvl="1"/>
            <a:r>
              <a:rPr lang="en-US" dirty="0"/>
              <a:t>Scripting requires Unix/Linux shell scripting experience</a:t>
            </a:r>
          </a:p>
          <a:p>
            <a:r>
              <a:rPr lang="en-US" dirty="0"/>
              <a:t>Azure PowerShell </a:t>
            </a:r>
          </a:p>
          <a:p>
            <a:pPr lvl="1"/>
            <a:r>
              <a:rPr lang="en-US" dirty="0"/>
              <a:t>Beginners may find it difficult to discover commands</a:t>
            </a:r>
          </a:p>
          <a:p>
            <a:pPr lvl="1"/>
            <a:r>
              <a:rPr lang="en-US" dirty="0"/>
              <a:t>Existing PowerShell experience can be very useful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43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D31A-C2A5-406C-A72A-E431B322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E70F6-F60A-4EF3-90B4-6D591F0C4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Az </a:t>
            </a:r>
            <a:r>
              <a:rPr lang="en-IN" dirty="0" err="1"/>
              <a:t>Cli</a:t>
            </a:r>
            <a:r>
              <a:rPr lang="en-IN" dirty="0"/>
              <a:t>: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https://github.com/Azure/azure-cli</a:t>
            </a:r>
            <a:r>
              <a:rPr lang="en-IN" dirty="0">
                <a:solidFill>
                  <a:schemeClr val="accent1"/>
                </a:solidFill>
              </a:rPr>
              <a:t> </a:t>
            </a:r>
          </a:p>
          <a:p>
            <a:pPr marL="868362" lvl="2" indent="-457200"/>
            <a:r>
              <a:rPr lang="en-US" sz="2600" dirty="0"/>
              <a:t>D</a:t>
            </a:r>
            <a:r>
              <a:rPr lang="en-IN" sz="2600" dirty="0" err="1"/>
              <a:t>ocs</a:t>
            </a:r>
            <a:r>
              <a:rPr lang="en-IN" sz="2600" dirty="0"/>
              <a:t>: </a:t>
            </a:r>
            <a:r>
              <a:rPr lang="en-IN" sz="26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https://docs.microsoft.com/en-us/cli/azure/</a:t>
            </a:r>
            <a:r>
              <a:rPr lang="en-IN" sz="2600" dirty="0">
                <a:solidFill>
                  <a:schemeClr val="accent1"/>
                </a:solidFill>
              </a:rPr>
              <a:t> </a:t>
            </a:r>
          </a:p>
          <a:p>
            <a:r>
              <a:rPr lang="en-IN" dirty="0"/>
              <a:t>Az Module: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https://github.com/Azure/azure-powershell</a:t>
            </a:r>
            <a:r>
              <a:rPr lang="en-IN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en-US" dirty="0"/>
              <a:t>D</a:t>
            </a:r>
            <a:r>
              <a:rPr lang="en-IN" dirty="0" err="1"/>
              <a:t>ocs</a:t>
            </a:r>
            <a:r>
              <a:rPr lang="en-IN" dirty="0"/>
              <a:t>: </a:t>
            </a:r>
            <a:r>
              <a:rPr lang="en-IN" sz="30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https://docs.microsoft.com/en-us/powershell/azure</a:t>
            </a:r>
            <a:r>
              <a:rPr lang="en-IN" sz="3000" dirty="0">
                <a:solidFill>
                  <a:schemeClr val="accent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2073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F0FA-BEE1-46A1-8E73-E67EB17D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Thank You!</a:t>
            </a:r>
            <a:endParaRPr lang="en-US" dirty="0"/>
          </a:p>
        </p:txBody>
      </p:sp>
      <p:pic>
        <p:nvPicPr>
          <p:cNvPr id="4" name="Picture 8" descr="Bildergebnis fÃ¼r cireson logo transparent png">
            <a:extLst>
              <a:ext uri="{FF2B5EF4-FFF2-40B4-BE49-F238E27FC236}">
                <a16:creationId xmlns:a16="http://schemas.microsoft.com/office/drawing/2014/main" id="{0BFE9356-4455-426F-8CA4-D19F543A6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84"/>
          <a:stretch/>
        </p:blipFill>
        <p:spPr bwMode="auto">
          <a:xfrm>
            <a:off x="6670058" y="1792202"/>
            <a:ext cx="1296144" cy="41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E37F67D-8663-4271-A751-55524A4D0765}"/>
              </a:ext>
            </a:extLst>
          </p:cNvPr>
          <p:cNvSpPr/>
          <p:nvPr/>
        </p:nvSpPr>
        <p:spPr>
          <a:xfrm>
            <a:off x="3419872" y="1245747"/>
            <a:ext cx="2429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Session</a:t>
            </a:r>
            <a:r>
              <a:rPr lang="de-CH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Partners</a:t>
            </a: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Picture 24" descr="Bild">
            <a:extLst>
              <a:ext uri="{FF2B5EF4-FFF2-40B4-BE49-F238E27FC236}">
                <a16:creationId xmlns:a16="http://schemas.microsoft.com/office/drawing/2014/main" id="{CF8A7984-ED54-42DB-AC85-67DE8A4D0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50" y="1797459"/>
            <a:ext cx="1814430" cy="3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B71A68D-09C0-4B7C-9F0E-47FCD5DFF76A}"/>
              </a:ext>
            </a:extLst>
          </p:cNvPr>
          <p:cNvSpPr/>
          <p:nvPr/>
        </p:nvSpPr>
        <p:spPr>
          <a:xfrm>
            <a:off x="261559" y="1324509"/>
            <a:ext cx="2438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Conference Partner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9" name="Picture 2" descr="Bild">
            <a:extLst>
              <a:ext uri="{FF2B5EF4-FFF2-40B4-BE49-F238E27FC236}">
                <a16:creationId xmlns:a16="http://schemas.microsoft.com/office/drawing/2014/main" id="{D91785B8-ACCA-4B77-998A-9DE4A91C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1" y="1645041"/>
            <a:ext cx="1974111" cy="6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E37F67D-8663-4271-A751-55524A4D0765}"/>
              </a:ext>
            </a:extLst>
          </p:cNvPr>
          <p:cNvSpPr/>
          <p:nvPr/>
        </p:nvSpPr>
        <p:spPr>
          <a:xfrm>
            <a:off x="6215656" y="1245746"/>
            <a:ext cx="2429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Overseas</a:t>
            </a:r>
            <a:r>
              <a:rPr lang="de-CH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Partners</a:t>
            </a: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021" y="2386488"/>
            <a:ext cx="1656218" cy="7613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70" y="3219822"/>
            <a:ext cx="2520280" cy="4990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92" y="3867894"/>
            <a:ext cx="945322" cy="9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5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3D0F-385D-408E-9222-1A5488B1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3D1FC-C74E-427A-A353-97594F58F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Command line</a:t>
            </a:r>
          </a:p>
          <a:p>
            <a:pPr lvl="1"/>
            <a:r>
              <a:rPr lang="en-US" dirty="0"/>
              <a:t>Azure CLI 2.0</a:t>
            </a:r>
          </a:p>
          <a:p>
            <a:pPr lvl="1"/>
            <a:r>
              <a:rPr lang="en-US" dirty="0"/>
              <a:t>PowerShell Az Module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8420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4444-43FB-449F-A248-F6A11E8A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&gt;_ whoami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0DA3-D6F5-4E55-822D-E59A8C4AC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Distinguished Member Technical Staff @ Dell EMC</a:t>
            </a:r>
          </a:p>
          <a:p>
            <a:r>
              <a:rPr lang="de-CH" dirty="0"/>
              <a:t>Microsoft MVP (CDM)</a:t>
            </a:r>
          </a:p>
          <a:p>
            <a:r>
              <a:rPr lang="de-CH" dirty="0"/>
              <a:t>Published Author</a:t>
            </a:r>
          </a:p>
          <a:p>
            <a:r>
              <a:rPr lang="de-CH" dirty="0"/>
              <a:t>Founder and Editor @ PowerShell Magazine</a:t>
            </a:r>
          </a:p>
          <a:p>
            <a:r>
              <a:rPr lang="de-CH" dirty="0"/>
              <a:t>Twitter.com/Ravikanth</a:t>
            </a:r>
          </a:p>
          <a:p>
            <a:r>
              <a:rPr lang="de-CH" dirty="0"/>
              <a:t>GitHub.com/rchaganti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A6058-26D9-4310-A5B6-62C116CF9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6353"/>
            <a:ext cx="3080846" cy="4515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F12907-6768-40BD-90B8-0AF2252BA05C}"/>
              </a:ext>
            </a:extLst>
          </p:cNvPr>
          <p:cNvSpPr txBox="1"/>
          <p:nvPr/>
        </p:nvSpPr>
        <p:spPr>
          <a:xfrm>
            <a:off x="4139952" y="2187029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http://book.azc.li</a:t>
            </a:r>
            <a:endParaRPr lang="en-IN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146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1158-D1DC-48F3-B4C4-9DA78288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@ Command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5BFC5-4929-44D4-94DE-EAED5C6D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9622"/>
            <a:ext cx="3438943" cy="30434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1D19CD9-C535-43D5-8057-9F283E06E91D}"/>
              </a:ext>
            </a:extLst>
          </p:cNvPr>
          <p:cNvSpPr txBox="1">
            <a:spLocks/>
          </p:cNvSpPr>
          <p:nvPr/>
        </p:nvSpPr>
        <p:spPr>
          <a:xfrm>
            <a:off x="4067944" y="1211750"/>
            <a:ext cx="4607744" cy="3520240"/>
          </a:xfrm>
          <a:prstGeom prst="rect">
            <a:avLst/>
          </a:prstGeom>
        </p:spPr>
        <p:txBody>
          <a:bodyPr>
            <a:normAutofit/>
          </a:bodyPr>
          <a:lstStyle>
            <a:lvl1pPr marL="468312" indent="-4572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 sz="3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Azure CLI 1.0</a:t>
            </a:r>
          </a:p>
          <a:p>
            <a:r>
              <a:rPr lang="de-CH" dirty="0"/>
              <a:t>Azure CLI 2.0</a:t>
            </a:r>
          </a:p>
          <a:p>
            <a:r>
              <a:rPr lang="de-CH" dirty="0"/>
              <a:t>Az PowerShell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8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1158-D1DC-48F3-B4C4-9DA78288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@ Command Line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34F8A5-2368-48E7-89B2-E33A9E436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867299"/>
              </p:ext>
            </p:extLst>
          </p:nvPr>
        </p:nvGraphicFramePr>
        <p:xfrm>
          <a:off x="1331640" y="120359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572269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416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0466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Azure CLI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Az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34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7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macOS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3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Cloud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41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1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31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98990"/>
                  </a:ext>
                </a:extLst>
              </a:tr>
            </a:tbl>
          </a:graphicData>
        </a:graphic>
      </p:graphicFrame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12AC061F-4E64-4403-9E32-1D4F645F0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8092" y="1543602"/>
            <a:ext cx="432464" cy="432464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95C69BA0-CA9C-4838-856B-8F939A7F1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8184" y="1551866"/>
            <a:ext cx="432464" cy="43246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115F8B77-8417-4AEC-8E42-B76809904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9952" y="1938542"/>
            <a:ext cx="432464" cy="432464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13B8F1CE-4860-4EB7-A980-30A55DDA0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0044" y="1946806"/>
            <a:ext cx="432464" cy="432464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4A49A327-EC6C-4509-BCBE-E7496FBB5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1600" y="2286810"/>
            <a:ext cx="432464" cy="432464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D801DA56-00B6-4C01-B0E4-6C4977662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1692" y="2295074"/>
            <a:ext cx="432464" cy="432464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D87C7E1B-67F3-420B-8B6B-12ED00615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2662546"/>
            <a:ext cx="432464" cy="432464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6538C24F-0662-41DE-95AA-5261A15C6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768" y="2670810"/>
            <a:ext cx="432464" cy="432464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66E0420-83F4-449C-AB71-7A1CD9FED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3034358"/>
            <a:ext cx="432464" cy="432464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BFDC7A8F-D0E0-4416-8FBE-CB118A0DE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768" y="3042622"/>
            <a:ext cx="432464" cy="4324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6F4223-804C-45BF-A5B5-33FCBEFAF5CE}"/>
              </a:ext>
            </a:extLst>
          </p:cNvPr>
          <p:cNvSpPr txBox="1"/>
          <p:nvPr/>
        </p:nvSpPr>
        <p:spPr>
          <a:xfrm>
            <a:off x="1181749" y="4486349"/>
            <a:ext cx="6443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So, how exactly do we choose between these?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CCD62A9E-BE36-4450-9B7B-F8A369A0E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3403622"/>
            <a:ext cx="432464" cy="432464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5F18F97F-F1F9-4FC9-B90C-1F75A7437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768" y="3411886"/>
            <a:ext cx="432464" cy="432464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6C453113-3125-4076-BD42-14563839F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3781906"/>
            <a:ext cx="432464" cy="432464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B5D7B78B-607D-4A47-9958-9824C707F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2476" y="3786305"/>
            <a:ext cx="432464" cy="4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DDD9-5C9C-427A-B986-53B5B319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CLI 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571BE-0AFF-4C9D-9562-07ED769C8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/>
          <a:p>
            <a:r>
              <a:rPr lang="en-IN" dirty="0"/>
              <a:t>Written in Python</a:t>
            </a:r>
          </a:p>
          <a:p>
            <a:r>
              <a:rPr lang="en-IN" dirty="0"/>
              <a:t>Current version is 2.0.54</a:t>
            </a:r>
          </a:p>
          <a:p>
            <a:r>
              <a:rPr lang="en-IN" dirty="0"/>
              <a:t>Usage: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az [group] [subgroup] [command] {parameters}</a:t>
            </a:r>
            <a:endParaRPr lang="en-IN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Supports interactive execution</a:t>
            </a:r>
          </a:p>
          <a:p>
            <a:r>
              <a:rPr lang="en-US" dirty="0"/>
              <a:t>Supports </a:t>
            </a:r>
            <a:r>
              <a:rPr lang="en-US" dirty="0" err="1"/>
              <a:t>JMESPath</a:t>
            </a:r>
            <a:r>
              <a:rPr lang="en-US" dirty="0"/>
              <a:t> for queries</a:t>
            </a:r>
          </a:p>
          <a:p>
            <a:r>
              <a:rPr lang="en-US"/>
              <a:t>Supports extensions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18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F025-14F9-40D5-9FDA-43E521A81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1DD61-EBF7-4905-BDFF-F0907D99A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Starting with Azure CLI 2.0 </a:t>
            </a:r>
          </a:p>
        </p:txBody>
      </p:sp>
    </p:spTree>
    <p:extLst>
      <p:ext uri="{BB962C8B-B14F-4D97-AF65-F5344CB8AC3E}">
        <p14:creationId xmlns:p14="http://schemas.microsoft.com/office/powerpoint/2010/main" val="177747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014C-ED5A-4251-B4A3-9D8211ED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PowerShell Az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BCCF5-D441-4093-8E82-077879AD5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version is 1.0.0</a:t>
            </a:r>
          </a:p>
          <a:p>
            <a:r>
              <a:rPr lang="en-US" dirty="0"/>
              <a:t>A rollup module</a:t>
            </a:r>
          </a:p>
          <a:p>
            <a:r>
              <a:rPr lang="en-US" dirty="0"/>
              <a:t>No interactive experience like Az </a:t>
            </a:r>
            <a:r>
              <a:rPr lang="en-US" dirty="0" err="1"/>
              <a:t>Cli</a:t>
            </a:r>
            <a:endParaRPr lang="en-US" dirty="0"/>
          </a:p>
          <a:p>
            <a:r>
              <a:rPr lang="en-US" dirty="0"/>
              <a:t>Help and documentation still evolving</a:t>
            </a:r>
          </a:p>
          <a:p>
            <a:r>
              <a:rPr lang="en-US" dirty="0"/>
              <a:t>All PowerShell goodness to work with output</a:t>
            </a:r>
          </a:p>
          <a:p>
            <a:r>
              <a:rPr lang="en-US" dirty="0"/>
              <a:t>Enables legacy command support through aliases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85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56C7-0C21-4131-8D9C-2F67AF72B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D7965-4FAB-45D5-A688-C155282DF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Starting with Azure PowerShell Az Module</a:t>
            </a:r>
          </a:p>
        </p:txBody>
      </p:sp>
    </p:spTree>
    <p:extLst>
      <p:ext uri="{BB962C8B-B14F-4D97-AF65-F5344CB8AC3E}">
        <p14:creationId xmlns:p14="http://schemas.microsoft.com/office/powerpoint/2010/main" val="1493514517"/>
      </p:ext>
    </p:extLst>
  </p:cSld>
  <p:clrMapOvr>
    <a:masterClrMapping/>
  </p:clrMapOvr>
</p:sld>
</file>

<file path=ppt/theme/theme1.xml><?xml version="1.0" encoding="utf-8"?>
<a:theme xmlns:a="http://schemas.openxmlformats.org/drawingml/2006/main" name="1_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53E0CDE6A38E419236C03EEB01435C" ma:contentTypeVersion="7" ma:contentTypeDescription="Ein neues Dokument erstellen." ma:contentTypeScope="" ma:versionID="35377ed61abc787e6d78f6dd36362cda">
  <xsd:schema xmlns:xsd="http://www.w3.org/2001/XMLSchema" xmlns:xs="http://www.w3.org/2001/XMLSchema" xmlns:p="http://schemas.microsoft.com/office/2006/metadata/properties" xmlns:ns2="74098b8b-3ead-4c65-9f72-d36b5831b20e" xmlns:ns3="c25f9c22-fc1f-4454-8c46-2969b0535af5" targetNamespace="http://schemas.microsoft.com/office/2006/metadata/properties" ma:root="true" ma:fieldsID="77ed309eff22ef73c9fccc7a3e12d61f" ns2:_="" ns3:_="">
    <xsd:import namespace="74098b8b-3ead-4c65-9f72-d36b5831b20e"/>
    <xsd:import namespace="c25f9c22-fc1f-4454-8c46-2969b0535af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98b8b-3ead-4c65-9f72-d36b5831b2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f9c22-fc1f-4454-8c46-2969b0535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056780-E2CD-484B-90C1-F30A19D8A5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98b8b-3ead-4c65-9f72-d36b5831b20e"/>
    <ds:schemaRef ds:uri="c25f9c22-fc1f-4454-8c46-2969b0535a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CE178E-7963-4EFA-83EF-8E123369E0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296970-E637-471F-86E2-950D4519AEC4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25f9c22-fc1f-4454-8c46-2969b0535af5"/>
    <ds:schemaRef ds:uri="74098b8b-3ead-4c65-9f72-d36b5831b20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3014</TotalTime>
  <Words>359</Words>
  <Application>Microsoft Office PowerPoint</Application>
  <PresentationFormat>On-screen Show (16:9)</PresentationFormat>
  <Paragraphs>81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Segoe Light</vt:lpstr>
      <vt:lpstr>Segoe UI</vt:lpstr>
      <vt:lpstr>Segoe UI Historic</vt:lpstr>
      <vt:lpstr>Segoe UI Light</vt:lpstr>
      <vt:lpstr>Wingdings</vt:lpstr>
      <vt:lpstr>1_Master</vt:lpstr>
      <vt:lpstr>Azure at the command line Choosing the right tool!</vt:lpstr>
      <vt:lpstr>Agenda</vt:lpstr>
      <vt:lpstr>&gt;_ whoami</vt:lpstr>
      <vt:lpstr>Azure @ Command Line</vt:lpstr>
      <vt:lpstr>Azure @ Command Line</vt:lpstr>
      <vt:lpstr>Azure CLI 2.0</vt:lpstr>
      <vt:lpstr>Demo</vt:lpstr>
      <vt:lpstr>Azure PowerShell Az Module</vt:lpstr>
      <vt:lpstr>Demo</vt:lpstr>
      <vt:lpstr>Summary</vt:lpstr>
      <vt:lpstr>Resources</vt:lpstr>
      <vt:lpstr>Thank You!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Chaganti, Ravikanth</cp:lastModifiedBy>
  <cp:revision>171</cp:revision>
  <dcterms:created xsi:type="dcterms:W3CDTF">2013-10-22T18:22:58Z</dcterms:created>
  <dcterms:modified xsi:type="dcterms:W3CDTF">2019-01-15T15:46:03Z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0x0101001953E0CDE6A38E419236C03EEB01435C</vt:lpwstr>
  </property>
  <property fmtid="{D5CDD505-2E9C-101B-9397-08002B2CF9AE}" pid="3" name="MSIP_Label_9f328265-8bb7-423f-ab44-50a34f814574_Enabled">
    <vt:lpwstr>True</vt:lpwstr>
  </property>
  <property fmtid="{D5CDD505-2E9C-101B-9397-08002B2CF9AE}" pid="4" name="MSIP_Label_9f328265-8bb7-423f-ab44-50a34f814574_SiteId">
    <vt:lpwstr>91346c29-45b4-4420-9d08-1b5f793f88f9</vt:lpwstr>
  </property>
  <property fmtid="{D5CDD505-2E9C-101B-9397-08002B2CF9AE}" pid="5" name="MSIP_Label_9f328265-8bb7-423f-ab44-50a34f814574_Ref">
    <vt:lpwstr>https://api.informationprotection.azure.com/api/91346c29-45b4-4420-9d08-1b5f793f88f9</vt:lpwstr>
  </property>
  <property fmtid="{D5CDD505-2E9C-101B-9397-08002B2CF9AE}" pid="6" name="MSIP_Label_9f328265-8bb7-423f-ab44-50a34f814574_Owner">
    <vt:lpwstr>isidora.katanic@itnetx.ch</vt:lpwstr>
  </property>
  <property fmtid="{D5CDD505-2E9C-101B-9397-08002B2CF9AE}" pid="7" name="MSIP_Label_9f328265-8bb7-423f-ab44-50a34f814574_SetDate">
    <vt:lpwstr>2018-04-13T14:22:54.7644984+02:00</vt:lpwstr>
  </property>
  <property fmtid="{D5CDD505-2E9C-101B-9397-08002B2CF9AE}" pid="8" name="MSIP_Label_9f328265-8bb7-423f-ab44-50a34f814574_Name">
    <vt:lpwstr>Public</vt:lpwstr>
  </property>
  <property fmtid="{D5CDD505-2E9C-101B-9397-08002B2CF9AE}" pid="9" name="MSIP_Label_9f328265-8bb7-423f-ab44-50a34f814574_Application">
    <vt:lpwstr>Microsoft Azure Information Protection</vt:lpwstr>
  </property>
  <property fmtid="{D5CDD505-2E9C-101B-9397-08002B2CF9AE}" pid="10" name="MSIP_Label_9f328265-8bb7-423f-ab44-50a34f814574_Extended_MSFT_Method">
    <vt:lpwstr>Automatic</vt:lpwstr>
  </property>
  <property fmtid="{D5CDD505-2E9C-101B-9397-08002B2CF9AE}" pid="11" name="Sensitivity">
    <vt:lpwstr>Public</vt:lpwstr>
  </property>
</Properties>
</file>