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67" r:id="rId6"/>
    <p:sldId id="271" r:id="rId7"/>
    <p:sldId id="270" r:id="rId8"/>
    <p:sldId id="272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91C3C"/>
    <a:srgbClr val="2791C5"/>
    <a:srgbClr val="2791BE"/>
    <a:srgbClr val="27618D"/>
    <a:srgbClr val="1B6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DFC37-25BA-4CB3-9BA2-83114A546E88}" v="29" dt="2025-05-09T08:43:43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kanth Chaganti" userId="14b0dd6ef4787498" providerId="LiveId" clId="{41BDFC37-25BA-4CB3-9BA2-83114A546E88}"/>
    <pc:docChg chg="undo custSel addSld delSld modSld sldOrd">
      <pc:chgData name="Ravikanth Chaganti" userId="14b0dd6ef4787498" providerId="LiveId" clId="{41BDFC37-25BA-4CB3-9BA2-83114A546E88}" dt="2025-05-09T08:43:49.306" v="1750" actId="27614"/>
      <pc:docMkLst>
        <pc:docMk/>
      </pc:docMkLst>
      <pc:sldChg chg="delSp modSp mod">
        <pc:chgData name="Ravikanth Chaganti" userId="14b0dd6ef4787498" providerId="LiveId" clId="{41BDFC37-25BA-4CB3-9BA2-83114A546E88}" dt="2025-05-09T04:03:51.799" v="214" actId="1076"/>
        <pc:sldMkLst>
          <pc:docMk/>
          <pc:sldMk cId="2013546510" sldId="257"/>
        </pc:sldMkLst>
        <pc:spChg chg="mod">
          <ac:chgData name="Ravikanth Chaganti" userId="14b0dd6ef4787498" providerId="LiveId" clId="{41BDFC37-25BA-4CB3-9BA2-83114A546E88}" dt="2025-05-09T04:02:02.721" v="26" actId="20577"/>
          <ac:spMkLst>
            <pc:docMk/>
            <pc:sldMk cId="2013546510" sldId="257"/>
            <ac:spMk id="3" creationId="{2F723600-20FC-2A09-C42B-B45D6DA70B88}"/>
          </ac:spMkLst>
        </pc:spChg>
        <pc:spChg chg="mod">
          <ac:chgData name="Ravikanth Chaganti" userId="14b0dd6ef4787498" providerId="LiveId" clId="{41BDFC37-25BA-4CB3-9BA2-83114A546E88}" dt="2025-05-09T04:02:48.175" v="125" actId="1076"/>
          <ac:spMkLst>
            <pc:docMk/>
            <pc:sldMk cId="2013546510" sldId="257"/>
            <ac:spMk id="4" creationId="{36E537FF-E1D4-7C45-3CA8-BF71F1E029F0}"/>
          </ac:spMkLst>
        </pc:spChg>
        <pc:spChg chg="del">
          <ac:chgData name="Ravikanth Chaganti" userId="14b0dd6ef4787498" providerId="LiveId" clId="{41BDFC37-25BA-4CB3-9BA2-83114A546E88}" dt="2025-05-09T04:03:47.381" v="213" actId="478"/>
          <ac:spMkLst>
            <pc:docMk/>
            <pc:sldMk cId="2013546510" sldId="257"/>
            <ac:spMk id="5" creationId="{B50B3D47-5024-283A-2948-7A16063F9E66}"/>
          </ac:spMkLst>
        </pc:spChg>
        <pc:spChg chg="mod">
          <ac:chgData name="Ravikanth Chaganti" userId="14b0dd6ef4787498" providerId="LiveId" clId="{41BDFC37-25BA-4CB3-9BA2-83114A546E88}" dt="2025-05-09T04:03:51.799" v="214" actId="1076"/>
          <ac:spMkLst>
            <pc:docMk/>
            <pc:sldMk cId="2013546510" sldId="257"/>
            <ac:spMk id="6" creationId="{5FBFE1CD-6FC0-4C46-7CAF-5058B7B6BC8F}"/>
          </ac:spMkLst>
        </pc:spChg>
        <pc:picChg chg="mod">
          <ac:chgData name="Ravikanth Chaganti" userId="14b0dd6ef4787498" providerId="LiveId" clId="{41BDFC37-25BA-4CB3-9BA2-83114A546E88}" dt="2025-05-09T04:01:53.922" v="5" actId="1076"/>
          <ac:picMkLst>
            <pc:docMk/>
            <pc:sldMk cId="2013546510" sldId="257"/>
            <ac:picMk id="2" creationId="{94BE4773-6CC7-EC0C-591F-33CBD9F8E604}"/>
          </ac:picMkLst>
        </pc:picChg>
      </pc:sldChg>
      <pc:sldChg chg="del">
        <pc:chgData name="Ravikanth Chaganti" userId="14b0dd6ef4787498" providerId="LiveId" clId="{41BDFC37-25BA-4CB3-9BA2-83114A546E88}" dt="2025-05-09T04:05:01.330" v="215" actId="47"/>
        <pc:sldMkLst>
          <pc:docMk/>
          <pc:sldMk cId="3680699012" sldId="258"/>
        </pc:sldMkLst>
      </pc:sldChg>
      <pc:sldChg chg="addSp delSp modSp add del mod">
        <pc:chgData name="Ravikanth Chaganti" userId="14b0dd6ef4787498" providerId="LiveId" clId="{41BDFC37-25BA-4CB3-9BA2-83114A546E88}" dt="2025-05-09T07:04:57.497" v="292"/>
        <pc:sldMkLst>
          <pc:docMk/>
          <pc:sldMk cId="3302996869" sldId="261"/>
        </pc:sldMkLst>
        <pc:spChg chg="mod">
          <ac:chgData name="Ravikanth Chaganti" userId="14b0dd6ef4787498" providerId="LiveId" clId="{41BDFC37-25BA-4CB3-9BA2-83114A546E88}" dt="2025-05-09T07:04:48.501" v="291" actId="20577"/>
          <ac:spMkLst>
            <pc:docMk/>
            <pc:sldMk cId="3302996869" sldId="261"/>
            <ac:spMk id="3" creationId="{3D8D9CB8-80A0-08CB-324F-DBED010E1483}"/>
          </ac:spMkLst>
        </pc:spChg>
        <pc:spChg chg="mod">
          <ac:chgData name="Ravikanth Chaganti" userId="14b0dd6ef4787498" providerId="LiveId" clId="{41BDFC37-25BA-4CB3-9BA2-83114A546E88}" dt="2025-05-09T07:04:57.497" v="292"/>
          <ac:spMkLst>
            <pc:docMk/>
            <pc:sldMk cId="3302996869" sldId="261"/>
            <ac:spMk id="4" creationId="{5524A941-BCEB-9E67-5CE2-C4C1C0D1946F}"/>
          </ac:spMkLst>
        </pc:spChg>
        <pc:spChg chg="mod">
          <ac:chgData name="Ravikanth Chaganti" userId="14b0dd6ef4787498" providerId="LiveId" clId="{41BDFC37-25BA-4CB3-9BA2-83114A546E88}" dt="2025-05-09T07:04:14.547" v="277" actId="20577"/>
          <ac:spMkLst>
            <pc:docMk/>
            <pc:sldMk cId="3302996869" sldId="261"/>
            <ac:spMk id="5" creationId="{8FDE4A54-54B9-5A69-6DE7-1FCA3A1CBC4B}"/>
          </ac:spMkLst>
        </pc:spChg>
        <pc:spChg chg="mod">
          <ac:chgData name="Ravikanth Chaganti" userId="14b0dd6ef4787498" providerId="LiveId" clId="{41BDFC37-25BA-4CB3-9BA2-83114A546E88}" dt="2025-05-09T07:03:57.971" v="220" actId="20577"/>
          <ac:spMkLst>
            <pc:docMk/>
            <pc:sldMk cId="3302996869" sldId="261"/>
            <ac:spMk id="6" creationId="{F4C127B8-7CA1-4589-0EF8-E283628EDB5C}"/>
          </ac:spMkLst>
        </pc:spChg>
        <pc:picChg chg="mod">
          <ac:chgData name="Ravikanth Chaganti" userId="14b0dd6ef4787498" providerId="LiveId" clId="{41BDFC37-25BA-4CB3-9BA2-83114A546E88}" dt="2025-05-09T07:04:40.505" v="281" actId="14826"/>
          <ac:picMkLst>
            <pc:docMk/>
            <pc:sldMk cId="3302996869" sldId="261"/>
            <ac:picMk id="2" creationId="{5BA905F9-37B2-580B-4505-11E3CFFD23BF}"/>
          </ac:picMkLst>
        </pc:picChg>
        <pc:picChg chg="add del mod">
          <ac:chgData name="Ravikanth Chaganti" userId="14b0dd6ef4787498" providerId="LiveId" clId="{41BDFC37-25BA-4CB3-9BA2-83114A546E88}" dt="2025-05-09T07:04:42.266" v="282" actId="478"/>
          <ac:picMkLst>
            <pc:docMk/>
            <pc:sldMk cId="3302996869" sldId="261"/>
            <ac:picMk id="1026" creationId="{F062DD7D-5080-C629-E758-B42942D402F7}"/>
          </ac:picMkLst>
        </pc:picChg>
      </pc:sldChg>
      <pc:sldChg chg="addSp modSp mod">
        <pc:chgData name="Ravikanth Chaganti" userId="14b0dd6ef4787498" providerId="LiveId" clId="{41BDFC37-25BA-4CB3-9BA2-83114A546E88}" dt="2025-05-09T07:30:50.056" v="911" actId="207"/>
        <pc:sldMkLst>
          <pc:docMk/>
          <pc:sldMk cId="2087009837" sldId="263"/>
        </pc:sldMkLst>
        <pc:spChg chg="add mod">
          <ac:chgData name="Ravikanth Chaganti" userId="14b0dd6ef4787498" providerId="LiveId" clId="{41BDFC37-25BA-4CB3-9BA2-83114A546E88}" dt="2025-05-09T07:30:50.056" v="911" actId="207"/>
          <ac:spMkLst>
            <pc:docMk/>
            <pc:sldMk cId="2087009837" sldId="263"/>
            <ac:spMk id="2" creationId="{8CDFA69C-7B27-CDE7-F9A0-024FA9521B52}"/>
          </ac:spMkLst>
        </pc:spChg>
      </pc:sldChg>
      <pc:sldChg chg="del">
        <pc:chgData name="Ravikanth Chaganti" userId="14b0dd6ef4787498" providerId="LiveId" clId="{41BDFC37-25BA-4CB3-9BA2-83114A546E88}" dt="2025-05-09T04:05:02.241" v="216" actId="47"/>
        <pc:sldMkLst>
          <pc:docMk/>
          <pc:sldMk cId="3163941825" sldId="264"/>
        </pc:sldMkLst>
      </pc:sldChg>
      <pc:sldChg chg="addSp delSp modSp mod">
        <pc:chgData name="Ravikanth Chaganti" userId="14b0dd6ef4787498" providerId="LiveId" clId="{41BDFC37-25BA-4CB3-9BA2-83114A546E88}" dt="2025-05-09T08:33:29.454" v="1733" actId="255"/>
        <pc:sldMkLst>
          <pc:docMk/>
          <pc:sldMk cId="1904176334" sldId="265"/>
        </pc:sldMkLst>
        <pc:spChg chg="add mod">
          <ac:chgData name="Ravikanth Chaganti" userId="14b0dd6ef4787498" providerId="LiveId" clId="{41BDFC37-25BA-4CB3-9BA2-83114A546E88}" dt="2025-05-09T08:33:29.454" v="1733" actId="255"/>
          <ac:spMkLst>
            <pc:docMk/>
            <pc:sldMk cId="1904176334" sldId="265"/>
            <ac:spMk id="2" creationId="{E623A4D4-951D-A427-7912-06CA8C936456}"/>
          </ac:spMkLst>
        </pc:spChg>
        <pc:spChg chg="add del mod">
          <ac:chgData name="Ravikanth Chaganti" userId="14b0dd6ef4787498" providerId="LiveId" clId="{41BDFC37-25BA-4CB3-9BA2-83114A546E88}" dt="2025-05-09T07:18:06.215" v="637"/>
          <ac:spMkLst>
            <pc:docMk/>
            <pc:sldMk cId="1904176334" sldId="265"/>
            <ac:spMk id="3" creationId="{B7D50B2A-CF22-DEB0-328D-DDE79A6F05C7}"/>
          </ac:spMkLst>
        </pc:spChg>
        <pc:spChg chg="add mod">
          <ac:chgData name="Ravikanth Chaganti" userId="14b0dd6ef4787498" providerId="LiveId" clId="{41BDFC37-25BA-4CB3-9BA2-83114A546E88}" dt="2025-05-09T07:36:04.051" v="1036" actId="404"/>
          <ac:spMkLst>
            <pc:docMk/>
            <pc:sldMk cId="1904176334" sldId="265"/>
            <ac:spMk id="4" creationId="{4B661BDC-45DD-81D3-6296-0FD2B8F0EBEA}"/>
          </ac:spMkLst>
        </pc:spChg>
        <pc:spChg chg="add del mod">
          <ac:chgData name="Ravikanth Chaganti" userId="14b0dd6ef4787498" providerId="LiveId" clId="{41BDFC37-25BA-4CB3-9BA2-83114A546E88}" dt="2025-05-09T07:30:20.160" v="884" actId="478"/>
          <ac:spMkLst>
            <pc:docMk/>
            <pc:sldMk cId="1904176334" sldId="265"/>
            <ac:spMk id="5" creationId="{40ED5C03-B910-B39E-67BA-DC2AED0CFB24}"/>
          </ac:spMkLst>
        </pc:spChg>
      </pc:sldChg>
      <pc:sldChg chg="new del">
        <pc:chgData name="Ravikanth Chaganti" userId="14b0dd6ef4787498" providerId="LiveId" clId="{41BDFC37-25BA-4CB3-9BA2-83114A546E88}" dt="2025-05-09T07:27:16.750" v="833" actId="47"/>
        <pc:sldMkLst>
          <pc:docMk/>
          <pc:sldMk cId="2633162766" sldId="266"/>
        </pc:sldMkLst>
      </pc:sldChg>
      <pc:sldChg chg="addSp delSp modSp add mod">
        <pc:chgData name="Ravikanth Chaganti" userId="14b0dd6ef4787498" providerId="LiveId" clId="{41BDFC37-25BA-4CB3-9BA2-83114A546E88}" dt="2025-05-09T08:33:41.936" v="1735" actId="255"/>
        <pc:sldMkLst>
          <pc:docMk/>
          <pc:sldMk cId="45109953" sldId="267"/>
        </pc:sldMkLst>
        <pc:spChg chg="mod">
          <ac:chgData name="Ravikanth Chaganti" userId="14b0dd6ef4787498" providerId="LiveId" clId="{41BDFC37-25BA-4CB3-9BA2-83114A546E88}" dt="2025-05-09T08:33:41.936" v="1735" actId="255"/>
          <ac:spMkLst>
            <pc:docMk/>
            <pc:sldMk cId="45109953" sldId="267"/>
            <ac:spMk id="2" creationId="{81CDC0F9-44E5-09C0-AEE6-D2BAF458E0A8}"/>
          </ac:spMkLst>
        </pc:spChg>
        <pc:spChg chg="del mod">
          <ac:chgData name="Ravikanth Chaganti" userId="14b0dd6ef4787498" providerId="LiveId" clId="{41BDFC37-25BA-4CB3-9BA2-83114A546E88}" dt="2025-05-09T07:41:41.337" v="1084" actId="478"/>
          <ac:spMkLst>
            <pc:docMk/>
            <pc:sldMk cId="45109953" sldId="267"/>
            <ac:spMk id="4" creationId="{7EEFF23A-70F0-8F32-FF4C-D2B665630A0D}"/>
          </ac:spMkLst>
        </pc:spChg>
        <pc:spChg chg="del">
          <ac:chgData name="Ravikanth Chaganti" userId="14b0dd6ef4787498" providerId="LiveId" clId="{41BDFC37-25BA-4CB3-9BA2-83114A546E88}" dt="2025-05-09T07:27:39.259" v="856" actId="478"/>
          <ac:spMkLst>
            <pc:docMk/>
            <pc:sldMk cId="45109953" sldId="267"/>
            <ac:spMk id="5" creationId="{8BFAE74D-DC38-1DF9-0598-2E47081171DE}"/>
          </ac:spMkLst>
        </pc:spChg>
        <pc:picChg chg="add mod">
          <ac:chgData name="Ravikanth Chaganti" userId="14b0dd6ef4787498" providerId="LiveId" clId="{41BDFC37-25BA-4CB3-9BA2-83114A546E88}" dt="2025-05-09T07:41:52.089" v="1088" actId="1076"/>
          <ac:picMkLst>
            <pc:docMk/>
            <pc:sldMk cId="45109953" sldId="267"/>
            <ac:picMk id="6" creationId="{CAE7918A-91AD-3771-6DA3-BDBB378090CD}"/>
          </ac:picMkLst>
        </pc:picChg>
        <pc:picChg chg="add del mod">
          <ac:chgData name="Ravikanth Chaganti" userId="14b0dd6ef4787498" providerId="LiveId" clId="{41BDFC37-25BA-4CB3-9BA2-83114A546E88}" dt="2025-05-09T07:41:42.061" v="1085" actId="478"/>
          <ac:picMkLst>
            <pc:docMk/>
            <pc:sldMk cId="45109953" sldId="267"/>
            <ac:picMk id="2050" creationId="{6D20D164-B3C5-097F-062B-A8C429E5591E}"/>
          </ac:picMkLst>
        </pc:picChg>
      </pc:sldChg>
      <pc:sldChg chg="modSp add mod ord">
        <pc:chgData name="Ravikanth Chaganti" userId="14b0dd6ef4787498" providerId="LiveId" clId="{41BDFC37-25BA-4CB3-9BA2-83114A546E88}" dt="2025-05-09T08:33:36.790" v="1734" actId="255"/>
        <pc:sldMkLst>
          <pc:docMk/>
          <pc:sldMk cId="454506405" sldId="268"/>
        </pc:sldMkLst>
        <pc:spChg chg="mod">
          <ac:chgData name="Ravikanth Chaganti" userId="14b0dd6ef4787498" providerId="LiveId" clId="{41BDFC37-25BA-4CB3-9BA2-83114A546E88}" dt="2025-05-09T08:33:36.790" v="1734" actId="255"/>
          <ac:spMkLst>
            <pc:docMk/>
            <pc:sldMk cId="454506405" sldId="268"/>
            <ac:spMk id="2" creationId="{88BC2B6C-7771-10D9-31DD-42C87FC22B81}"/>
          </ac:spMkLst>
        </pc:spChg>
      </pc:sldChg>
      <pc:sldChg chg="new del">
        <pc:chgData name="Ravikanth Chaganti" userId="14b0dd6ef4787498" providerId="LiveId" clId="{41BDFC37-25BA-4CB3-9BA2-83114A546E88}" dt="2025-05-09T08:01:26.360" v="1120" actId="47"/>
        <pc:sldMkLst>
          <pc:docMk/>
          <pc:sldMk cId="3160503563" sldId="269"/>
        </pc:sldMkLst>
      </pc:sldChg>
      <pc:sldChg chg="addSp delSp modSp add mod">
        <pc:chgData name="Ravikanth Chaganti" userId="14b0dd6ef4787498" providerId="LiveId" clId="{41BDFC37-25BA-4CB3-9BA2-83114A546E88}" dt="2025-05-09T08:33:53.298" v="1737" actId="255"/>
        <pc:sldMkLst>
          <pc:docMk/>
          <pc:sldMk cId="4021501231" sldId="270"/>
        </pc:sldMkLst>
        <pc:spChg chg="mod">
          <ac:chgData name="Ravikanth Chaganti" userId="14b0dd6ef4787498" providerId="LiveId" clId="{41BDFC37-25BA-4CB3-9BA2-83114A546E88}" dt="2025-05-09T08:33:53.298" v="1737" actId="255"/>
          <ac:spMkLst>
            <pc:docMk/>
            <pc:sldMk cId="4021501231" sldId="270"/>
            <ac:spMk id="2" creationId="{F2118E14-DD5F-0112-3ABF-66DC0A078D98}"/>
          </ac:spMkLst>
        </pc:spChg>
        <pc:spChg chg="add mod">
          <ac:chgData name="Ravikanth Chaganti" userId="14b0dd6ef4787498" providerId="LiveId" clId="{41BDFC37-25BA-4CB3-9BA2-83114A546E88}" dt="2025-05-09T08:24:29.633" v="1700" actId="255"/>
          <ac:spMkLst>
            <pc:docMk/>
            <pc:sldMk cId="4021501231" sldId="270"/>
            <ac:spMk id="3" creationId="{3B7B64DB-6820-1BBB-76DF-ED72A0C32C75}"/>
          </ac:spMkLst>
        </pc:spChg>
        <pc:spChg chg="add del">
          <ac:chgData name="Ravikanth Chaganti" userId="14b0dd6ef4787498" providerId="LiveId" clId="{41BDFC37-25BA-4CB3-9BA2-83114A546E88}" dt="2025-05-09T08:18:54.830" v="1408" actId="478"/>
          <ac:spMkLst>
            <pc:docMk/>
            <pc:sldMk cId="4021501231" sldId="270"/>
            <ac:spMk id="5" creationId="{28C9ED55-FD6A-8072-6ADB-DFC8F506EBC5}"/>
          </ac:spMkLst>
        </pc:spChg>
        <pc:picChg chg="mod">
          <ac:chgData name="Ravikanth Chaganti" userId="14b0dd6ef4787498" providerId="LiveId" clId="{41BDFC37-25BA-4CB3-9BA2-83114A546E88}" dt="2025-05-09T08:20:58.474" v="1409" actId="14826"/>
          <ac:picMkLst>
            <pc:docMk/>
            <pc:sldMk cId="4021501231" sldId="270"/>
            <ac:picMk id="6" creationId="{2C8A714F-BB8E-1836-5D8E-89FA4CD26A5D}"/>
          </ac:picMkLst>
        </pc:picChg>
      </pc:sldChg>
      <pc:sldChg chg="delSp modSp add mod ord">
        <pc:chgData name="Ravikanth Chaganti" userId="14b0dd6ef4787498" providerId="LiveId" clId="{41BDFC37-25BA-4CB3-9BA2-83114A546E88}" dt="2025-05-09T08:33:47.567" v="1736" actId="255"/>
        <pc:sldMkLst>
          <pc:docMk/>
          <pc:sldMk cId="1615067475" sldId="271"/>
        </pc:sldMkLst>
        <pc:spChg chg="mod">
          <ac:chgData name="Ravikanth Chaganti" userId="14b0dd6ef4787498" providerId="LiveId" clId="{41BDFC37-25BA-4CB3-9BA2-83114A546E88}" dt="2025-05-09T08:33:47.567" v="1736" actId="255"/>
          <ac:spMkLst>
            <pc:docMk/>
            <pc:sldMk cId="1615067475" sldId="271"/>
            <ac:spMk id="2" creationId="{8EE2C06C-66EC-A0E0-AC0D-3DCAE615BAA9}"/>
          </ac:spMkLst>
        </pc:spChg>
        <pc:spChg chg="mod">
          <ac:chgData name="Ravikanth Chaganti" userId="14b0dd6ef4787498" providerId="LiveId" clId="{41BDFC37-25BA-4CB3-9BA2-83114A546E88}" dt="2025-05-09T08:27:26.552" v="1732" actId="20577"/>
          <ac:spMkLst>
            <pc:docMk/>
            <pc:sldMk cId="1615067475" sldId="271"/>
            <ac:spMk id="3" creationId="{0FE469D4-BF52-06E8-65E9-3D8D47C14E29}"/>
          </ac:spMkLst>
        </pc:spChg>
        <pc:spChg chg="del">
          <ac:chgData name="Ravikanth Chaganti" userId="14b0dd6ef4787498" providerId="LiveId" clId="{41BDFC37-25BA-4CB3-9BA2-83114A546E88}" dt="2025-05-09T08:25:03.870" v="1703" actId="478"/>
          <ac:spMkLst>
            <pc:docMk/>
            <pc:sldMk cId="1615067475" sldId="271"/>
            <ac:spMk id="5" creationId="{DD5BFE1D-3D89-472F-0829-9A4181F2C7BB}"/>
          </ac:spMkLst>
        </pc:spChg>
      </pc:sldChg>
      <pc:sldChg chg="addSp delSp modSp add mod">
        <pc:chgData name="Ravikanth Chaganti" userId="14b0dd6ef4787498" providerId="LiveId" clId="{41BDFC37-25BA-4CB3-9BA2-83114A546E88}" dt="2025-05-09T08:43:49.306" v="1750" actId="27614"/>
        <pc:sldMkLst>
          <pc:docMk/>
          <pc:sldMk cId="722803548" sldId="272"/>
        </pc:sldMkLst>
        <pc:spChg chg="mod">
          <ac:chgData name="Ravikanth Chaganti" userId="14b0dd6ef4787498" providerId="LiveId" clId="{41BDFC37-25BA-4CB3-9BA2-83114A546E88}" dt="2025-05-09T08:34:30.375" v="1746" actId="20577"/>
          <ac:spMkLst>
            <pc:docMk/>
            <pc:sldMk cId="722803548" sldId="272"/>
            <ac:spMk id="2" creationId="{7B094114-08EC-EB52-7E4B-BF5A123A07E8}"/>
          </ac:spMkLst>
        </pc:spChg>
        <pc:spChg chg="del">
          <ac:chgData name="Ravikanth Chaganti" userId="14b0dd6ef4787498" providerId="LiveId" clId="{41BDFC37-25BA-4CB3-9BA2-83114A546E88}" dt="2025-05-09T08:34:35.001" v="1748" actId="478"/>
          <ac:spMkLst>
            <pc:docMk/>
            <pc:sldMk cId="722803548" sldId="272"/>
            <ac:spMk id="3" creationId="{42629B6A-41F4-8D0C-1D53-4A76F81F0606}"/>
          </ac:spMkLst>
        </pc:spChg>
        <pc:picChg chg="add mod">
          <ac:chgData name="Ravikanth Chaganti" userId="14b0dd6ef4787498" providerId="LiveId" clId="{41BDFC37-25BA-4CB3-9BA2-83114A546E88}" dt="2025-05-09T08:43:49.306" v="1750" actId="27614"/>
          <ac:picMkLst>
            <pc:docMk/>
            <pc:sldMk cId="722803548" sldId="272"/>
            <ac:picMk id="5" creationId="{DEEF368F-EE76-EC02-C77E-583F44CD3EB7}"/>
          </ac:picMkLst>
        </pc:picChg>
        <pc:picChg chg="del">
          <ac:chgData name="Ravikanth Chaganti" userId="14b0dd6ef4787498" providerId="LiveId" clId="{41BDFC37-25BA-4CB3-9BA2-83114A546E88}" dt="2025-05-09T08:34:33.109" v="1747" actId="478"/>
          <ac:picMkLst>
            <pc:docMk/>
            <pc:sldMk cId="722803548" sldId="272"/>
            <ac:picMk id="6" creationId="{0DB0533F-5894-37AB-4E99-51088477A6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2.jpe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2.jpe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2.jpe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eg"/><Relationship Id="rId10" Type="http://schemas.openxmlformats.org/officeDocument/2006/relationships/image" Target="../media/image14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EDB586B-11A6-3641-8C58-C996DD1FCEF6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0401C-EB8C-7147-616F-05FC0FC77012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Graphic 26" descr="World with solid fill">
            <a:extLst>
              <a:ext uri="{FF2B5EF4-FFF2-40B4-BE49-F238E27FC236}">
                <a16:creationId xmlns:a16="http://schemas.microsoft.com/office/drawing/2014/main" id="{37082390-E1BA-8F30-3CCD-D94D9BED2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4900" y="5695950"/>
            <a:ext cx="295276" cy="2952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F1554-C36D-00FC-5E80-752C64DD5BDD}"/>
              </a:ext>
            </a:extLst>
          </p:cNvPr>
          <p:cNvSpPr txBox="1"/>
          <p:nvPr userDrawn="1"/>
        </p:nvSpPr>
        <p:spPr>
          <a:xfrm>
            <a:off x="11010901" y="209989"/>
            <a:ext cx="1181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#gablr2025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A05424-01C1-CC04-BCEB-012FCD24BBCF}"/>
              </a:ext>
            </a:extLst>
          </p:cNvPr>
          <p:cNvSpPr txBox="1"/>
          <p:nvPr userDrawn="1"/>
        </p:nvSpPr>
        <p:spPr>
          <a:xfrm>
            <a:off x="5172075" y="5676900"/>
            <a:ext cx="26479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https://bengaluru.globalazure.in/</a:t>
            </a:r>
          </a:p>
        </p:txBody>
      </p:sp>
      <p:pic>
        <p:nvPicPr>
          <p:cNvPr id="30" name="Picture 29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F42A850-A07F-7886-89E3-0B3FA73C6B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84B2D783-1E52-B4AD-9346-70095D55CE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C930D5D2-1408-EF74-102B-B84DCD2F1A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BFB02149-929F-AFDF-B757-CD7831F08D2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FD110F9-6B6F-CC4A-4D5D-151309B53766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90E18-5058-B9D0-E6CF-3BC5A821BDE2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35E7A-9583-60C1-E44E-57604FCB163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54C26-FA46-6C05-2634-318BF16D7371}"/>
              </a:ext>
            </a:extLst>
          </p:cNvPr>
          <p:cNvSpPr txBox="1"/>
          <p:nvPr userDrawn="1"/>
        </p:nvSpPr>
        <p:spPr>
          <a:xfrm>
            <a:off x="2600325" y="2303492"/>
            <a:ext cx="7753350" cy="34163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GLOBAL AZURE BANGALORE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2025</a:t>
            </a:r>
          </a:p>
        </p:txBody>
      </p:sp>
      <p:pic>
        <p:nvPicPr>
          <p:cNvPr id="12" name="Picture 2" descr="Logo">
            <a:extLst>
              <a:ext uri="{FF2B5EF4-FFF2-40B4-BE49-F238E27FC236}">
                <a16:creationId xmlns:a16="http://schemas.microsoft.com/office/drawing/2014/main" id="{B536B4F6-4FFB-57D1-8FA4-1F298B06A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19BB93-8F51-A4A9-9949-FF9850DD3F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0"/>
            <a:ext cx="3464242" cy="267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5CAE1C-0278-7390-8D8C-01C5DC202C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37" y="6258078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7A7227-39EC-B710-AC9E-22FF35F0F03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7019926" y="0"/>
            <a:ext cx="5172074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BEC833-546D-E9F6-12AD-B29F36F3802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9CAAFB0F-D34C-B096-45E3-54A9FDCF3D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58C30C5-D8BF-4D94-9B07-0048E9E00B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37" y="6258078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B93BA-36FA-E532-37ED-5F1DB9B7C17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0" y="0"/>
            <a:ext cx="12192000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BEC833-546D-E9F6-12AD-B29F36F3802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9CAAFB0F-D34C-B096-45E3-54A9FDCF3D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F7C5170-7D42-9312-454F-B0163E3DC9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37" y="6258078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CFE76-393D-3A96-EE6B-9093D32780D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03CA6E-1ECF-A0D0-2D3F-1D026A1A75E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054B98F9-581F-1255-E64D-D6A04EC7BB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C66204E5-01D9-2A10-F0E4-FD122B8F8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37" y="6258078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509AF-6673-FC3C-FB93-A26B2A1D61E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7" y="3617870"/>
            <a:ext cx="2532283" cy="506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0" y="4211197"/>
            <a:ext cx="2539976" cy="4941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486059" y="3165207"/>
            <a:ext cx="12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Sponsors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8725059" y="328903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5991225" y="0"/>
            <a:ext cx="6200775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4006B-0823-CD9D-2567-11AF7DDF5605}"/>
              </a:ext>
            </a:extLst>
          </p:cNvPr>
          <p:cNvSpPr txBox="1"/>
          <p:nvPr userDrawn="1"/>
        </p:nvSpPr>
        <p:spPr>
          <a:xfrm>
            <a:off x="1590675" y="2038350"/>
            <a:ext cx="7753350" cy="120032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862D6-69E9-2527-8BC0-DA729F099078}"/>
              </a:ext>
            </a:extLst>
          </p:cNvPr>
          <p:cNvSpPr txBox="1"/>
          <p:nvPr userDrawn="1"/>
        </p:nvSpPr>
        <p:spPr>
          <a:xfrm>
            <a:off x="9668033" y="3260457"/>
            <a:ext cx="175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kern="1200" dirty="0">
                <a:solidFill>
                  <a:schemeClr val="tx1"/>
                </a:solidFill>
                <a:latin typeface="Angsana New" panose="020B0502040204020203" pitchFamily="18" charset="-34"/>
                <a:ea typeface="+mn-ea"/>
                <a:cs typeface="Angsana New" panose="020B0502040204020203" pitchFamily="18" charset="-34"/>
              </a:rPr>
              <a:t>Communities</a:t>
            </a:r>
          </a:p>
        </p:txBody>
      </p:sp>
      <p:pic>
        <p:nvPicPr>
          <p:cNvPr id="18" name="Picture 17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1CB65DCA-C77C-27FE-D98D-FD6DF00A60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99" y="4673849"/>
            <a:ext cx="752475" cy="767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1DCBAC97-324D-FDC1-9F1B-414BA981552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24" y="4469606"/>
            <a:ext cx="1004886" cy="502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DFFEEED-4A0C-0570-7C0F-C551ADD9272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9599" y="4850093"/>
            <a:ext cx="2623753" cy="7675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DEA6D1-A933-80D4-A1F1-18FCB3E7B8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43" y="3898036"/>
            <a:ext cx="1824891" cy="9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4DC1C69F-6FEB-C067-5DDD-E9DCC5759E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B9F01906-90D4-5355-B2D9-F36B0D7600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FBE002D1-FE5D-FCC0-2613-61BACA8AD8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7CD795F9-9CAE-346B-E277-5DB30F696B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6AABC0-FFA2-5E12-C833-C09095823546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8D59AA-2230-5F41-78B5-BA7BBF523360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73B8CCA-E003-0787-622D-44FCF07C1C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30" name="Picture 2" descr="Logo">
            <a:extLst>
              <a:ext uri="{FF2B5EF4-FFF2-40B4-BE49-F238E27FC236}">
                <a16:creationId xmlns:a16="http://schemas.microsoft.com/office/drawing/2014/main" id="{F7DD61FA-23EB-3640-4B4B-61D65764AC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B18D6B70-AEA1-A1CB-E529-E9DB9D9F312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7C63E3-AEC2-6C8C-ECAE-D53436968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93" y="-13222"/>
            <a:ext cx="3211145" cy="24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94D51D67-887A-C491-BF43-553FF6399B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79" y="6266201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E80B80-FB32-9837-38B5-D261B7EDB1D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56" y="5535457"/>
            <a:ext cx="1906753" cy="6450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2B9C73-2F46-4C19-C3D1-6976A01661E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1CCDA-193B-CE62-FF6B-BE4131C8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5CD-4FE4-3076-3B23-65CE784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450E-C052-7148-2306-81FDAB30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5F2-D73A-40B9-A52A-05A49C1341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BD54-71ED-E6DB-DC07-F4AF6AAF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1CFB-9E01-F00F-8100-A437C7BF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3" r:id="rId3"/>
    <p:sldLayoutId id="2147483672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6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2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905F9-37B2-580B-4505-11E3CFFD2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9547" y="1229405"/>
            <a:ext cx="3287506" cy="328750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8D9CB8-80A0-08CB-324F-DBED010E1483}"/>
              </a:ext>
            </a:extLst>
          </p:cNvPr>
          <p:cNvSpPr txBox="1">
            <a:spLocks/>
          </p:cNvSpPr>
          <p:nvPr/>
        </p:nvSpPr>
        <p:spPr>
          <a:xfrm>
            <a:off x="8211529" y="4722638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effectLst/>
              </a:rPr>
              <a:t>Yug Malik</a:t>
            </a:r>
            <a:endParaRPr lang="en-US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524A941-BCEB-9E67-5CE2-C4C1C0D1946F}"/>
              </a:ext>
            </a:extLst>
          </p:cNvPr>
          <p:cNvSpPr txBox="1">
            <a:spLocks/>
          </p:cNvSpPr>
          <p:nvPr/>
        </p:nvSpPr>
        <p:spPr>
          <a:xfrm>
            <a:off x="8274010" y="5188126"/>
            <a:ext cx="2745090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AI &amp; Digital Strategy Expert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E4A54-54B9-5A69-6DE7-1FCA3A1CBC4B}"/>
              </a:ext>
            </a:extLst>
          </p:cNvPr>
          <p:cNvSpPr txBox="1">
            <a:spLocks/>
          </p:cNvSpPr>
          <p:nvPr/>
        </p:nvSpPr>
        <p:spPr>
          <a:xfrm>
            <a:off x="350836" y="2963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3000" b="1" dirty="0">
                <a:solidFill>
                  <a:srgbClr val="E25B00"/>
                </a:solidFill>
                <a:effectLst/>
              </a:rPr>
              <a:t>Integrating Azure AI services into business workflows</a:t>
            </a: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C127B8-7CA1-4589-0EF8-E283628EDB5C}"/>
              </a:ext>
            </a:extLst>
          </p:cNvPr>
          <p:cNvSpPr txBox="1">
            <a:spLocks/>
          </p:cNvSpPr>
          <p:nvPr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Next Session</a:t>
            </a:r>
            <a:endParaRPr lang="en-US" dirty="0">
              <a:solidFill>
                <a:srgbClr val="2B5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E4773-6CC7-EC0C-591F-33CBD9F8E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r="12515"/>
          <a:stretch/>
        </p:blipFill>
        <p:spPr>
          <a:xfrm>
            <a:off x="7839547" y="1120917"/>
            <a:ext cx="3179553" cy="3179553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723600-20FC-2A09-C42B-B45D6DA70B88}"/>
              </a:ext>
            </a:extLst>
          </p:cNvPr>
          <p:cNvSpPr txBox="1">
            <a:spLocks/>
          </p:cNvSpPr>
          <p:nvPr/>
        </p:nvSpPr>
        <p:spPr>
          <a:xfrm>
            <a:off x="7994296" y="4542153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effectLst/>
              </a:rPr>
              <a:t>Ravikanth Chaganti</a:t>
            </a:r>
            <a:endParaRPr lang="en-US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6E537FF-E1D4-7C45-3CA8-BF71F1E029F0}"/>
              </a:ext>
            </a:extLst>
          </p:cNvPr>
          <p:cNvSpPr txBox="1">
            <a:spLocks/>
          </p:cNvSpPr>
          <p:nvPr/>
        </p:nvSpPr>
        <p:spPr>
          <a:xfrm>
            <a:off x="7019335" y="4946443"/>
            <a:ext cx="4819973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Distinguished Engineer, Dell Technologies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Azure Cloud Native MVP &amp; Author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FE1CD-6FC0-4C46-7CAF-5058B7B6BC8F}"/>
              </a:ext>
            </a:extLst>
          </p:cNvPr>
          <p:cNvSpPr txBox="1">
            <a:spLocks/>
          </p:cNvSpPr>
          <p:nvPr/>
        </p:nvSpPr>
        <p:spPr>
          <a:xfrm>
            <a:off x="335337" y="1740595"/>
            <a:ext cx="6476167" cy="1940195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Accelerating Generative AI application development with Llama Stack</a:t>
            </a:r>
            <a:endParaRPr lang="en-US" sz="3600" dirty="0">
              <a:solidFill>
                <a:srgbClr val="2B5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4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3A4D4-951D-A427-7912-06CA8C936456}"/>
              </a:ext>
            </a:extLst>
          </p:cNvPr>
          <p:cNvSpPr txBox="1"/>
          <p:nvPr/>
        </p:nvSpPr>
        <p:spPr>
          <a:xfrm>
            <a:off x="271220" y="216976"/>
            <a:ext cx="1192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Why Llama Stack?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61BDC-45DD-81D3-6296-0FD2B8F0EBEA}"/>
              </a:ext>
            </a:extLst>
          </p:cNvPr>
          <p:cNvSpPr txBox="1"/>
          <p:nvPr/>
        </p:nvSpPr>
        <p:spPr>
          <a:xfrm>
            <a:off x="271220" y="1309607"/>
            <a:ext cx="115074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generative AI application has many moving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Open Source is challenging without knowing what is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barrier to entry is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 isn’t trivial to try models in different environments (cloud and on-prem)</a:t>
            </a:r>
          </a:p>
        </p:txBody>
      </p:sp>
    </p:spTree>
    <p:extLst>
      <p:ext uri="{BB962C8B-B14F-4D97-AF65-F5344CB8AC3E}">
        <p14:creationId xmlns:p14="http://schemas.microsoft.com/office/powerpoint/2010/main" val="19041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2831B-3C66-8A08-8731-F0746C80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C2B6C-7771-10D9-31DD-42C87FC22B81}"/>
              </a:ext>
            </a:extLst>
          </p:cNvPr>
          <p:cNvSpPr txBox="1"/>
          <p:nvPr/>
        </p:nvSpPr>
        <p:spPr>
          <a:xfrm>
            <a:off x="271220" y="216976"/>
            <a:ext cx="1192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Introducing Llama Stack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BC988-493E-8167-E0E6-14BD5BF691B1}"/>
              </a:ext>
            </a:extLst>
          </p:cNvPr>
          <p:cNvSpPr txBox="1"/>
          <p:nvPr/>
        </p:nvSpPr>
        <p:spPr>
          <a:xfrm>
            <a:off x="271220" y="1309607"/>
            <a:ext cx="6966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An o</a:t>
            </a:r>
            <a:r>
              <a:rPr lang="en-US" sz="2800" b="0" i="0" dirty="0">
                <a:solidFill>
                  <a:srgbClr val="404040"/>
                </a:solidFill>
                <a:effectLst/>
              </a:rPr>
              <a:t>pen-source framework for building generative AI applications using standard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Offers standard APIs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040"/>
                </a:solidFill>
                <a:effectLst/>
              </a:rPr>
              <a:t>Agentic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Model Life Cycle</a:t>
            </a:r>
            <a:endParaRPr lang="en-US" sz="2800" b="0" i="0" dirty="0">
              <a:solidFill>
                <a:srgbClr val="404040"/>
              </a:solidFill>
              <a:effectLst/>
            </a:endParaRPr>
          </a:p>
        </p:txBody>
      </p:sp>
      <p:pic>
        <p:nvPicPr>
          <p:cNvPr id="2050" name="Picture 2" descr="Llama Stack">
            <a:extLst>
              <a:ext uri="{FF2B5EF4-FFF2-40B4-BE49-F238E27FC236}">
                <a16:creationId xmlns:a16="http://schemas.microsoft.com/office/drawing/2014/main" id="{FFDC24B8-57E5-1A03-B359-DE415066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34" y="1309607"/>
            <a:ext cx="3849671" cy="346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50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5B1E6-65F2-D7A5-2B0C-F9FA7400D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DC0F9-44E5-09C0-AEE6-D2BAF458E0A8}"/>
              </a:ext>
            </a:extLst>
          </p:cNvPr>
          <p:cNvSpPr txBox="1"/>
          <p:nvPr/>
        </p:nvSpPr>
        <p:spPr>
          <a:xfrm>
            <a:off x="271220" y="216976"/>
            <a:ext cx="1192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Llama Stack Features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7918A-91AD-3771-6DA3-BDBB3780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4" y="1097956"/>
            <a:ext cx="10440692" cy="50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4C2D2-A77F-1B51-CC07-6017580A2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2C06C-66EC-A0E0-AC0D-3DCAE615BAA9}"/>
              </a:ext>
            </a:extLst>
          </p:cNvPr>
          <p:cNvSpPr txBox="1"/>
          <p:nvPr/>
        </p:nvSpPr>
        <p:spPr>
          <a:xfrm>
            <a:off x="271220" y="216976"/>
            <a:ext cx="1192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Llama Stack Adapters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756EF-FE47-D2CE-894F-220B2CBB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8875" y="1272886"/>
            <a:ext cx="4438685" cy="4312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469D4-BF52-06E8-65E9-3D8D47C14E29}"/>
              </a:ext>
            </a:extLst>
          </p:cNvPr>
          <p:cNvSpPr txBox="1"/>
          <p:nvPr/>
        </p:nvSpPr>
        <p:spPr>
          <a:xfrm>
            <a:off x="271220" y="1309607"/>
            <a:ext cx="57343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Adapters enable access to a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040"/>
                </a:solidFill>
                <a:effectLst/>
              </a:rPr>
              <a:t>Enable swapping out different implementations for the same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LLM inference providers (e.g., Fireworks, Together, AWS Bedrock, </a:t>
            </a:r>
            <a:r>
              <a:rPr lang="en-US" sz="1600" b="0" i="0" dirty="0" err="1">
                <a:solidFill>
                  <a:srgbClr val="404040"/>
                </a:solidFill>
                <a:effectLst/>
              </a:rPr>
              <a:t>Groq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rgbClr val="404040"/>
                </a:solidFill>
                <a:effectLst/>
              </a:rPr>
              <a:t>Cerebras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rgbClr val="404040"/>
                </a:solidFill>
                <a:effectLst/>
              </a:rPr>
              <a:t>SambaNova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rgbClr val="404040"/>
                </a:solidFill>
                <a:effectLst/>
              </a:rPr>
              <a:t>vLLM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, etc.),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Vector databases (e.g., </a:t>
            </a:r>
            <a:r>
              <a:rPr lang="en-US" sz="1600" b="0" i="0" dirty="0" err="1">
                <a:solidFill>
                  <a:srgbClr val="404040"/>
                </a:solidFill>
                <a:effectLst/>
              </a:rPr>
              <a:t>ChromaDB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rgbClr val="404040"/>
                </a:solidFill>
                <a:effectLst/>
              </a:rPr>
              <a:t>Weaviate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rgbClr val="404040"/>
                </a:solidFill>
                <a:effectLst/>
              </a:rPr>
              <a:t>Qdrant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, Milvus, FAISS, </a:t>
            </a:r>
            <a:r>
              <a:rPr lang="en-US" sz="1600" b="0" i="0" dirty="0" err="1">
                <a:solidFill>
                  <a:srgbClr val="404040"/>
                </a:solidFill>
                <a:effectLst/>
              </a:rPr>
              <a:t>PGVector</a:t>
            </a:r>
            <a:r>
              <a:rPr lang="en-US" sz="1600" b="0" i="0" dirty="0">
                <a:solidFill>
                  <a:srgbClr val="404040"/>
                </a:solidFill>
                <a:effectLst/>
              </a:rPr>
              <a:t>, etc.),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Safety providers (e.g., Meta’s Llama Guard, AWS Bedrock Guardrails,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040"/>
                </a:solidFill>
                <a:effectLst/>
              </a:rPr>
              <a:t> Come in two flavors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Remote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Inline (at least one)</a:t>
            </a:r>
            <a:endParaRPr lang="en-US" sz="1600" b="0" i="0" dirty="0">
              <a:solidFill>
                <a:srgbClr val="40404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506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AF1E-3556-AC9D-2327-3038461B6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18E14-DD5F-0112-3ABF-66DC0A078D98}"/>
              </a:ext>
            </a:extLst>
          </p:cNvPr>
          <p:cNvSpPr txBox="1"/>
          <p:nvPr/>
        </p:nvSpPr>
        <p:spPr>
          <a:xfrm>
            <a:off x="271220" y="216976"/>
            <a:ext cx="1192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Llama Stack Distributions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A714F-BB8E-1836-5D8E-89FA4CD2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3338" y="926094"/>
            <a:ext cx="4749760" cy="5005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7B64DB-6820-1BBB-76DF-ED72A0C32C75}"/>
              </a:ext>
            </a:extLst>
          </p:cNvPr>
          <p:cNvSpPr txBox="1"/>
          <p:nvPr/>
        </p:nvSpPr>
        <p:spPr>
          <a:xfrm>
            <a:off x="271220" y="1309607"/>
            <a:ext cx="57343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 specific set of pre-packaged versions of the Llama Stack API and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040"/>
                </a:solidFill>
                <a:effectLst/>
              </a:rPr>
              <a:t>Called </a:t>
            </a:r>
            <a:r>
              <a:rPr lang="en-US" sz="2800" dirty="0">
                <a:solidFill>
                  <a:srgbClr val="404040"/>
                </a:solidFill>
              </a:rPr>
              <a:t>a Llama Stack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Three distro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R</a:t>
            </a:r>
            <a:r>
              <a:rPr lang="en-US" sz="1600" dirty="0">
                <a:solidFill>
                  <a:srgbClr val="404040"/>
                </a:solidFill>
              </a:rPr>
              <a:t>emotely hosted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Lo</a:t>
            </a:r>
            <a:r>
              <a:rPr lang="en-US" sz="1600" dirty="0">
                <a:solidFill>
                  <a:srgbClr val="404040"/>
                </a:solidFill>
              </a:rPr>
              <a:t>cally hosted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</a:rPr>
              <a:t>On-device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50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30348-15BF-CDC5-1071-0404AB003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94114-08EC-EB52-7E4B-BF5A123A07E8}"/>
              </a:ext>
            </a:extLst>
          </p:cNvPr>
          <p:cNvSpPr txBox="1"/>
          <p:nvPr/>
        </p:nvSpPr>
        <p:spPr>
          <a:xfrm>
            <a:off x="271220" y="216976"/>
            <a:ext cx="1192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Llama Stack Workflow</a:t>
            </a:r>
            <a:endParaRPr lang="en-IN" sz="4000" b="1" dirty="0"/>
          </a:p>
        </p:txBody>
      </p:sp>
      <p:pic>
        <p:nvPicPr>
          <p:cNvPr id="5" name="Picture 4" descr="A diagram of a container&#10;&#10;AI-generated content may be incorrect.">
            <a:extLst>
              <a:ext uri="{FF2B5EF4-FFF2-40B4-BE49-F238E27FC236}">
                <a16:creationId xmlns:a16="http://schemas.microsoft.com/office/drawing/2014/main" id="{DEEF368F-EE76-EC02-C77E-583F44CD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800225"/>
            <a:ext cx="5534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FA69C-7B27-CDE7-F9A0-024FA9521B52}"/>
              </a:ext>
            </a:extLst>
          </p:cNvPr>
          <p:cNvSpPr txBox="1"/>
          <p:nvPr/>
        </p:nvSpPr>
        <p:spPr>
          <a:xfrm>
            <a:off x="542440" y="2505670"/>
            <a:ext cx="1874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Demo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0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522</TotalTime>
  <Words>233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Rawat</dc:creator>
  <cp:lastModifiedBy>Ravikanth Chaganti</cp:lastModifiedBy>
  <cp:revision>23</cp:revision>
  <dcterms:created xsi:type="dcterms:W3CDTF">2023-05-08T18:00:42Z</dcterms:created>
  <dcterms:modified xsi:type="dcterms:W3CDTF">2025-05-09T08:43:54Z</dcterms:modified>
</cp:coreProperties>
</file>