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sldIdLst>
    <p:sldId id="278" r:id="rId5"/>
    <p:sldId id="279" r:id="rId6"/>
    <p:sldId id="280" r:id="rId7"/>
    <p:sldId id="287" r:id="rId8"/>
    <p:sldId id="288" r:id="rId9"/>
    <p:sldId id="290" r:id="rId10"/>
    <p:sldId id="281" r:id="rId11"/>
    <p:sldId id="282" r:id="rId12"/>
    <p:sldId id="283" r:id="rId13"/>
    <p:sldId id="291" r:id="rId14"/>
    <p:sldId id="284" r:id="rId15"/>
    <p:sldId id="292" r:id="rId16"/>
    <p:sldId id="285" r:id="rId17"/>
    <p:sldId id="286" r:id="rId18"/>
    <p:sldId id="293" r:id="rId19"/>
    <p:sldId id="29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18B57EA9-8826-4303-A3A6-0609BD976687}">
          <p14:sldIdLst>
            <p14:sldId id="278"/>
            <p14:sldId id="279"/>
          </p14:sldIdLst>
        </p14:section>
        <p14:section name="History" id="{F564CD95-6DE6-45C5-AAE5-CE0BE756EA33}">
          <p14:sldIdLst>
            <p14:sldId id="280"/>
            <p14:sldId id="287"/>
            <p14:sldId id="288"/>
            <p14:sldId id="290"/>
            <p14:sldId id="281"/>
            <p14:sldId id="282"/>
          </p14:sldIdLst>
        </p14:section>
        <p14:section name="Architecture" id="{CFFE56D5-86E5-4E4F-8A80-C374BB5AA7AF}">
          <p14:sldIdLst>
            <p14:sldId id="283"/>
          </p14:sldIdLst>
        </p14:section>
        <p14:section name="Getting Started" id="{09DC78AC-F0D1-48F0-A607-DE1161669FCF}">
          <p14:sldIdLst>
            <p14:sldId id="291"/>
          </p14:sldIdLst>
        </p14:section>
        <p14:section name="Pods" id="{F11CF783-9D18-4305-A55F-B77F47C5FF22}">
          <p14:sldIdLst>
            <p14:sldId id="284"/>
          </p14:sldIdLst>
        </p14:section>
        <p14:section name="ReplicaSets" id="{E3F1F432-A278-4758-9511-62717B5B6CA6}">
          <p14:sldIdLst>
            <p14:sldId id="292"/>
          </p14:sldIdLst>
        </p14:section>
        <p14:section name="Deployments" id="{57592C85-7A68-4E57-93F9-65AA2BB8D53D}">
          <p14:sldIdLst>
            <p14:sldId id="285"/>
          </p14:sldIdLst>
        </p14:section>
        <p14:section name="Services" id="{B300AB86-C316-4186-96F7-DBDB47098741}">
          <p14:sldIdLst>
            <p14:sldId id="286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E40"/>
    <a:srgbClr val="E2F4FE"/>
    <a:srgbClr val="F0A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Kubernetes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fontScale="92500"/>
          </a:bodyPr>
          <a:lstStyle/>
          <a:p>
            <a:pPr algn="l"/>
            <a:r>
              <a:rPr lang="en-US" sz="2300" dirty="0"/>
              <a:t>Ravikanth Chaganti</a:t>
            </a:r>
            <a:br>
              <a:rPr lang="en-US" sz="2300" dirty="0"/>
            </a:br>
            <a:r>
              <a:rPr lang="en-US" sz="2300" dirty="0"/>
              <a:t>github.com/</a:t>
            </a:r>
            <a:r>
              <a:rPr lang="en-US" dirty="0" err="1"/>
              <a:t>rchaganti</a:t>
            </a:r>
            <a:r>
              <a:rPr lang="en-US" dirty="0"/>
              <a:t>/k8s101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95142-81FE-A9AF-3178-179500B2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CBA862D-5F3E-6345-6426-9C5E77EC3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254" y="1712899"/>
            <a:ext cx="1294844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F27AE2-1F91-A9E3-71C9-81EC0F3D9CBB}"/>
              </a:ext>
            </a:extLst>
          </p:cNvPr>
          <p:cNvSpPr/>
          <p:nvPr/>
        </p:nvSpPr>
        <p:spPr>
          <a:xfrm>
            <a:off x="1769444" y="2029930"/>
            <a:ext cx="2079057" cy="613611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Self-Managed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60B3E2B-DC6F-AC5C-C389-76E59FAF46FE}"/>
              </a:ext>
            </a:extLst>
          </p:cNvPr>
          <p:cNvSpPr/>
          <p:nvPr/>
        </p:nvSpPr>
        <p:spPr>
          <a:xfrm>
            <a:off x="8343499" y="2029930"/>
            <a:ext cx="2079057" cy="613611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FD9C38-1430-37C2-2CD1-3CE89B9A2EAB}"/>
              </a:ext>
            </a:extLst>
          </p:cNvPr>
          <p:cNvCxnSpPr>
            <a:stCxn id="5122" idx="1"/>
            <a:endCxn id="6" idx="3"/>
          </p:cNvCxnSpPr>
          <p:nvPr/>
        </p:nvCxnSpPr>
        <p:spPr>
          <a:xfrm flipH="1" flipV="1">
            <a:off x="3848501" y="2336736"/>
            <a:ext cx="1594753" cy="4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071776-89CA-A0E5-541A-AFAE4B7B26DB}"/>
              </a:ext>
            </a:extLst>
          </p:cNvPr>
          <p:cNvCxnSpPr>
            <a:stCxn id="5122" idx="3"/>
            <a:endCxn id="7" idx="1"/>
          </p:cNvCxnSpPr>
          <p:nvPr/>
        </p:nvCxnSpPr>
        <p:spPr>
          <a:xfrm flipV="1">
            <a:off x="6738098" y="2336736"/>
            <a:ext cx="1605401" cy="4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9CF3C49-3724-FAA8-D19A-0B02296D67C9}"/>
              </a:ext>
            </a:extLst>
          </p:cNvPr>
          <p:cNvSpPr txBox="1"/>
          <p:nvPr/>
        </p:nvSpPr>
        <p:spPr>
          <a:xfrm>
            <a:off x="5486985" y="2936529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Kubernetes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106672-737D-668B-C70A-853948224083}"/>
              </a:ext>
            </a:extLst>
          </p:cNvPr>
          <p:cNvSpPr/>
          <p:nvPr/>
        </p:nvSpPr>
        <p:spPr>
          <a:xfrm>
            <a:off x="1769444" y="3096767"/>
            <a:ext cx="2079057" cy="164491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C8044B-7766-1AD7-C58E-E4E8E9BA03F8}"/>
              </a:ext>
            </a:extLst>
          </p:cNvPr>
          <p:cNvSpPr txBox="1"/>
          <p:nvPr/>
        </p:nvSpPr>
        <p:spPr>
          <a:xfrm>
            <a:off x="2087122" y="3305861"/>
            <a:ext cx="13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Open-source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EEAB574-BBED-F963-978E-7934C38BBAD4}"/>
              </a:ext>
            </a:extLst>
          </p:cNvPr>
          <p:cNvCxnSpPr>
            <a:stCxn id="6" idx="1"/>
            <a:endCxn id="13" idx="1"/>
          </p:cNvCxnSpPr>
          <p:nvPr/>
        </p:nvCxnSpPr>
        <p:spPr>
          <a:xfrm rot="10800000" flipV="1">
            <a:off x="1769444" y="2336736"/>
            <a:ext cx="12700" cy="158249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61518EF-D310-929E-9F7C-9627FFA70C19}"/>
              </a:ext>
            </a:extLst>
          </p:cNvPr>
          <p:cNvSpPr/>
          <p:nvPr/>
        </p:nvSpPr>
        <p:spPr>
          <a:xfrm>
            <a:off x="1755602" y="5010590"/>
            <a:ext cx="2079057" cy="1644918"/>
          </a:xfrm>
          <a:prstGeom prst="roundRect">
            <a:avLst/>
          </a:prstGeom>
          <a:solidFill>
            <a:srgbClr val="A6BE4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A6A3D1-1C6A-0A22-E43A-08AF227D01D9}"/>
              </a:ext>
            </a:extLst>
          </p:cNvPr>
          <p:cNvSpPr txBox="1"/>
          <p:nvPr/>
        </p:nvSpPr>
        <p:spPr>
          <a:xfrm>
            <a:off x="2087121" y="362498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K3s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47C06E-2905-CADE-5C2A-40017C555648}"/>
              </a:ext>
            </a:extLst>
          </p:cNvPr>
          <p:cNvSpPr txBox="1"/>
          <p:nvPr/>
        </p:nvSpPr>
        <p:spPr>
          <a:xfrm>
            <a:off x="2087121" y="3901756"/>
            <a:ext cx="113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 K8s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8FDECB-ED93-15FA-C529-CF3B7D416DC2}"/>
              </a:ext>
            </a:extLst>
          </p:cNvPr>
          <p:cNvSpPr txBox="1"/>
          <p:nvPr/>
        </p:nvSpPr>
        <p:spPr>
          <a:xfrm>
            <a:off x="2087121" y="4178532"/>
            <a:ext cx="1558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Rancher RKE2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ADEF1C-4BA0-4BAD-0D52-5DF8E528874C}"/>
              </a:ext>
            </a:extLst>
          </p:cNvPr>
          <p:cNvSpPr txBox="1"/>
          <p:nvPr/>
        </p:nvSpPr>
        <p:spPr>
          <a:xfrm>
            <a:off x="3834659" y="3710378"/>
            <a:ext cx="120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6271F4-74CA-E467-F545-6C3B51D6D66C}"/>
              </a:ext>
            </a:extLst>
          </p:cNvPr>
          <p:cNvSpPr txBox="1"/>
          <p:nvPr/>
        </p:nvSpPr>
        <p:spPr>
          <a:xfrm>
            <a:off x="3814403" y="5669940"/>
            <a:ext cx="195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Development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0B4733-9746-7AA0-97F2-669310B2213F}"/>
              </a:ext>
            </a:extLst>
          </p:cNvPr>
          <p:cNvSpPr txBox="1"/>
          <p:nvPr/>
        </p:nvSpPr>
        <p:spPr>
          <a:xfrm>
            <a:off x="2087121" y="5190657"/>
            <a:ext cx="106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minikube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54A9AB-CD9F-DA2A-5D9C-3EC46EB67A12}"/>
              </a:ext>
            </a:extLst>
          </p:cNvPr>
          <p:cNvSpPr txBox="1"/>
          <p:nvPr/>
        </p:nvSpPr>
        <p:spPr>
          <a:xfrm>
            <a:off x="2085775" y="5535158"/>
            <a:ext cx="166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Desktop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E8DE08-E844-87A2-9D9B-2EA3EB473627}"/>
              </a:ext>
            </a:extLst>
          </p:cNvPr>
          <p:cNvSpPr txBox="1"/>
          <p:nvPr/>
        </p:nvSpPr>
        <p:spPr>
          <a:xfrm>
            <a:off x="2085774" y="5854606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Rancher Desktop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7D43C2-78C8-09A0-9808-B9EDF495DAFB}"/>
              </a:ext>
            </a:extLst>
          </p:cNvPr>
          <p:cNvSpPr txBox="1"/>
          <p:nvPr/>
        </p:nvSpPr>
        <p:spPr>
          <a:xfrm>
            <a:off x="2085773" y="6162051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KinD</a:t>
            </a:r>
            <a:endParaRPr lang="en-US" dirty="0"/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F5E01DFA-1DE6-1C90-C4AE-24ABF737AC07}"/>
              </a:ext>
            </a:extLst>
          </p:cNvPr>
          <p:cNvCxnSpPr>
            <a:stCxn id="6" idx="1"/>
            <a:endCxn id="20" idx="1"/>
          </p:cNvCxnSpPr>
          <p:nvPr/>
        </p:nvCxnSpPr>
        <p:spPr>
          <a:xfrm rot="10800000" flipV="1">
            <a:off x="1755602" y="2336735"/>
            <a:ext cx="13842" cy="3496313"/>
          </a:xfrm>
          <a:prstGeom prst="curvedConnector3">
            <a:avLst>
              <a:gd name="adj1" fmla="val 425481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6890E92-F794-D7F5-3497-3A4203860E96}"/>
              </a:ext>
            </a:extLst>
          </p:cNvPr>
          <p:cNvSpPr/>
          <p:nvPr/>
        </p:nvSpPr>
        <p:spPr>
          <a:xfrm>
            <a:off x="8373351" y="3072584"/>
            <a:ext cx="2079057" cy="3582923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Azure Kubernetes Service</a:t>
            </a:r>
          </a:p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Amazon Elastic Kubernetes Services</a:t>
            </a:r>
          </a:p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Google Kubernetes Engine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C2EE4104-815A-4473-E21C-76BC035B911A}"/>
              </a:ext>
            </a:extLst>
          </p:cNvPr>
          <p:cNvCxnSpPr>
            <a:stCxn id="7" idx="3"/>
            <a:endCxn id="33" idx="3"/>
          </p:cNvCxnSpPr>
          <p:nvPr/>
        </p:nvCxnSpPr>
        <p:spPr>
          <a:xfrm>
            <a:off x="10422556" y="2336736"/>
            <a:ext cx="29852" cy="2527310"/>
          </a:xfrm>
          <a:prstGeom prst="curvedConnector3">
            <a:avLst>
              <a:gd name="adj1" fmla="val 173634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378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742B-55C8-0958-4ACF-C3BB66C0F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065B09-E335-DE8A-31D9-52251ACF39E5}"/>
              </a:ext>
            </a:extLst>
          </p:cNvPr>
          <p:cNvSpPr/>
          <p:nvPr/>
        </p:nvSpPr>
        <p:spPr>
          <a:xfrm>
            <a:off x="488773" y="2002054"/>
            <a:ext cx="5601903" cy="3301466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Pod (Logical Host)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F16984-9664-F591-B55A-A4AB7C47AD50}"/>
              </a:ext>
            </a:extLst>
          </p:cNvPr>
          <p:cNvSpPr/>
          <p:nvPr/>
        </p:nvSpPr>
        <p:spPr>
          <a:xfrm>
            <a:off x="2175310" y="5139887"/>
            <a:ext cx="2242686" cy="28875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192.168.0.11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1207CC-91AC-DFEB-D8B5-DB6A2AD691B1}"/>
              </a:ext>
            </a:extLst>
          </p:cNvPr>
          <p:cNvSpPr/>
          <p:nvPr/>
        </p:nvSpPr>
        <p:spPr>
          <a:xfrm>
            <a:off x="1097281" y="2906828"/>
            <a:ext cx="1588168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Con1:80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5B206F-B84F-2585-470C-4D5F4DD9B402}"/>
              </a:ext>
            </a:extLst>
          </p:cNvPr>
          <p:cNvSpPr/>
          <p:nvPr/>
        </p:nvSpPr>
        <p:spPr>
          <a:xfrm>
            <a:off x="3904651" y="2906827"/>
            <a:ext cx="1588168" cy="139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Con2:8080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8DCE9DB-30F4-8860-CA5C-A64D04AF42CE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16200000" flipH="1">
            <a:off x="2175311" y="4018545"/>
            <a:ext cx="837396" cy="14052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1CAF659-DAE2-AA65-57FD-3A5A4736BD88}"/>
              </a:ext>
            </a:extLst>
          </p:cNvPr>
          <p:cNvCxnSpPr>
            <a:stCxn id="7" idx="2"/>
            <a:endCxn id="5" idx="0"/>
          </p:cNvCxnSpPr>
          <p:nvPr/>
        </p:nvCxnSpPr>
        <p:spPr>
          <a:xfrm rot="5400000">
            <a:off x="3578996" y="4020147"/>
            <a:ext cx="837397" cy="140208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4B1B2FF-1186-BA70-2956-A51B20ACF01E}"/>
              </a:ext>
            </a:extLst>
          </p:cNvPr>
          <p:cNvSpPr/>
          <p:nvPr/>
        </p:nvSpPr>
        <p:spPr>
          <a:xfrm>
            <a:off x="2212116" y="4576809"/>
            <a:ext cx="2242686" cy="28875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localhost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0EEF83-C6BE-E48E-7EB6-23C74B3B980C}"/>
              </a:ext>
            </a:extLst>
          </p:cNvPr>
          <p:cNvSpPr txBox="1"/>
          <p:nvPr/>
        </p:nvSpPr>
        <p:spPr>
          <a:xfrm>
            <a:off x="6518240" y="1866900"/>
            <a:ext cx="537461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Atomic unit of execution and 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Pods enable resource sharing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File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Network Stack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IPC namespace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Pods are mostly deployed via higher-level</a:t>
            </a:r>
            <a:br>
              <a:rPr lang="en-US" sz="2400" dirty="0"/>
            </a:br>
            <a:r>
              <a:rPr lang="en-US" sz="2400" dirty="0"/>
              <a:t>controllers such as Deployments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Pods augment containers</a:t>
            </a:r>
          </a:p>
        </p:txBody>
      </p:sp>
    </p:spTree>
    <p:extLst>
      <p:ext uri="{BB962C8B-B14F-4D97-AF65-F5344CB8AC3E}">
        <p14:creationId xmlns:p14="http://schemas.microsoft.com/office/powerpoint/2010/main" val="798904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742B-55C8-0958-4ACF-C3BB66C0F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ReplicaSets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065B09-E335-DE8A-31D9-52251ACF39E5}"/>
              </a:ext>
            </a:extLst>
          </p:cNvPr>
          <p:cNvSpPr/>
          <p:nvPr/>
        </p:nvSpPr>
        <p:spPr>
          <a:xfrm>
            <a:off x="411771" y="2387065"/>
            <a:ext cx="5601903" cy="282020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/>
              <a:t>Node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2BD11D-E113-0307-D5DB-47A826B20351}"/>
              </a:ext>
            </a:extLst>
          </p:cNvPr>
          <p:cNvSpPr/>
          <p:nvPr/>
        </p:nvSpPr>
        <p:spPr>
          <a:xfrm>
            <a:off x="6166074" y="2387065"/>
            <a:ext cx="5601903" cy="282020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/>
              <a:t>Node 2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6F05EE2-F14C-39B3-726C-7B6EB37110AB}"/>
              </a:ext>
            </a:extLst>
          </p:cNvPr>
          <p:cNvSpPr/>
          <p:nvPr/>
        </p:nvSpPr>
        <p:spPr>
          <a:xfrm>
            <a:off x="981777" y="2800952"/>
            <a:ext cx="10276155" cy="1771048"/>
          </a:xfrm>
          <a:prstGeom prst="roundRect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Replica Set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7FE002-040C-25F2-9CE6-DB30C6E94231}"/>
              </a:ext>
            </a:extLst>
          </p:cNvPr>
          <p:cNvSpPr/>
          <p:nvPr/>
        </p:nvSpPr>
        <p:spPr>
          <a:xfrm>
            <a:off x="1337307" y="3082491"/>
            <a:ext cx="1627274" cy="1161047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E238BB-DC55-937B-4F57-A343502CC1CC}"/>
              </a:ext>
            </a:extLst>
          </p:cNvPr>
          <p:cNvSpPr/>
          <p:nvPr/>
        </p:nvSpPr>
        <p:spPr>
          <a:xfrm>
            <a:off x="3376259" y="3082490"/>
            <a:ext cx="1627274" cy="1161047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960555-42D4-0CFF-5285-0823294C53D6}"/>
              </a:ext>
            </a:extLst>
          </p:cNvPr>
          <p:cNvSpPr/>
          <p:nvPr/>
        </p:nvSpPr>
        <p:spPr>
          <a:xfrm>
            <a:off x="7169217" y="3082490"/>
            <a:ext cx="1627274" cy="1161047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C3A248-82FD-5708-C402-391D0EBD9894}"/>
              </a:ext>
            </a:extLst>
          </p:cNvPr>
          <p:cNvSpPr/>
          <p:nvPr/>
        </p:nvSpPr>
        <p:spPr>
          <a:xfrm>
            <a:off x="9208169" y="3082489"/>
            <a:ext cx="1627274" cy="1161047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2069044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742B-55C8-0958-4ACF-C3BB66C0F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9BD5FB-E9DA-BCC7-99F1-6E971641C3F8}"/>
              </a:ext>
            </a:extLst>
          </p:cNvPr>
          <p:cNvSpPr/>
          <p:nvPr/>
        </p:nvSpPr>
        <p:spPr>
          <a:xfrm>
            <a:off x="411771" y="1866901"/>
            <a:ext cx="5601903" cy="370612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/>
              <a:t>Node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52E48A-55A6-19DC-9DBF-FD181E7AD3DF}"/>
              </a:ext>
            </a:extLst>
          </p:cNvPr>
          <p:cNvSpPr/>
          <p:nvPr/>
        </p:nvSpPr>
        <p:spPr>
          <a:xfrm>
            <a:off x="6096000" y="1866899"/>
            <a:ext cx="5601903" cy="370612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/>
              <a:t>Node 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210DAA-52EF-AECB-1DF8-A52157DDA267}"/>
              </a:ext>
            </a:extLst>
          </p:cNvPr>
          <p:cNvSpPr/>
          <p:nvPr/>
        </p:nvSpPr>
        <p:spPr>
          <a:xfrm>
            <a:off x="712269" y="2348563"/>
            <a:ext cx="10770670" cy="282020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01E951-8F03-3E79-D9B1-44645695C8BB}"/>
              </a:ext>
            </a:extLst>
          </p:cNvPr>
          <p:cNvSpPr/>
          <p:nvPr/>
        </p:nvSpPr>
        <p:spPr>
          <a:xfrm>
            <a:off x="981777" y="2800952"/>
            <a:ext cx="10276155" cy="1771048"/>
          </a:xfrm>
          <a:prstGeom prst="roundRect">
            <a:avLst/>
          </a:prstGeom>
          <a:solidFill>
            <a:schemeClr val="tx2"/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Replica 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E437CB-A08A-B385-EB44-019132B26D38}"/>
              </a:ext>
            </a:extLst>
          </p:cNvPr>
          <p:cNvSpPr/>
          <p:nvPr/>
        </p:nvSpPr>
        <p:spPr>
          <a:xfrm>
            <a:off x="1337307" y="3082491"/>
            <a:ext cx="1627274" cy="1161047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1728C5-6919-016E-3A48-3916876479D1}"/>
              </a:ext>
            </a:extLst>
          </p:cNvPr>
          <p:cNvSpPr/>
          <p:nvPr/>
        </p:nvSpPr>
        <p:spPr>
          <a:xfrm>
            <a:off x="3376259" y="3082490"/>
            <a:ext cx="1627274" cy="1161047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8E24B3-B8A0-1FF1-A6A5-45C42E04EA87}"/>
              </a:ext>
            </a:extLst>
          </p:cNvPr>
          <p:cNvSpPr/>
          <p:nvPr/>
        </p:nvSpPr>
        <p:spPr>
          <a:xfrm>
            <a:off x="7169217" y="3082490"/>
            <a:ext cx="1627274" cy="1161047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21965B-CD75-7BC9-F9D3-D8EA51B48B9C}"/>
              </a:ext>
            </a:extLst>
          </p:cNvPr>
          <p:cNvSpPr/>
          <p:nvPr/>
        </p:nvSpPr>
        <p:spPr>
          <a:xfrm>
            <a:off x="9208169" y="3082489"/>
            <a:ext cx="1627274" cy="1161047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1132731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742B-55C8-0958-4ACF-C3BB66C0F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315A21-19C3-AF74-76EA-337ACED75124}"/>
              </a:ext>
            </a:extLst>
          </p:cNvPr>
          <p:cNvSpPr/>
          <p:nvPr/>
        </p:nvSpPr>
        <p:spPr>
          <a:xfrm>
            <a:off x="715154" y="2776888"/>
            <a:ext cx="4107872" cy="307045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/>
              <a:t>Node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7531F4-B2E8-D2C7-5637-9807CDAB9D70}"/>
              </a:ext>
            </a:extLst>
          </p:cNvPr>
          <p:cNvSpPr/>
          <p:nvPr/>
        </p:nvSpPr>
        <p:spPr>
          <a:xfrm>
            <a:off x="1750416" y="2776888"/>
            <a:ext cx="2037347" cy="462013"/>
          </a:xfrm>
          <a:prstGeom prst="rect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192.168.0.11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06B6CD-F06B-C706-BF8D-138ED35435EE}"/>
              </a:ext>
            </a:extLst>
          </p:cNvPr>
          <p:cNvSpPr/>
          <p:nvPr/>
        </p:nvSpPr>
        <p:spPr>
          <a:xfrm>
            <a:off x="946161" y="4167743"/>
            <a:ext cx="1376413" cy="1161047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7331C1-07A9-6A3B-5BA6-A06BF1B22A76}"/>
              </a:ext>
            </a:extLst>
          </p:cNvPr>
          <p:cNvSpPr/>
          <p:nvPr/>
        </p:nvSpPr>
        <p:spPr>
          <a:xfrm>
            <a:off x="3187243" y="4167742"/>
            <a:ext cx="1376413" cy="1161047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E79BEA-3DA4-FAE7-8B4A-910D871BC7A6}"/>
              </a:ext>
            </a:extLst>
          </p:cNvPr>
          <p:cNvSpPr/>
          <p:nvPr/>
        </p:nvSpPr>
        <p:spPr>
          <a:xfrm>
            <a:off x="1138666" y="4177367"/>
            <a:ext cx="991402" cy="326861"/>
          </a:xfrm>
          <a:prstGeom prst="rect">
            <a:avLst/>
          </a:prstGeom>
          <a:solidFill>
            <a:schemeClr val="tx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10.244.0.11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D59355-BE8C-DB85-BF5C-83DE93A7F784}"/>
              </a:ext>
            </a:extLst>
          </p:cNvPr>
          <p:cNvSpPr/>
          <p:nvPr/>
        </p:nvSpPr>
        <p:spPr>
          <a:xfrm>
            <a:off x="3342850" y="4172556"/>
            <a:ext cx="1076425" cy="307611"/>
          </a:xfrm>
          <a:prstGeom prst="rect">
            <a:avLst/>
          </a:prstGeom>
          <a:solidFill>
            <a:schemeClr val="tx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10.244.0.12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6BA486-5BED-CD7A-622D-E082ED111B48}"/>
              </a:ext>
            </a:extLst>
          </p:cNvPr>
          <p:cNvSpPr/>
          <p:nvPr/>
        </p:nvSpPr>
        <p:spPr>
          <a:xfrm>
            <a:off x="2130068" y="3556536"/>
            <a:ext cx="1212782" cy="3946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10.244.0.0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3004E04-1070-BCA1-767A-E65016F0C6F7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rot="5400000" flipH="1" flipV="1">
            <a:off x="1670461" y="3717761"/>
            <a:ext cx="423513" cy="49570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7C3D937-95BE-675C-3298-0E060712C9B9}"/>
              </a:ext>
            </a:extLst>
          </p:cNvPr>
          <p:cNvCxnSpPr>
            <a:stCxn id="9" idx="0"/>
            <a:endCxn id="10" idx="6"/>
          </p:cNvCxnSpPr>
          <p:nvPr/>
        </p:nvCxnSpPr>
        <p:spPr>
          <a:xfrm rot="16200000" flipV="1">
            <a:off x="3402606" y="3694098"/>
            <a:ext cx="418702" cy="53821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693D8D0-9D72-7019-05CE-BF7721C5C32D}"/>
              </a:ext>
            </a:extLst>
          </p:cNvPr>
          <p:cNvSpPr/>
          <p:nvPr/>
        </p:nvSpPr>
        <p:spPr>
          <a:xfrm>
            <a:off x="7368974" y="2776888"/>
            <a:ext cx="4107872" cy="307045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/>
              <a:t>Node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3C1C5F-B528-F365-D280-252CD6D9E693}"/>
              </a:ext>
            </a:extLst>
          </p:cNvPr>
          <p:cNvSpPr/>
          <p:nvPr/>
        </p:nvSpPr>
        <p:spPr>
          <a:xfrm>
            <a:off x="8404236" y="2776888"/>
            <a:ext cx="2037347" cy="462013"/>
          </a:xfrm>
          <a:prstGeom prst="rect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192.168.0.12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0F6C18-E39D-A9CE-7890-91DE3118046A}"/>
              </a:ext>
            </a:extLst>
          </p:cNvPr>
          <p:cNvSpPr/>
          <p:nvPr/>
        </p:nvSpPr>
        <p:spPr>
          <a:xfrm>
            <a:off x="7599981" y="4167743"/>
            <a:ext cx="1376413" cy="1161047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2CB3AD-7188-05F4-2CD6-39E2C752B48C}"/>
              </a:ext>
            </a:extLst>
          </p:cNvPr>
          <p:cNvSpPr/>
          <p:nvPr/>
        </p:nvSpPr>
        <p:spPr>
          <a:xfrm>
            <a:off x="9841063" y="4167742"/>
            <a:ext cx="1376413" cy="1161047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66A880-A09B-CB41-6152-15A91BCB3B28}"/>
              </a:ext>
            </a:extLst>
          </p:cNvPr>
          <p:cNvSpPr/>
          <p:nvPr/>
        </p:nvSpPr>
        <p:spPr>
          <a:xfrm>
            <a:off x="7792486" y="4177367"/>
            <a:ext cx="991402" cy="326861"/>
          </a:xfrm>
          <a:prstGeom prst="rect">
            <a:avLst/>
          </a:prstGeom>
          <a:solidFill>
            <a:schemeClr val="tx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10.244.0.11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AD4DBF-8D23-FE79-9843-351F8DA50164}"/>
              </a:ext>
            </a:extLst>
          </p:cNvPr>
          <p:cNvSpPr/>
          <p:nvPr/>
        </p:nvSpPr>
        <p:spPr>
          <a:xfrm>
            <a:off x="9996670" y="4172556"/>
            <a:ext cx="1076425" cy="307611"/>
          </a:xfrm>
          <a:prstGeom prst="rect">
            <a:avLst/>
          </a:prstGeom>
          <a:solidFill>
            <a:schemeClr val="tx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10.244.0.12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D11A12C-C09D-81A4-1577-5063A0231425}"/>
              </a:ext>
            </a:extLst>
          </p:cNvPr>
          <p:cNvSpPr/>
          <p:nvPr/>
        </p:nvSpPr>
        <p:spPr>
          <a:xfrm>
            <a:off x="8783888" y="3556536"/>
            <a:ext cx="1212782" cy="3946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10.244.0.0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3B3D625-005E-15FE-C2EC-DE58711DCF4F}"/>
              </a:ext>
            </a:extLst>
          </p:cNvPr>
          <p:cNvCxnSpPr>
            <a:stCxn id="21" idx="0"/>
            <a:endCxn id="23" idx="2"/>
          </p:cNvCxnSpPr>
          <p:nvPr/>
        </p:nvCxnSpPr>
        <p:spPr>
          <a:xfrm rot="5400000" flipH="1" flipV="1">
            <a:off x="8324281" y="3717761"/>
            <a:ext cx="423513" cy="49570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26EBFC7-2BD9-F09B-32E0-92CFA879DE13}"/>
              </a:ext>
            </a:extLst>
          </p:cNvPr>
          <p:cNvCxnSpPr>
            <a:stCxn id="22" idx="0"/>
            <a:endCxn id="23" idx="6"/>
          </p:cNvCxnSpPr>
          <p:nvPr/>
        </p:nvCxnSpPr>
        <p:spPr>
          <a:xfrm rot="16200000" flipV="1">
            <a:off x="10056426" y="3694098"/>
            <a:ext cx="418702" cy="53821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6F60E7E-570B-FBB5-3CD6-51454E08E474}"/>
              </a:ext>
            </a:extLst>
          </p:cNvPr>
          <p:cNvSpPr/>
          <p:nvPr/>
        </p:nvSpPr>
        <p:spPr>
          <a:xfrm>
            <a:off x="5333088" y="2796337"/>
            <a:ext cx="1505037" cy="125730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Routing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54FBA6E-3D84-316C-8D18-03243189C020}"/>
              </a:ext>
            </a:extLst>
          </p:cNvPr>
          <p:cNvCxnSpPr>
            <a:stCxn id="26" idx="2"/>
            <a:endCxn id="10" idx="0"/>
          </p:cNvCxnSpPr>
          <p:nvPr/>
        </p:nvCxnSpPr>
        <p:spPr>
          <a:xfrm rot="10800000" flipV="1">
            <a:off x="2736460" y="3424986"/>
            <a:ext cx="2596629" cy="13154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06D3B49-830D-0791-47B6-98DBEF997096}"/>
              </a:ext>
            </a:extLst>
          </p:cNvPr>
          <p:cNvCxnSpPr>
            <a:stCxn id="26" idx="6"/>
            <a:endCxn id="23" idx="0"/>
          </p:cNvCxnSpPr>
          <p:nvPr/>
        </p:nvCxnSpPr>
        <p:spPr>
          <a:xfrm>
            <a:off x="6838125" y="3424987"/>
            <a:ext cx="2552154" cy="13154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787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742B-55C8-0958-4ACF-C3BB66C0F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315A21-19C3-AF74-76EA-337ACED75124}"/>
              </a:ext>
            </a:extLst>
          </p:cNvPr>
          <p:cNvSpPr/>
          <p:nvPr/>
        </p:nvSpPr>
        <p:spPr>
          <a:xfrm>
            <a:off x="1347537" y="2334125"/>
            <a:ext cx="6612556" cy="307045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/>
              <a:t>Node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7531F4-B2E8-D2C7-5637-9807CDAB9D70}"/>
              </a:ext>
            </a:extLst>
          </p:cNvPr>
          <p:cNvSpPr/>
          <p:nvPr/>
        </p:nvSpPr>
        <p:spPr>
          <a:xfrm>
            <a:off x="3723595" y="2334125"/>
            <a:ext cx="2037347" cy="462013"/>
          </a:xfrm>
          <a:prstGeom prst="rect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192.168.0.11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06B6CD-F06B-C706-BF8D-138ED35435EE}"/>
              </a:ext>
            </a:extLst>
          </p:cNvPr>
          <p:cNvSpPr/>
          <p:nvPr/>
        </p:nvSpPr>
        <p:spPr>
          <a:xfrm>
            <a:off x="5270848" y="3349593"/>
            <a:ext cx="2268677" cy="1161047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E79BEA-3DA4-FAE7-8B4A-910D871BC7A6}"/>
              </a:ext>
            </a:extLst>
          </p:cNvPr>
          <p:cNvSpPr/>
          <p:nvPr/>
        </p:nvSpPr>
        <p:spPr>
          <a:xfrm rot="16200000">
            <a:off x="4659938" y="3788340"/>
            <a:ext cx="1376413" cy="302799"/>
          </a:xfrm>
          <a:prstGeom prst="rect">
            <a:avLst/>
          </a:prstGeom>
          <a:solidFill>
            <a:schemeClr val="tx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10.244.0.11:80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D46ACB-D9C3-051D-38B0-863634428B82}"/>
              </a:ext>
            </a:extLst>
          </p:cNvPr>
          <p:cNvSpPr txBox="1"/>
          <p:nvPr/>
        </p:nvSpPr>
        <p:spPr>
          <a:xfrm>
            <a:off x="4028554" y="5598234"/>
            <a:ext cx="1362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NodePort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8D1F61-3E86-CA14-24D7-E9510B245FF5}"/>
              </a:ext>
            </a:extLst>
          </p:cNvPr>
          <p:cNvSpPr/>
          <p:nvPr/>
        </p:nvSpPr>
        <p:spPr>
          <a:xfrm>
            <a:off x="1350232" y="3429603"/>
            <a:ext cx="365760" cy="10010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31000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380505-F308-B9DE-4BDC-16EF2235A58D}"/>
              </a:ext>
            </a:extLst>
          </p:cNvPr>
          <p:cNvSpPr/>
          <p:nvPr/>
        </p:nvSpPr>
        <p:spPr>
          <a:xfrm>
            <a:off x="2322030" y="3349593"/>
            <a:ext cx="2268677" cy="1161047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768135-5E59-7E90-3959-8724D5504B03}"/>
              </a:ext>
            </a:extLst>
          </p:cNvPr>
          <p:cNvSpPr/>
          <p:nvPr/>
        </p:nvSpPr>
        <p:spPr>
          <a:xfrm rot="16200000">
            <a:off x="3785231" y="3788340"/>
            <a:ext cx="1376413" cy="302799"/>
          </a:xfrm>
          <a:prstGeom prst="rect">
            <a:avLst/>
          </a:prstGeom>
          <a:solidFill>
            <a:schemeClr val="tx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5000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3D6741A-20D6-D486-0D4E-F5A146F2188B}"/>
              </a:ext>
            </a:extLst>
          </p:cNvPr>
          <p:cNvCxnSpPr>
            <a:stCxn id="8" idx="0"/>
            <a:endCxn id="33" idx="2"/>
          </p:cNvCxnSpPr>
          <p:nvPr/>
        </p:nvCxnSpPr>
        <p:spPr>
          <a:xfrm flipH="1">
            <a:off x="4624837" y="3939739"/>
            <a:ext cx="57190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9ACC8C9-DE35-660A-E8BC-C8AF2A771747}"/>
              </a:ext>
            </a:extLst>
          </p:cNvPr>
          <p:cNvCxnSpPr>
            <a:stCxn id="32" idx="1"/>
            <a:endCxn id="27" idx="3"/>
          </p:cNvCxnSpPr>
          <p:nvPr/>
        </p:nvCxnSpPr>
        <p:spPr>
          <a:xfrm flipH="1">
            <a:off x="1715992" y="3930117"/>
            <a:ext cx="6060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C1B5799-D43B-E727-D1E9-EED72C591C86}"/>
              </a:ext>
            </a:extLst>
          </p:cNvPr>
          <p:cNvSpPr/>
          <p:nvPr/>
        </p:nvSpPr>
        <p:spPr>
          <a:xfrm>
            <a:off x="5510685" y="3024738"/>
            <a:ext cx="500514" cy="46201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2B6BEA3-31CB-B640-30C7-4E08964C9D14}"/>
              </a:ext>
            </a:extLst>
          </p:cNvPr>
          <p:cNvSpPr/>
          <p:nvPr/>
        </p:nvSpPr>
        <p:spPr>
          <a:xfrm>
            <a:off x="3804284" y="3069557"/>
            <a:ext cx="500514" cy="46201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9C77AC3-D806-34DB-64DE-9AA76E70417F}"/>
              </a:ext>
            </a:extLst>
          </p:cNvPr>
          <p:cNvSpPr/>
          <p:nvPr/>
        </p:nvSpPr>
        <p:spPr>
          <a:xfrm>
            <a:off x="1543509" y="3069557"/>
            <a:ext cx="500514" cy="46201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EBED523-AA34-15C6-22F1-04BB47AC5AF5}"/>
              </a:ext>
            </a:extLst>
          </p:cNvPr>
          <p:cNvSpPr/>
          <p:nvPr/>
        </p:nvSpPr>
        <p:spPr>
          <a:xfrm>
            <a:off x="8845941" y="2789520"/>
            <a:ext cx="500514" cy="46201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3720D2-EFAE-AF93-B7C8-F2C5B33784FF}"/>
              </a:ext>
            </a:extLst>
          </p:cNvPr>
          <p:cNvSpPr/>
          <p:nvPr/>
        </p:nvSpPr>
        <p:spPr>
          <a:xfrm>
            <a:off x="8845941" y="3653992"/>
            <a:ext cx="500514" cy="46201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31A3CD6-B2A6-7A7A-E0D7-AC41EB0A610C}"/>
              </a:ext>
            </a:extLst>
          </p:cNvPr>
          <p:cNvSpPr/>
          <p:nvPr/>
        </p:nvSpPr>
        <p:spPr>
          <a:xfrm>
            <a:off x="8845941" y="4518464"/>
            <a:ext cx="500514" cy="46201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288112-A31C-E46A-22DF-10E60E72A3A4}"/>
              </a:ext>
            </a:extLst>
          </p:cNvPr>
          <p:cNvSpPr txBox="1"/>
          <p:nvPr/>
        </p:nvSpPr>
        <p:spPr>
          <a:xfrm>
            <a:off x="9565541" y="2789520"/>
            <a:ext cx="11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TargetPort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23DD9D-0525-2093-2582-3C531EE05058}"/>
              </a:ext>
            </a:extLst>
          </p:cNvPr>
          <p:cNvSpPr txBox="1"/>
          <p:nvPr/>
        </p:nvSpPr>
        <p:spPr>
          <a:xfrm>
            <a:off x="9565540" y="3620323"/>
            <a:ext cx="564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2AA39F-701E-45E9-A0D0-12A0DD9E5324}"/>
              </a:ext>
            </a:extLst>
          </p:cNvPr>
          <p:cNvSpPr txBox="1"/>
          <p:nvPr/>
        </p:nvSpPr>
        <p:spPr>
          <a:xfrm>
            <a:off x="9565541" y="4540777"/>
            <a:ext cx="106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NodePort</a:t>
            </a:r>
          </a:p>
        </p:txBody>
      </p:sp>
    </p:spTree>
    <p:extLst>
      <p:ext uri="{BB962C8B-B14F-4D97-AF65-F5344CB8AC3E}">
        <p14:creationId xmlns:p14="http://schemas.microsoft.com/office/powerpoint/2010/main" val="3543039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742B-55C8-0958-4ACF-C3BB66C0F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D46ACB-D9C3-051D-38B0-863634428B82}"/>
              </a:ext>
            </a:extLst>
          </p:cNvPr>
          <p:cNvSpPr txBox="1"/>
          <p:nvPr/>
        </p:nvSpPr>
        <p:spPr>
          <a:xfrm>
            <a:off x="10102095" y="6248400"/>
            <a:ext cx="1338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ClusterIP</a:t>
            </a:r>
            <a:endParaRPr lang="en-US" sz="2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C53518-7393-BBDF-F82E-90B0B32F2C2C}"/>
              </a:ext>
            </a:extLst>
          </p:cNvPr>
          <p:cNvSpPr/>
          <p:nvPr/>
        </p:nvSpPr>
        <p:spPr>
          <a:xfrm>
            <a:off x="2761846" y="1696453"/>
            <a:ext cx="1627274" cy="1161047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728E06-9EF2-47B0-7C22-3AF7BAF6E340}"/>
              </a:ext>
            </a:extLst>
          </p:cNvPr>
          <p:cNvSpPr/>
          <p:nvPr/>
        </p:nvSpPr>
        <p:spPr>
          <a:xfrm>
            <a:off x="4916301" y="1696452"/>
            <a:ext cx="1627274" cy="1161047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DE84B20-7DE6-4A74-C097-A9FB185F1D8E}"/>
              </a:ext>
            </a:extLst>
          </p:cNvPr>
          <p:cNvSpPr/>
          <p:nvPr/>
        </p:nvSpPr>
        <p:spPr>
          <a:xfrm>
            <a:off x="7070756" y="1696452"/>
            <a:ext cx="1627274" cy="1161047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58F8989-36D9-1D5B-2871-86B15ECA4A51}"/>
              </a:ext>
            </a:extLst>
          </p:cNvPr>
          <p:cNvSpPr/>
          <p:nvPr/>
        </p:nvSpPr>
        <p:spPr>
          <a:xfrm>
            <a:off x="2761846" y="3696903"/>
            <a:ext cx="1627274" cy="1161047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833C8A-1F2A-2438-2B1E-963CE5CF248D}"/>
              </a:ext>
            </a:extLst>
          </p:cNvPr>
          <p:cNvSpPr/>
          <p:nvPr/>
        </p:nvSpPr>
        <p:spPr>
          <a:xfrm>
            <a:off x="4916301" y="3700712"/>
            <a:ext cx="1627274" cy="1161047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7047019-2694-39CE-6310-118F67953257}"/>
              </a:ext>
            </a:extLst>
          </p:cNvPr>
          <p:cNvSpPr/>
          <p:nvPr/>
        </p:nvSpPr>
        <p:spPr>
          <a:xfrm>
            <a:off x="7070756" y="3696902"/>
            <a:ext cx="1627274" cy="1161047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4BC721E-C0F0-1F30-C29B-1D61D18AEC99}"/>
              </a:ext>
            </a:extLst>
          </p:cNvPr>
          <p:cNvSpPr/>
          <p:nvPr/>
        </p:nvSpPr>
        <p:spPr>
          <a:xfrm>
            <a:off x="2761846" y="5549018"/>
            <a:ext cx="1627274" cy="1161047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53646E3-09F9-AB74-E9E5-40A08AF14CBF}"/>
              </a:ext>
            </a:extLst>
          </p:cNvPr>
          <p:cNvSpPr/>
          <p:nvPr/>
        </p:nvSpPr>
        <p:spPr>
          <a:xfrm>
            <a:off x="4916301" y="5552827"/>
            <a:ext cx="1627274" cy="1161047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209F99-C1F9-6FDF-A079-BF6A7BDE000F}"/>
              </a:ext>
            </a:extLst>
          </p:cNvPr>
          <p:cNvSpPr/>
          <p:nvPr/>
        </p:nvSpPr>
        <p:spPr>
          <a:xfrm>
            <a:off x="7070756" y="5549017"/>
            <a:ext cx="1627274" cy="1161047"/>
          </a:xfrm>
          <a:prstGeom prst="rect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FD1699-D551-E720-835B-F7CA2BF451FF}"/>
              </a:ext>
            </a:extLst>
          </p:cNvPr>
          <p:cNvSpPr/>
          <p:nvPr/>
        </p:nvSpPr>
        <p:spPr>
          <a:xfrm>
            <a:off x="2761846" y="3193930"/>
            <a:ext cx="5936184" cy="2182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A4203B3-F373-36CE-AD08-1A3EB9D16566}"/>
              </a:ext>
            </a:extLst>
          </p:cNvPr>
          <p:cNvSpPr/>
          <p:nvPr/>
        </p:nvSpPr>
        <p:spPr>
          <a:xfrm>
            <a:off x="2761846" y="5094370"/>
            <a:ext cx="5936184" cy="2182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65B0ED5-A7A7-B8A7-E380-19667575D622}"/>
              </a:ext>
            </a:extLst>
          </p:cNvPr>
          <p:cNvCxnSpPr>
            <a:stCxn id="30" idx="2"/>
            <a:endCxn id="40" idx="0"/>
          </p:cNvCxnSpPr>
          <p:nvPr/>
        </p:nvCxnSpPr>
        <p:spPr>
          <a:xfrm>
            <a:off x="3575483" y="2857500"/>
            <a:ext cx="2154455" cy="336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D211539-8BB8-6683-CD63-9892152145E6}"/>
              </a:ext>
            </a:extLst>
          </p:cNvPr>
          <p:cNvCxnSpPr>
            <a:stCxn id="32" idx="2"/>
            <a:endCxn id="40" idx="0"/>
          </p:cNvCxnSpPr>
          <p:nvPr/>
        </p:nvCxnSpPr>
        <p:spPr>
          <a:xfrm>
            <a:off x="5729938" y="2857499"/>
            <a:ext cx="0" cy="33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5114BC2-D7A7-A408-AAFA-D57397800179}"/>
              </a:ext>
            </a:extLst>
          </p:cNvPr>
          <p:cNvCxnSpPr>
            <a:stCxn id="33" idx="2"/>
            <a:endCxn id="40" idx="0"/>
          </p:cNvCxnSpPr>
          <p:nvPr/>
        </p:nvCxnSpPr>
        <p:spPr>
          <a:xfrm flipH="1">
            <a:off x="5729938" y="2857499"/>
            <a:ext cx="2154455" cy="33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929FE76-510A-E924-25F0-965091DA5E28}"/>
              </a:ext>
            </a:extLst>
          </p:cNvPr>
          <p:cNvCxnSpPr>
            <a:stCxn id="34" idx="2"/>
            <a:endCxn id="41" idx="0"/>
          </p:cNvCxnSpPr>
          <p:nvPr/>
        </p:nvCxnSpPr>
        <p:spPr>
          <a:xfrm>
            <a:off x="3575483" y="4857950"/>
            <a:ext cx="2154455" cy="23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B3209DA-E9BB-575D-F0F9-A161392C7DE1}"/>
              </a:ext>
            </a:extLst>
          </p:cNvPr>
          <p:cNvCxnSpPr>
            <a:stCxn id="35" idx="2"/>
            <a:endCxn id="41" idx="0"/>
          </p:cNvCxnSpPr>
          <p:nvPr/>
        </p:nvCxnSpPr>
        <p:spPr>
          <a:xfrm>
            <a:off x="5729938" y="4861759"/>
            <a:ext cx="0" cy="232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39D3714-AEE2-4C17-6407-580340E1BF8B}"/>
              </a:ext>
            </a:extLst>
          </p:cNvPr>
          <p:cNvCxnSpPr>
            <a:stCxn id="36" idx="2"/>
            <a:endCxn id="41" idx="0"/>
          </p:cNvCxnSpPr>
          <p:nvPr/>
        </p:nvCxnSpPr>
        <p:spPr>
          <a:xfrm flipH="1">
            <a:off x="5729938" y="4857949"/>
            <a:ext cx="2154455" cy="236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0BE71C6-74EB-D432-8529-C4018C36EE26}"/>
              </a:ext>
            </a:extLst>
          </p:cNvPr>
          <p:cNvCxnSpPr>
            <a:stCxn id="34" idx="0"/>
            <a:endCxn id="40" idx="2"/>
          </p:cNvCxnSpPr>
          <p:nvPr/>
        </p:nvCxnSpPr>
        <p:spPr>
          <a:xfrm flipV="1">
            <a:off x="3575483" y="3412156"/>
            <a:ext cx="2154455" cy="284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BC3B5A0-6F22-3A3A-84EF-2C967E352A06}"/>
              </a:ext>
            </a:extLst>
          </p:cNvPr>
          <p:cNvCxnSpPr>
            <a:stCxn id="35" idx="0"/>
            <a:endCxn id="40" idx="2"/>
          </p:cNvCxnSpPr>
          <p:nvPr/>
        </p:nvCxnSpPr>
        <p:spPr>
          <a:xfrm flipV="1">
            <a:off x="5729938" y="3412156"/>
            <a:ext cx="0" cy="28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BFCD388-657A-BD1E-5355-DD3D9AA99C58}"/>
              </a:ext>
            </a:extLst>
          </p:cNvPr>
          <p:cNvCxnSpPr>
            <a:stCxn id="36" idx="0"/>
            <a:endCxn id="40" idx="2"/>
          </p:cNvCxnSpPr>
          <p:nvPr/>
        </p:nvCxnSpPr>
        <p:spPr>
          <a:xfrm flipH="1" flipV="1">
            <a:off x="5729938" y="3412156"/>
            <a:ext cx="2154455" cy="28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F536EBF-77F1-CF42-B2CC-929F7DB84C63}"/>
              </a:ext>
            </a:extLst>
          </p:cNvPr>
          <p:cNvCxnSpPr>
            <a:stCxn id="37" idx="0"/>
            <a:endCxn id="41" idx="2"/>
          </p:cNvCxnSpPr>
          <p:nvPr/>
        </p:nvCxnSpPr>
        <p:spPr>
          <a:xfrm flipV="1">
            <a:off x="3575483" y="5312596"/>
            <a:ext cx="2154455" cy="23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2F74BC9-3838-4200-EC2E-0C314FA0837C}"/>
              </a:ext>
            </a:extLst>
          </p:cNvPr>
          <p:cNvCxnSpPr>
            <a:stCxn id="38" idx="0"/>
            <a:endCxn id="41" idx="2"/>
          </p:cNvCxnSpPr>
          <p:nvPr/>
        </p:nvCxnSpPr>
        <p:spPr>
          <a:xfrm flipV="1">
            <a:off x="5729938" y="5312596"/>
            <a:ext cx="0" cy="240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5F9D26F-8A33-B07A-7252-322281AEDD3D}"/>
              </a:ext>
            </a:extLst>
          </p:cNvPr>
          <p:cNvCxnSpPr>
            <a:stCxn id="39" idx="0"/>
            <a:endCxn id="41" idx="2"/>
          </p:cNvCxnSpPr>
          <p:nvPr/>
        </p:nvCxnSpPr>
        <p:spPr>
          <a:xfrm flipH="1" flipV="1">
            <a:off x="5729938" y="5312596"/>
            <a:ext cx="2154455" cy="236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E94DF3BC-95A6-2884-34C2-C9D933F1D9C8}"/>
              </a:ext>
            </a:extLst>
          </p:cNvPr>
          <p:cNvSpPr/>
          <p:nvPr/>
        </p:nvSpPr>
        <p:spPr>
          <a:xfrm>
            <a:off x="3038073" y="1677499"/>
            <a:ext cx="1076425" cy="307611"/>
          </a:xfrm>
          <a:prstGeom prst="rect">
            <a:avLst/>
          </a:prstGeom>
          <a:solidFill>
            <a:schemeClr val="tx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10.244.0.11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5F3CB51-CF2E-AD88-97C7-FA56AB07ABE4}"/>
              </a:ext>
            </a:extLst>
          </p:cNvPr>
          <p:cNvSpPr/>
          <p:nvPr/>
        </p:nvSpPr>
        <p:spPr>
          <a:xfrm>
            <a:off x="5197933" y="1678552"/>
            <a:ext cx="1076425" cy="307611"/>
          </a:xfrm>
          <a:prstGeom prst="rect">
            <a:avLst/>
          </a:prstGeom>
          <a:solidFill>
            <a:schemeClr val="tx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10.244.0.12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B0DE306-9329-8A25-21C7-DE2523EE1CC2}"/>
              </a:ext>
            </a:extLst>
          </p:cNvPr>
          <p:cNvSpPr/>
          <p:nvPr/>
        </p:nvSpPr>
        <p:spPr>
          <a:xfrm>
            <a:off x="7352388" y="1713095"/>
            <a:ext cx="1076425" cy="307611"/>
          </a:xfrm>
          <a:prstGeom prst="rect">
            <a:avLst/>
          </a:prstGeom>
          <a:solidFill>
            <a:schemeClr val="tx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10.244.0.13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42C1284-FEED-881B-FBFC-122339FF5195}"/>
              </a:ext>
            </a:extLst>
          </p:cNvPr>
          <p:cNvSpPr/>
          <p:nvPr/>
        </p:nvSpPr>
        <p:spPr>
          <a:xfrm>
            <a:off x="3037270" y="3707127"/>
            <a:ext cx="1076425" cy="307611"/>
          </a:xfrm>
          <a:prstGeom prst="rect">
            <a:avLst/>
          </a:prstGeom>
          <a:solidFill>
            <a:schemeClr val="tx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10.244.0.14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5612A87-0136-B22B-54A1-94BF0BCB167E}"/>
              </a:ext>
            </a:extLst>
          </p:cNvPr>
          <p:cNvSpPr/>
          <p:nvPr/>
        </p:nvSpPr>
        <p:spPr>
          <a:xfrm>
            <a:off x="5197933" y="3707125"/>
            <a:ext cx="1076425" cy="307611"/>
          </a:xfrm>
          <a:prstGeom prst="rect">
            <a:avLst/>
          </a:prstGeom>
          <a:solidFill>
            <a:schemeClr val="tx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10.244.0.15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A97D86-E8F7-2734-269B-A951C569AC25}"/>
              </a:ext>
            </a:extLst>
          </p:cNvPr>
          <p:cNvSpPr/>
          <p:nvPr/>
        </p:nvSpPr>
        <p:spPr>
          <a:xfrm>
            <a:off x="7352388" y="3707124"/>
            <a:ext cx="1076425" cy="307611"/>
          </a:xfrm>
          <a:prstGeom prst="rect">
            <a:avLst/>
          </a:prstGeom>
          <a:solidFill>
            <a:schemeClr val="tx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10.244.0.16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92AE714-F07F-6B2C-EB75-CE76648557DD}"/>
              </a:ext>
            </a:extLst>
          </p:cNvPr>
          <p:cNvSpPr/>
          <p:nvPr/>
        </p:nvSpPr>
        <p:spPr>
          <a:xfrm>
            <a:off x="7352388" y="5562758"/>
            <a:ext cx="1076425" cy="307611"/>
          </a:xfrm>
          <a:prstGeom prst="rect">
            <a:avLst/>
          </a:prstGeom>
          <a:solidFill>
            <a:schemeClr val="tx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10.244.0.19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B516AF6-3AD0-2754-B4BF-991A752B63B2}"/>
              </a:ext>
            </a:extLst>
          </p:cNvPr>
          <p:cNvSpPr/>
          <p:nvPr/>
        </p:nvSpPr>
        <p:spPr>
          <a:xfrm>
            <a:off x="5197933" y="5580804"/>
            <a:ext cx="1076425" cy="307611"/>
          </a:xfrm>
          <a:prstGeom prst="rect">
            <a:avLst/>
          </a:prstGeom>
          <a:solidFill>
            <a:schemeClr val="tx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10.244.0.18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A965A3F-84E5-A64F-B43E-9A37E0586131}"/>
              </a:ext>
            </a:extLst>
          </p:cNvPr>
          <p:cNvSpPr/>
          <p:nvPr/>
        </p:nvSpPr>
        <p:spPr>
          <a:xfrm>
            <a:off x="3037269" y="5551274"/>
            <a:ext cx="1076425" cy="307611"/>
          </a:xfrm>
          <a:prstGeom prst="rect">
            <a:avLst/>
          </a:prstGeom>
          <a:solidFill>
            <a:schemeClr val="tx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10.244.0.17</a:t>
            </a:r>
          </a:p>
        </p:txBody>
      </p:sp>
    </p:spTree>
    <p:extLst>
      <p:ext uri="{BB962C8B-B14F-4D97-AF65-F5344CB8AC3E}">
        <p14:creationId xmlns:p14="http://schemas.microsoft.com/office/powerpoint/2010/main" val="265950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Agenda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History</a:t>
            </a:r>
          </a:p>
          <a:p>
            <a:pPr marL="36900" lvl="0" indent="0">
              <a:buNone/>
            </a:pPr>
            <a:r>
              <a:rPr lang="en-US" sz="2400" dirty="0"/>
              <a:t>K8s Architecture</a:t>
            </a:r>
          </a:p>
          <a:p>
            <a:pPr marL="36900" lvl="0" indent="0">
              <a:buNone/>
            </a:pPr>
            <a:r>
              <a:rPr lang="en-US" sz="2400" dirty="0"/>
              <a:t>Getting Started</a:t>
            </a:r>
          </a:p>
          <a:p>
            <a:pPr marL="36900" lvl="0" indent="0">
              <a:buNone/>
            </a:pPr>
            <a:r>
              <a:rPr lang="en-US" sz="2400" dirty="0"/>
              <a:t>Pods</a:t>
            </a:r>
          </a:p>
          <a:p>
            <a:pPr marL="36900" lvl="0" indent="0">
              <a:buNone/>
            </a:pPr>
            <a:r>
              <a:rPr lang="en-US" sz="2400" dirty="0" err="1"/>
              <a:t>ReplicaSets</a:t>
            </a:r>
            <a:endParaRPr lang="en-US" sz="2400" dirty="0"/>
          </a:p>
          <a:p>
            <a:pPr marL="36900" lvl="0" indent="0">
              <a:buNone/>
            </a:pPr>
            <a:r>
              <a:rPr lang="en-US" sz="2400" dirty="0"/>
              <a:t>Deployments</a:t>
            </a:r>
          </a:p>
          <a:p>
            <a:pPr marL="36900" lvl="0" indent="0">
              <a:buNone/>
            </a:pPr>
            <a:r>
              <a:rPr lang="en-US" sz="2400" dirty="0"/>
              <a:t>Services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0D52-AF21-6B5A-B11E-F10E2C5A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EEB3573-9A13-9027-F5F6-C30F0D8AA21D}"/>
              </a:ext>
            </a:extLst>
          </p:cNvPr>
          <p:cNvSpPr/>
          <p:nvPr/>
        </p:nvSpPr>
        <p:spPr>
          <a:xfrm>
            <a:off x="1002695" y="4137680"/>
            <a:ext cx="2832705" cy="71120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Operating System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18774AE-006E-5539-83D1-EAFA0849ED75}"/>
              </a:ext>
            </a:extLst>
          </p:cNvPr>
          <p:cNvSpPr/>
          <p:nvPr/>
        </p:nvSpPr>
        <p:spPr>
          <a:xfrm>
            <a:off x="4763222" y="4137680"/>
            <a:ext cx="2832705" cy="71120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Operating System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2705EAA-C6A4-99F9-1F74-D6A731CB314C}"/>
              </a:ext>
            </a:extLst>
          </p:cNvPr>
          <p:cNvSpPr/>
          <p:nvPr/>
        </p:nvSpPr>
        <p:spPr>
          <a:xfrm>
            <a:off x="8523749" y="4137680"/>
            <a:ext cx="2832705" cy="71120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Operating System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96BA2C4-48AF-E29B-A92E-FEF8C818752F}"/>
              </a:ext>
            </a:extLst>
          </p:cNvPr>
          <p:cNvSpPr/>
          <p:nvPr/>
        </p:nvSpPr>
        <p:spPr>
          <a:xfrm>
            <a:off x="1002695" y="3185179"/>
            <a:ext cx="2832705" cy="711200"/>
          </a:xfrm>
          <a:prstGeom prst="round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 1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019B5FF-EC24-0079-64F5-7C4C49B1B3F2}"/>
              </a:ext>
            </a:extLst>
          </p:cNvPr>
          <p:cNvSpPr/>
          <p:nvPr/>
        </p:nvSpPr>
        <p:spPr>
          <a:xfrm>
            <a:off x="4763222" y="3185179"/>
            <a:ext cx="2832705" cy="711200"/>
          </a:xfrm>
          <a:prstGeom prst="round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 2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CABDE3C-A288-B1A6-3CC6-1379C81BB888}"/>
              </a:ext>
            </a:extLst>
          </p:cNvPr>
          <p:cNvSpPr/>
          <p:nvPr/>
        </p:nvSpPr>
        <p:spPr>
          <a:xfrm>
            <a:off x="8523748" y="3185179"/>
            <a:ext cx="2832705" cy="711200"/>
          </a:xfrm>
          <a:prstGeom prst="round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 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C75172-7C40-D8C5-5277-D6590ED265AA}"/>
              </a:ext>
            </a:extLst>
          </p:cNvPr>
          <p:cNvSpPr txBox="1"/>
          <p:nvPr/>
        </p:nvSpPr>
        <p:spPr>
          <a:xfrm>
            <a:off x="2844462" y="6167159"/>
            <a:ext cx="6670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Traditional data centers with physical servers</a:t>
            </a:r>
          </a:p>
        </p:txBody>
      </p:sp>
      <p:pic>
        <p:nvPicPr>
          <p:cNvPr id="1026" name="Picture 2" descr="Server rack configuration">
            <a:extLst>
              <a:ext uri="{FF2B5EF4-FFF2-40B4-BE49-F238E27FC236}">
                <a16:creationId xmlns:a16="http://schemas.microsoft.com/office/drawing/2014/main" id="{0F5F8C95-1B8E-0E05-155D-847F2C324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4397" y="4277381"/>
            <a:ext cx="3289300" cy="24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Server rack configuration">
            <a:extLst>
              <a:ext uri="{FF2B5EF4-FFF2-40B4-BE49-F238E27FC236}">
                <a16:creationId xmlns:a16="http://schemas.microsoft.com/office/drawing/2014/main" id="{22EC67F3-22E1-3338-01C6-16EA53309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34924" y="4277381"/>
            <a:ext cx="3289300" cy="24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Server rack configuration">
            <a:extLst>
              <a:ext uri="{FF2B5EF4-FFF2-40B4-BE49-F238E27FC236}">
                <a16:creationId xmlns:a16="http://schemas.microsoft.com/office/drawing/2014/main" id="{5A4C0928-5D9B-9E37-E5CF-06641C232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21399" y="4277381"/>
            <a:ext cx="3289300" cy="24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36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0D52-AF21-6B5A-B11E-F10E2C5A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EEB3573-9A13-9027-F5F6-C30F0D8AA21D}"/>
              </a:ext>
            </a:extLst>
          </p:cNvPr>
          <p:cNvSpPr/>
          <p:nvPr/>
        </p:nvSpPr>
        <p:spPr>
          <a:xfrm>
            <a:off x="1002695" y="4137680"/>
            <a:ext cx="2832705" cy="71120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Operating System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18774AE-006E-5539-83D1-EAFA0849ED75}"/>
              </a:ext>
            </a:extLst>
          </p:cNvPr>
          <p:cNvSpPr/>
          <p:nvPr/>
        </p:nvSpPr>
        <p:spPr>
          <a:xfrm>
            <a:off x="4763222" y="4137680"/>
            <a:ext cx="2832705" cy="71120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Operating System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2705EAA-C6A4-99F9-1F74-D6A731CB314C}"/>
              </a:ext>
            </a:extLst>
          </p:cNvPr>
          <p:cNvSpPr/>
          <p:nvPr/>
        </p:nvSpPr>
        <p:spPr>
          <a:xfrm>
            <a:off x="8523749" y="4137680"/>
            <a:ext cx="2832705" cy="71120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Operating System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96BA2C4-48AF-E29B-A92E-FEF8C818752F}"/>
              </a:ext>
            </a:extLst>
          </p:cNvPr>
          <p:cNvSpPr/>
          <p:nvPr/>
        </p:nvSpPr>
        <p:spPr>
          <a:xfrm>
            <a:off x="1002694" y="3199140"/>
            <a:ext cx="2832705" cy="711200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Hypervisor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019B5FF-EC24-0079-64F5-7C4C49B1B3F2}"/>
              </a:ext>
            </a:extLst>
          </p:cNvPr>
          <p:cNvSpPr/>
          <p:nvPr/>
        </p:nvSpPr>
        <p:spPr>
          <a:xfrm>
            <a:off x="4763222" y="3199140"/>
            <a:ext cx="2832705" cy="711200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Hypervisor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CABDE3C-A288-B1A6-3CC6-1379C81BB888}"/>
              </a:ext>
            </a:extLst>
          </p:cNvPr>
          <p:cNvSpPr/>
          <p:nvPr/>
        </p:nvSpPr>
        <p:spPr>
          <a:xfrm>
            <a:off x="8523748" y="3199140"/>
            <a:ext cx="2832705" cy="711200"/>
          </a:xfrm>
          <a:prstGeom prst="round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Hypervisor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C75172-7C40-D8C5-5277-D6590ED265AA}"/>
              </a:ext>
            </a:extLst>
          </p:cNvPr>
          <p:cNvSpPr txBox="1"/>
          <p:nvPr/>
        </p:nvSpPr>
        <p:spPr>
          <a:xfrm>
            <a:off x="3009924" y="6167159"/>
            <a:ext cx="6339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Virtualizing applications to increase density</a:t>
            </a:r>
          </a:p>
        </p:txBody>
      </p:sp>
      <p:pic>
        <p:nvPicPr>
          <p:cNvPr id="1026" name="Picture 2" descr="Server rack configuration">
            <a:extLst>
              <a:ext uri="{FF2B5EF4-FFF2-40B4-BE49-F238E27FC236}">
                <a16:creationId xmlns:a16="http://schemas.microsoft.com/office/drawing/2014/main" id="{0F5F8C95-1B8E-0E05-155D-847F2C324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4397" y="4277381"/>
            <a:ext cx="3289300" cy="24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Server rack configuration">
            <a:extLst>
              <a:ext uri="{FF2B5EF4-FFF2-40B4-BE49-F238E27FC236}">
                <a16:creationId xmlns:a16="http://schemas.microsoft.com/office/drawing/2014/main" id="{22EC67F3-22E1-3338-01C6-16EA53309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34924" y="4277381"/>
            <a:ext cx="3289300" cy="24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Server rack configuration">
            <a:extLst>
              <a:ext uri="{FF2B5EF4-FFF2-40B4-BE49-F238E27FC236}">
                <a16:creationId xmlns:a16="http://schemas.microsoft.com/office/drawing/2014/main" id="{5A4C0928-5D9B-9E37-E5CF-06641C232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21399" y="4277381"/>
            <a:ext cx="3289300" cy="24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D6346EF-F8D0-1C79-AE7E-EF7B099D8D7D}"/>
              </a:ext>
            </a:extLst>
          </p:cNvPr>
          <p:cNvSpPr/>
          <p:nvPr/>
        </p:nvSpPr>
        <p:spPr>
          <a:xfrm>
            <a:off x="1688554" y="2018355"/>
            <a:ext cx="1194405" cy="1003300"/>
          </a:xfrm>
          <a:prstGeom prst="roundRect">
            <a:avLst/>
          </a:prstGeom>
          <a:solidFill>
            <a:schemeClr val="tx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 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9D9CEE9-64CC-7A8A-2878-8355FF7AE338}"/>
              </a:ext>
            </a:extLst>
          </p:cNvPr>
          <p:cNvSpPr/>
          <p:nvPr/>
        </p:nvSpPr>
        <p:spPr>
          <a:xfrm>
            <a:off x="1821843" y="1916125"/>
            <a:ext cx="1194405" cy="1003300"/>
          </a:xfrm>
          <a:prstGeom prst="roundRect">
            <a:avLst/>
          </a:prstGeom>
          <a:solidFill>
            <a:schemeClr val="tx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 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C606267-35B7-4266-C224-AC797F9161CE}"/>
              </a:ext>
            </a:extLst>
          </p:cNvPr>
          <p:cNvSpPr/>
          <p:nvPr/>
        </p:nvSpPr>
        <p:spPr>
          <a:xfrm>
            <a:off x="1964838" y="1814527"/>
            <a:ext cx="1194405" cy="1003300"/>
          </a:xfrm>
          <a:prstGeom prst="roundRect">
            <a:avLst/>
          </a:prstGeom>
          <a:solidFill>
            <a:schemeClr val="tx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Virtual Machines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0F29A7-979F-C542-EF29-6D2CE543E8F9}"/>
              </a:ext>
            </a:extLst>
          </p:cNvPr>
          <p:cNvSpPr/>
          <p:nvPr/>
        </p:nvSpPr>
        <p:spPr>
          <a:xfrm>
            <a:off x="5461573" y="2018355"/>
            <a:ext cx="1194405" cy="1003300"/>
          </a:xfrm>
          <a:prstGeom prst="roundRect">
            <a:avLst/>
          </a:prstGeom>
          <a:solidFill>
            <a:schemeClr val="tx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 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960D696-578B-E3D0-D970-CE056E248D04}"/>
              </a:ext>
            </a:extLst>
          </p:cNvPr>
          <p:cNvSpPr/>
          <p:nvPr/>
        </p:nvSpPr>
        <p:spPr>
          <a:xfrm>
            <a:off x="5594862" y="1916125"/>
            <a:ext cx="1194405" cy="1003300"/>
          </a:xfrm>
          <a:prstGeom prst="roundRect">
            <a:avLst/>
          </a:prstGeom>
          <a:solidFill>
            <a:schemeClr val="tx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 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BF2B50F-CB65-58CB-F9F0-0774F94B87CB}"/>
              </a:ext>
            </a:extLst>
          </p:cNvPr>
          <p:cNvSpPr/>
          <p:nvPr/>
        </p:nvSpPr>
        <p:spPr>
          <a:xfrm>
            <a:off x="5737857" y="1814527"/>
            <a:ext cx="1194405" cy="1003300"/>
          </a:xfrm>
          <a:prstGeom prst="roundRect">
            <a:avLst/>
          </a:prstGeom>
          <a:solidFill>
            <a:schemeClr val="tx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Virtual Machines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4B91E07-746E-25EB-06E3-C418AEB92216}"/>
              </a:ext>
            </a:extLst>
          </p:cNvPr>
          <p:cNvSpPr/>
          <p:nvPr/>
        </p:nvSpPr>
        <p:spPr>
          <a:xfrm>
            <a:off x="9234592" y="2018355"/>
            <a:ext cx="1194405" cy="1003300"/>
          </a:xfrm>
          <a:prstGeom prst="roundRect">
            <a:avLst/>
          </a:prstGeom>
          <a:solidFill>
            <a:schemeClr val="tx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 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38BABE0-94A4-0087-6AF6-9C174C4A0E03}"/>
              </a:ext>
            </a:extLst>
          </p:cNvPr>
          <p:cNvSpPr/>
          <p:nvPr/>
        </p:nvSpPr>
        <p:spPr>
          <a:xfrm>
            <a:off x="9367881" y="1916125"/>
            <a:ext cx="1194405" cy="1003300"/>
          </a:xfrm>
          <a:prstGeom prst="roundRect">
            <a:avLst/>
          </a:prstGeom>
          <a:solidFill>
            <a:schemeClr val="tx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 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E0B0C1-C028-4CEB-70FD-26D49EA8E5DD}"/>
              </a:ext>
            </a:extLst>
          </p:cNvPr>
          <p:cNvSpPr/>
          <p:nvPr/>
        </p:nvSpPr>
        <p:spPr>
          <a:xfrm>
            <a:off x="9510876" y="1814527"/>
            <a:ext cx="1194405" cy="1003300"/>
          </a:xfrm>
          <a:prstGeom prst="roundRect">
            <a:avLst/>
          </a:prstGeom>
          <a:solidFill>
            <a:schemeClr val="tx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Virtual Machines</a:t>
            </a:r>
          </a:p>
        </p:txBody>
      </p:sp>
    </p:spTree>
    <p:extLst>
      <p:ext uri="{BB962C8B-B14F-4D97-AF65-F5344CB8AC3E}">
        <p14:creationId xmlns:p14="http://schemas.microsoft.com/office/powerpoint/2010/main" val="179656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0D52-AF21-6B5A-B11E-F10E2C5A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EEB3573-9A13-9027-F5F6-C30F0D8AA21D}"/>
              </a:ext>
            </a:extLst>
          </p:cNvPr>
          <p:cNvSpPr/>
          <p:nvPr/>
        </p:nvSpPr>
        <p:spPr>
          <a:xfrm>
            <a:off x="1002695" y="4137680"/>
            <a:ext cx="2832705" cy="71120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Operating System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18774AE-006E-5539-83D1-EAFA0849ED75}"/>
              </a:ext>
            </a:extLst>
          </p:cNvPr>
          <p:cNvSpPr/>
          <p:nvPr/>
        </p:nvSpPr>
        <p:spPr>
          <a:xfrm>
            <a:off x="4763222" y="4137680"/>
            <a:ext cx="2832705" cy="71120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Operating System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2705EAA-C6A4-99F9-1F74-D6A731CB314C}"/>
              </a:ext>
            </a:extLst>
          </p:cNvPr>
          <p:cNvSpPr/>
          <p:nvPr/>
        </p:nvSpPr>
        <p:spPr>
          <a:xfrm>
            <a:off x="8523749" y="4137680"/>
            <a:ext cx="2832705" cy="71120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Operating System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96BA2C4-48AF-E29B-A92E-FEF8C818752F}"/>
              </a:ext>
            </a:extLst>
          </p:cNvPr>
          <p:cNvSpPr/>
          <p:nvPr/>
        </p:nvSpPr>
        <p:spPr>
          <a:xfrm>
            <a:off x="1002694" y="3199140"/>
            <a:ext cx="2832705" cy="7112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Containerization Engine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019B5FF-EC24-0079-64F5-7C4C49B1B3F2}"/>
              </a:ext>
            </a:extLst>
          </p:cNvPr>
          <p:cNvSpPr/>
          <p:nvPr/>
        </p:nvSpPr>
        <p:spPr>
          <a:xfrm>
            <a:off x="4763222" y="3199140"/>
            <a:ext cx="2832705" cy="7112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Containerization Engine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CABDE3C-A288-B1A6-3CC6-1379C81BB888}"/>
              </a:ext>
            </a:extLst>
          </p:cNvPr>
          <p:cNvSpPr/>
          <p:nvPr/>
        </p:nvSpPr>
        <p:spPr>
          <a:xfrm>
            <a:off x="8523748" y="3199140"/>
            <a:ext cx="2832705" cy="7112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Containerization Engine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C75172-7C40-D8C5-5277-D6590ED265AA}"/>
              </a:ext>
            </a:extLst>
          </p:cNvPr>
          <p:cNvSpPr txBox="1"/>
          <p:nvPr/>
        </p:nvSpPr>
        <p:spPr>
          <a:xfrm>
            <a:off x="3009924" y="6167159"/>
            <a:ext cx="5938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Containerization for the scale and agility</a:t>
            </a:r>
          </a:p>
        </p:txBody>
      </p:sp>
      <p:pic>
        <p:nvPicPr>
          <p:cNvPr id="1026" name="Picture 2" descr="Server rack configuration">
            <a:extLst>
              <a:ext uri="{FF2B5EF4-FFF2-40B4-BE49-F238E27FC236}">
                <a16:creationId xmlns:a16="http://schemas.microsoft.com/office/drawing/2014/main" id="{0F5F8C95-1B8E-0E05-155D-847F2C324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4397" y="4277381"/>
            <a:ext cx="3289300" cy="24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Server rack configuration">
            <a:extLst>
              <a:ext uri="{FF2B5EF4-FFF2-40B4-BE49-F238E27FC236}">
                <a16:creationId xmlns:a16="http://schemas.microsoft.com/office/drawing/2014/main" id="{22EC67F3-22E1-3338-01C6-16EA53309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34924" y="4277381"/>
            <a:ext cx="3289300" cy="24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Server rack configuration">
            <a:extLst>
              <a:ext uri="{FF2B5EF4-FFF2-40B4-BE49-F238E27FC236}">
                <a16:creationId xmlns:a16="http://schemas.microsoft.com/office/drawing/2014/main" id="{5A4C0928-5D9B-9E37-E5CF-06641C232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21399" y="4277381"/>
            <a:ext cx="3289300" cy="24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7EFF65-813C-9C69-52EF-2FB6B59A071D}"/>
              </a:ext>
            </a:extLst>
          </p:cNvPr>
          <p:cNvSpPr/>
          <p:nvPr/>
        </p:nvSpPr>
        <p:spPr>
          <a:xfrm>
            <a:off x="1688554" y="2018355"/>
            <a:ext cx="1194405" cy="100330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 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6099A9-C76D-1AFC-94D9-4BCED023FD93}"/>
              </a:ext>
            </a:extLst>
          </p:cNvPr>
          <p:cNvSpPr/>
          <p:nvPr/>
        </p:nvSpPr>
        <p:spPr>
          <a:xfrm>
            <a:off x="1821843" y="1916125"/>
            <a:ext cx="1194405" cy="100330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 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72DC49-97B3-4DCC-4559-740F8F7CCB2C}"/>
              </a:ext>
            </a:extLst>
          </p:cNvPr>
          <p:cNvSpPr/>
          <p:nvPr/>
        </p:nvSpPr>
        <p:spPr>
          <a:xfrm>
            <a:off x="1964838" y="1814527"/>
            <a:ext cx="1194405" cy="100330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App Containers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7C9CA27-451C-FA91-BB5A-887DEA9D1123}"/>
              </a:ext>
            </a:extLst>
          </p:cNvPr>
          <p:cNvSpPr/>
          <p:nvPr/>
        </p:nvSpPr>
        <p:spPr>
          <a:xfrm>
            <a:off x="5479443" y="2019929"/>
            <a:ext cx="1194405" cy="100330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7246E4-258A-1A88-477A-0D36583D391E}"/>
              </a:ext>
            </a:extLst>
          </p:cNvPr>
          <p:cNvSpPr/>
          <p:nvPr/>
        </p:nvSpPr>
        <p:spPr>
          <a:xfrm>
            <a:off x="5612732" y="1917699"/>
            <a:ext cx="1194405" cy="100330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 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310C413-B2AD-6694-93F6-27CFD942F725}"/>
              </a:ext>
            </a:extLst>
          </p:cNvPr>
          <p:cNvSpPr/>
          <p:nvPr/>
        </p:nvSpPr>
        <p:spPr>
          <a:xfrm>
            <a:off x="5755727" y="1816101"/>
            <a:ext cx="1194405" cy="100330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App Containers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C573F7E-AB01-2817-B001-031D0BC0B3AD}"/>
              </a:ext>
            </a:extLst>
          </p:cNvPr>
          <p:cNvSpPr/>
          <p:nvPr/>
        </p:nvSpPr>
        <p:spPr>
          <a:xfrm>
            <a:off x="9244298" y="2019929"/>
            <a:ext cx="1194405" cy="100330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 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82F1325-B612-D533-7B8B-DC799274447E}"/>
              </a:ext>
            </a:extLst>
          </p:cNvPr>
          <p:cNvSpPr/>
          <p:nvPr/>
        </p:nvSpPr>
        <p:spPr>
          <a:xfrm>
            <a:off x="9377587" y="1917699"/>
            <a:ext cx="1194405" cy="100330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 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2AB14CA-DEF0-C703-2365-88F8E6E168AB}"/>
              </a:ext>
            </a:extLst>
          </p:cNvPr>
          <p:cNvSpPr/>
          <p:nvPr/>
        </p:nvSpPr>
        <p:spPr>
          <a:xfrm>
            <a:off x="9520582" y="1816101"/>
            <a:ext cx="1194405" cy="100330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App Containers</a:t>
            </a:r>
          </a:p>
        </p:txBody>
      </p:sp>
    </p:spTree>
    <p:extLst>
      <p:ext uri="{BB962C8B-B14F-4D97-AF65-F5344CB8AC3E}">
        <p14:creationId xmlns:p14="http://schemas.microsoft.com/office/powerpoint/2010/main" val="259799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585F06-7954-AC8C-D1F4-D815C222CA11}"/>
              </a:ext>
            </a:extLst>
          </p:cNvPr>
          <p:cNvSpPr/>
          <p:nvPr/>
        </p:nvSpPr>
        <p:spPr>
          <a:xfrm>
            <a:off x="913796" y="1751798"/>
            <a:ext cx="10353762" cy="464900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6470F-E07F-E5DE-AB90-F4A446282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Engine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337E0D-D4C8-1540-3E15-84B9CCE740B2}"/>
              </a:ext>
            </a:extLst>
          </p:cNvPr>
          <p:cNvSpPr/>
          <p:nvPr/>
        </p:nvSpPr>
        <p:spPr>
          <a:xfrm>
            <a:off x="1435449" y="4904235"/>
            <a:ext cx="1194405" cy="100330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App Containers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893115-5135-FA50-A9AC-0ACDBE8E51DC}"/>
              </a:ext>
            </a:extLst>
          </p:cNvPr>
          <p:cNvSpPr/>
          <p:nvPr/>
        </p:nvSpPr>
        <p:spPr>
          <a:xfrm>
            <a:off x="4109668" y="4904235"/>
            <a:ext cx="1194405" cy="100330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App Containers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78D362F-EB9F-78CE-0848-CA4A4BB3B2B5}"/>
              </a:ext>
            </a:extLst>
          </p:cNvPr>
          <p:cNvSpPr/>
          <p:nvPr/>
        </p:nvSpPr>
        <p:spPr>
          <a:xfrm>
            <a:off x="6783887" y="4904235"/>
            <a:ext cx="1194405" cy="100330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App Containers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8503AE-8143-8B54-E154-164CFB50031E}"/>
              </a:ext>
            </a:extLst>
          </p:cNvPr>
          <p:cNvSpPr/>
          <p:nvPr/>
        </p:nvSpPr>
        <p:spPr>
          <a:xfrm>
            <a:off x="9458106" y="4904235"/>
            <a:ext cx="1194405" cy="100330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App Containers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AA1194-9CDA-44AF-CF91-9B71FC4FF9AA}"/>
              </a:ext>
            </a:extLst>
          </p:cNvPr>
          <p:cNvSpPr/>
          <p:nvPr/>
        </p:nvSpPr>
        <p:spPr>
          <a:xfrm>
            <a:off x="1435449" y="4254366"/>
            <a:ext cx="1194405" cy="400282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runc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C63FCCD-5653-8A07-6390-937D1129386E}"/>
              </a:ext>
            </a:extLst>
          </p:cNvPr>
          <p:cNvSpPr/>
          <p:nvPr/>
        </p:nvSpPr>
        <p:spPr>
          <a:xfrm>
            <a:off x="4109668" y="4254364"/>
            <a:ext cx="1194405" cy="400283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runc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F3F3F9D-7118-7245-9680-C468C24A999E}"/>
              </a:ext>
            </a:extLst>
          </p:cNvPr>
          <p:cNvSpPr/>
          <p:nvPr/>
        </p:nvSpPr>
        <p:spPr>
          <a:xfrm>
            <a:off x="6783886" y="4254364"/>
            <a:ext cx="1194405" cy="400284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runc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524C2C-D29A-817F-969A-8D72666F436A}"/>
              </a:ext>
            </a:extLst>
          </p:cNvPr>
          <p:cNvSpPr/>
          <p:nvPr/>
        </p:nvSpPr>
        <p:spPr>
          <a:xfrm>
            <a:off x="9458104" y="4254364"/>
            <a:ext cx="1194405" cy="400284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runc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E0183B-AE6B-74BF-18B1-FA0B2CC6DF3B}"/>
              </a:ext>
            </a:extLst>
          </p:cNvPr>
          <p:cNvSpPr/>
          <p:nvPr/>
        </p:nvSpPr>
        <p:spPr>
          <a:xfrm>
            <a:off x="4600877" y="3228858"/>
            <a:ext cx="2800950" cy="400283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containerd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8E41A84-D425-0445-E0A6-9638E4DBAF7A}"/>
              </a:ext>
            </a:extLst>
          </p:cNvPr>
          <p:cNvSpPr/>
          <p:nvPr/>
        </p:nvSpPr>
        <p:spPr>
          <a:xfrm>
            <a:off x="4600877" y="2617487"/>
            <a:ext cx="2800950" cy="400283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Docker daemon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8C9BD86-E664-1CC4-7A25-8652A0FBB555}"/>
              </a:ext>
            </a:extLst>
          </p:cNvPr>
          <p:cNvSpPr/>
          <p:nvPr/>
        </p:nvSpPr>
        <p:spPr>
          <a:xfrm>
            <a:off x="4600877" y="2006116"/>
            <a:ext cx="2800950" cy="400283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docker CLI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8EA6E39-FEDE-0CAC-48DD-77790B08A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870" y="2011121"/>
            <a:ext cx="395278" cy="395278"/>
          </a:xfrm>
          <a:prstGeom prst="rect">
            <a:avLst/>
          </a:prstGeom>
          <a:ln>
            <a:noFill/>
          </a:ln>
        </p:spPr>
      </p:pic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7D1C18AB-FFFE-95FF-B356-41104EAC47C5}"/>
              </a:ext>
            </a:extLst>
          </p:cNvPr>
          <p:cNvCxnSpPr>
            <a:stCxn id="14" idx="2"/>
            <a:endCxn id="8" idx="0"/>
          </p:cNvCxnSpPr>
          <p:nvPr/>
        </p:nvCxnSpPr>
        <p:spPr>
          <a:xfrm rot="5400000">
            <a:off x="3704390" y="1957403"/>
            <a:ext cx="625225" cy="3968700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B1FA5D35-4631-3D79-95A7-2DD08BD86798}"/>
              </a:ext>
            </a:extLst>
          </p:cNvPr>
          <p:cNvCxnSpPr>
            <a:cxnSpLocks/>
            <a:stCxn id="14" idx="2"/>
            <a:endCxn id="9" idx="3"/>
          </p:cNvCxnSpPr>
          <p:nvPr/>
        </p:nvCxnSpPr>
        <p:spPr>
          <a:xfrm rot="5400000">
            <a:off x="5240031" y="3693184"/>
            <a:ext cx="825365" cy="69727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3BC3E03D-6DD3-26BC-0C8D-76120A7A9A14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 rot="16200000" flipH="1">
            <a:off x="7715718" y="1914774"/>
            <a:ext cx="625223" cy="405395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5BC12AF-8FAC-5DE1-7714-9CC889A45A3F}"/>
              </a:ext>
            </a:extLst>
          </p:cNvPr>
          <p:cNvCxnSpPr>
            <a:endCxn id="11" idx="1"/>
          </p:cNvCxnSpPr>
          <p:nvPr/>
        </p:nvCxnSpPr>
        <p:spPr>
          <a:xfrm rot="16200000" flipH="1">
            <a:off x="5979936" y="3650555"/>
            <a:ext cx="825367" cy="782534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B32730-149B-328E-0025-661DA0D4E573}"/>
              </a:ext>
            </a:extLst>
          </p:cNvPr>
          <p:cNvCxnSpPr>
            <a:stCxn id="8" idx="2"/>
            <a:endCxn id="4" idx="0"/>
          </p:cNvCxnSpPr>
          <p:nvPr/>
        </p:nvCxnSpPr>
        <p:spPr>
          <a:xfrm>
            <a:off x="2032652" y="4654648"/>
            <a:ext cx="0" cy="249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1F6E5F-367F-0DB2-6C87-7060D87D3F25}"/>
              </a:ext>
            </a:extLst>
          </p:cNvPr>
          <p:cNvCxnSpPr>
            <a:stCxn id="9" idx="2"/>
            <a:endCxn id="5" idx="0"/>
          </p:cNvCxnSpPr>
          <p:nvPr/>
        </p:nvCxnSpPr>
        <p:spPr>
          <a:xfrm>
            <a:off x="4706871" y="4654647"/>
            <a:ext cx="0" cy="24958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D7F558-C209-4F83-BDA4-CAFCFF4502F1}"/>
              </a:ext>
            </a:extLst>
          </p:cNvPr>
          <p:cNvCxnSpPr>
            <a:stCxn id="11" idx="2"/>
            <a:endCxn id="6" idx="0"/>
          </p:cNvCxnSpPr>
          <p:nvPr/>
        </p:nvCxnSpPr>
        <p:spPr>
          <a:xfrm>
            <a:off x="7381089" y="4654648"/>
            <a:ext cx="1" cy="249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C4598A2-041E-0094-EA3B-1F1CF242CB8F}"/>
              </a:ext>
            </a:extLst>
          </p:cNvPr>
          <p:cNvCxnSpPr>
            <a:stCxn id="12" idx="2"/>
            <a:endCxn id="7" idx="0"/>
          </p:cNvCxnSpPr>
          <p:nvPr/>
        </p:nvCxnSpPr>
        <p:spPr>
          <a:xfrm>
            <a:off x="10055307" y="4654648"/>
            <a:ext cx="2" cy="24958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EC1BFC1-39C3-4953-F9AA-8B6C236FDC63}"/>
              </a:ext>
            </a:extLst>
          </p:cNvPr>
          <p:cNvSpPr txBox="1"/>
          <p:nvPr/>
        </p:nvSpPr>
        <p:spPr>
          <a:xfrm>
            <a:off x="3041874" y="6007933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Docker container host (physical or virtual)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A17523B-1AF0-3F8C-496C-012EB5AD276D}"/>
              </a:ext>
            </a:extLst>
          </p:cNvPr>
          <p:cNvCxnSpPr>
            <a:stCxn id="17" idx="2"/>
            <a:endCxn id="15" idx="0"/>
          </p:cNvCxnSpPr>
          <p:nvPr/>
        </p:nvCxnSpPr>
        <p:spPr>
          <a:xfrm>
            <a:off x="6001352" y="2406399"/>
            <a:ext cx="0" cy="211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D69F18-8BA6-1F73-B153-0BBFE24680D2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>
            <a:off x="6001352" y="3017770"/>
            <a:ext cx="0" cy="211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172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C7068-9885-4AD1-BAB5-70C9CE17F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295342"/>
            <a:ext cx="10353763" cy="2511835"/>
          </a:xfrm>
        </p:spPr>
        <p:txBody>
          <a:bodyPr/>
          <a:lstStyle/>
          <a:p>
            <a:r>
              <a:rPr lang="en-US" dirty="0"/>
              <a:t>Containerization with Docker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B29D7-078C-F2CD-9DCA-AA36DEC9C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48972" y="4386447"/>
            <a:ext cx="2083406" cy="1140644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Hands-on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DE682E-9DA4-A776-7AEA-315D48973F52}"/>
              </a:ext>
            </a:extLst>
          </p:cNvPr>
          <p:cNvSpPr/>
          <p:nvPr/>
        </p:nvSpPr>
        <p:spPr>
          <a:xfrm>
            <a:off x="3165910" y="3414295"/>
            <a:ext cx="1395663" cy="97215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Redis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331A73F-50D6-E69C-A855-5125F0002358}"/>
              </a:ext>
            </a:extLst>
          </p:cNvPr>
          <p:cNvSpPr/>
          <p:nvPr/>
        </p:nvSpPr>
        <p:spPr>
          <a:xfrm>
            <a:off x="5397367" y="3414295"/>
            <a:ext cx="1395663" cy="97215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Worker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9BA4EA1-EE02-5AD4-9864-A4D4617B7692}"/>
              </a:ext>
            </a:extLst>
          </p:cNvPr>
          <p:cNvSpPr/>
          <p:nvPr/>
        </p:nvSpPr>
        <p:spPr>
          <a:xfrm>
            <a:off x="7628824" y="3414295"/>
            <a:ext cx="1395663" cy="97215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DB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1272D2-E66B-94EF-9F22-F09EB7CB920E}"/>
              </a:ext>
            </a:extLst>
          </p:cNvPr>
          <p:cNvSpPr/>
          <p:nvPr/>
        </p:nvSpPr>
        <p:spPr>
          <a:xfrm>
            <a:off x="3165909" y="1513305"/>
            <a:ext cx="1395663" cy="97215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Vote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78C94E-C4FB-9F75-BECD-69C7B5A7A206}"/>
              </a:ext>
            </a:extLst>
          </p:cNvPr>
          <p:cNvSpPr/>
          <p:nvPr/>
        </p:nvSpPr>
        <p:spPr>
          <a:xfrm>
            <a:off x="7628824" y="1513305"/>
            <a:ext cx="1395663" cy="97215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Result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3E0D61-EDD8-21B8-84DB-25768D167A05}"/>
              </a:ext>
            </a:extLst>
          </p:cNvPr>
          <p:cNvCxnSpPr/>
          <p:nvPr/>
        </p:nvCxnSpPr>
        <p:spPr>
          <a:xfrm>
            <a:off x="2731169" y="3115912"/>
            <a:ext cx="7113070" cy="0"/>
          </a:xfrm>
          <a:prstGeom prst="line">
            <a:avLst/>
          </a:prstGeom>
          <a:ln w="762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7E8321-2BEA-3203-B496-9FE757606E94}"/>
              </a:ext>
            </a:extLst>
          </p:cNvPr>
          <p:cNvCxnSpPr/>
          <p:nvPr/>
        </p:nvCxnSpPr>
        <p:spPr>
          <a:xfrm>
            <a:off x="2731169" y="2748548"/>
            <a:ext cx="7113070" cy="0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5AB51C-E06F-5AFF-D547-240155905378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863741" y="2485457"/>
            <a:ext cx="0" cy="263091"/>
          </a:xfrm>
          <a:prstGeom prst="line">
            <a:avLst/>
          </a:prstGeom>
          <a:ln w="28575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255A4D-CE77-E594-7212-74B990AFA2E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8326656" y="2485457"/>
            <a:ext cx="0" cy="263091"/>
          </a:xfrm>
          <a:prstGeom prst="line">
            <a:avLst/>
          </a:prstGeom>
          <a:ln w="28575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85CE16-650A-024F-EAC1-5E227494E5E8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863741" y="3115912"/>
            <a:ext cx="1" cy="298383"/>
          </a:xfrm>
          <a:prstGeom prst="line">
            <a:avLst/>
          </a:prstGeom>
          <a:ln w="28575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1A0016-2467-E6AF-57A7-241D5AEFD3A9}"/>
              </a:ext>
            </a:extLst>
          </p:cNvPr>
          <p:cNvCxnSpPr>
            <a:cxnSpLocks/>
          </p:cNvCxnSpPr>
          <p:nvPr/>
        </p:nvCxnSpPr>
        <p:spPr>
          <a:xfrm>
            <a:off x="6095198" y="3115912"/>
            <a:ext cx="1" cy="298383"/>
          </a:xfrm>
          <a:prstGeom prst="line">
            <a:avLst/>
          </a:prstGeom>
          <a:ln w="28575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52881B-27D3-EA78-7AEA-864896993470}"/>
              </a:ext>
            </a:extLst>
          </p:cNvPr>
          <p:cNvCxnSpPr>
            <a:cxnSpLocks/>
          </p:cNvCxnSpPr>
          <p:nvPr/>
        </p:nvCxnSpPr>
        <p:spPr>
          <a:xfrm>
            <a:off x="8326655" y="3115912"/>
            <a:ext cx="1" cy="298383"/>
          </a:xfrm>
          <a:prstGeom prst="line">
            <a:avLst/>
          </a:prstGeom>
          <a:ln w="28575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23B4240-0232-51F4-9E69-2A5A8226EE22}"/>
              </a:ext>
            </a:extLst>
          </p:cNvPr>
          <p:cNvCxnSpPr>
            <a:cxnSpLocks/>
          </p:cNvCxnSpPr>
          <p:nvPr/>
        </p:nvCxnSpPr>
        <p:spPr>
          <a:xfrm>
            <a:off x="4212655" y="2463800"/>
            <a:ext cx="0" cy="950495"/>
          </a:xfrm>
          <a:prstGeom prst="line">
            <a:avLst/>
          </a:prstGeom>
          <a:ln w="28575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B4C1B9-45B3-ADE8-3086-93A064CD0EE1}"/>
              </a:ext>
            </a:extLst>
          </p:cNvPr>
          <p:cNvCxnSpPr>
            <a:cxnSpLocks/>
          </p:cNvCxnSpPr>
          <p:nvPr/>
        </p:nvCxnSpPr>
        <p:spPr>
          <a:xfrm>
            <a:off x="8657655" y="2485457"/>
            <a:ext cx="0" cy="950495"/>
          </a:xfrm>
          <a:prstGeom prst="line">
            <a:avLst/>
          </a:prstGeom>
          <a:ln w="28575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DEF8C1C-DD15-01F2-BACF-09259DF3A474}"/>
              </a:ext>
            </a:extLst>
          </p:cNvPr>
          <p:cNvSpPr txBox="1"/>
          <p:nvPr/>
        </p:nvSpPr>
        <p:spPr>
          <a:xfrm>
            <a:off x="9844239" y="2926010"/>
            <a:ext cx="96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D121F-D47F-175F-A851-AD4AB4CAB457}"/>
              </a:ext>
            </a:extLst>
          </p:cNvPr>
          <p:cNvSpPr txBox="1"/>
          <p:nvPr/>
        </p:nvSpPr>
        <p:spPr>
          <a:xfrm>
            <a:off x="9844239" y="2567151"/>
            <a:ext cx="103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4081103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0D52-AF21-6B5A-B11E-F10E2C5A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Kubernetes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E52E00F-0651-FB59-1CB0-1B8490089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7476" y="1982370"/>
            <a:ext cx="5486400" cy="2000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C3640E-44B3-38CA-7D3E-1BE7EC1725C9}"/>
              </a:ext>
            </a:extLst>
          </p:cNvPr>
          <p:cNvSpPr txBox="1"/>
          <p:nvPr/>
        </p:nvSpPr>
        <p:spPr>
          <a:xfrm>
            <a:off x="445526" y="4290595"/>
            <a:ext cx="112903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u="none" strike="noStrike" dirty="0">
                <a:solidFill>
                  <a:srgbClr val="00B0F0"/>
                </a:solidFill>
                <a:effectLst/>
              </a:rPr>
              <a:t>Kubernetes</a:t>
            </a:r>
            <a:r>
              <a:rPr lang="en-US" sz="2800" b="0" i="0" dirty="0">
                <a:effectLst/>
              </a:rPr>
              <a:t>, also known as K8s, is an open-source system for automating deployment, scaling, and management of containerized applications. Builds upo</a:t>
            </a:r>
            <a:r>
              <a:rPr lang="en-US" sz="2800" dirty="0"/>
              <a:t>n 15 years of experience of running production workloads at Google!</a:t>
            </a:r>
          </a:p>
        </p:txBody>
      </p:sp>
    </p:spTree>
    <p:extLst>
      <p:ext uri="{BB962C8B-B14F-4D97-AF65-F5344CB8AC3E}">
        <p14:creationId xmlns:p14="http://schemas.microsoft.com/office/powerpoint/2010/main" val="369162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D4F283C-5331-2BA7-ED9C-F476037CEA38}"/>
              </a:ext>
            </a:extLst>
          </p:cNvPr>
          <p:cNvSpPr/>
          <p:nvPr/>
        </p:nvSpPr>
        <p:spPr>
          <a:xfrm>
            <a:off x="7652412" y="1972733"/>
            <a:ext cx="3711057" cy="389890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E0D52-AF21-6B5A-B11E-F10E2C5A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E7A427-F354-EDA0-7829-7B637560075A}"/>
              </a:ext>
            </a:extLst>
          </p:cNvPr>
          <p:cNvSpPr/>
          <p:nvPr/>
        </p:nvSpPr>
        <p:spPr>
          <a:xfrm>
            <a:off x="7556500" y="2057400"/>
            <a:ext cx="3711057" cy="389890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50FC9E-A94B-C870-DDBD-00E46B4C2C1E}"/>
              </a:ext>
            </a:extLst>
          </p:cNvPr>
          <p:cNvSpPr/>
          <p:nvPr/>
        </p:nvSpPr>
        <p:spPr>
          <a:xfrm>
            <a:off x="7799124" y="5168901"/>
            <a:ext cx="1524003" cy="558800"/>
          </a:xfrm>
          <a:prstGeom prst="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kubelet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B14969-20CA-09B5-4A35-9E7F2C8CB491}"/>
              </a:ext>
            </a:extLst>
          </p:cNvPr>
          <p:cNvSpPr/>
          <p:nvPr/>
        </p:nvSpPr>
        <p:spPr>
          <a:xfrm>
            <a:off x="9507941" y="5168901"/>
            <a:ext cx="1531014" cy="558800"/>
          </a:xfrm>
          <a:prstGeom prst="rect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kube</a:t>
            </a:r>
            <a:r>
              <a:rPr lang="en-US" sz="2000" dirty="0">
                <a:solidFill>
                  <a:schemeClr val="bg1"/>
                </a:solidFill>
              </a:rPr>
              <a:t>-proxy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36C94-09B7-0021-C029-E30BC239D9AF}"/>
              </a:ext>
            </a:extLst>
          </p:cNvPr>
          <p:cNvSpPr/>
          <p:nvPr/>
        </p:nvSpPr>
        <p:spPr>
          <a:xfrm>
            <a:off x="7799125" y="4514851"/>
            <a:ext cx="986135" cy="558800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CRI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EF96E5-0546-1DC7-8426-1408EB45A34D}"/>
              </a:ext>
            </a:extLst>
          </p:cNvPr>
          <p:cNvSpPr/>
          <p:nvPr/>
        </p:nvSpPr>
        <p:spPr>
          <a:xfrm>
            <a:off x="7792114" y="2343149"/>
            <a:ext cx="1531014" cy="2073279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Pod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EEBC2E-3380-F623-74B7-2D843AB9C2B7}"/>
              </a:ext>
            </a:extLst>
          </p:cNvPr>
          <p:cNvSpPr/>
          <p:nvPr/>
        </p:nvSpPr>
        <p:spPr>
          <a:xfrm>
            <a:off x="9507941" y="2343149"/>
            <a:ext cx="1531014" cy="2073279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Pod 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5BAD91-C7D7-3724-EBD8-BC9426D2FD8F}"/>
              </a:ext>
            </a:extLst>
          </p:cNvPr>
          <p:cNvSpPr/>
          <p:nvPr/>
        </p:nvSpPr>
        <p:spPr>
          <a:xfrm>
            <a:off x="7994650" y="2876550"/>
            <a:ext cx="1123950" cy="38735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Container 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C8B2BB1-A139-0156-9A67-82E808FF458C}"/>
              </a:ext>
            </a:extLst>
          </p:cNvPr>
          <p:cNvSpPr/>
          <p:nvPr/>
        </p:nvSpPr>
        <p:spPr>
          <a:xfrm>
            <a:off x="7994650" y="3355974"/>
            <a:ext cx="1123950" cy="38735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Container 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1ABFE38-B272-C77A-93D1-0D330E3A40F0}"/>
              </a:ext>
            </a:extLst>
          </p:cNvPr>
          <p:cNvSpPr/>
          <p:nvPr/>
        </p:nvSpPr>
        <p:spPr>
          <a:xfrm>
            <a:off x="9711473" y="2876550"/>
            <a:ext cx="1123950" cy="387350"/>
          </a:xfrm>
          <a:prstGeom prst="round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Container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BF83A9-2F37-8CC2-C40D-71306F1AA1AB}"/>
              </a:ext>
            </a:extLst>
          </p:cNvPr>
          <p:cNvSpPr txBox="1"/>
          <p:nvPr/>
        </p:nvSpPr>
        <p:spPr>
          <a:xfrm>
            <a:off x="8601701" y="6108187"/>
            <a:ext cx="163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Worker Node(s)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8E8D51-0584-D7E3-7357-DF253E749EDE}"/>
              </a:ext>
            </a:extLst>
          </p:cNvPr>
          <p:cNvSpPr/>
          <p:nvPr/>
        </p:nvSpPr>
        <p:spPr>
          <a:xfrm>
            <a:off x="2616683" y="2057400"/>
            <a:ext cx="3711057" cy="38989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ptagon 18">
            <a:extLst>
              <a:ext uri="{FF2B5EF4-FFF2-40B4-BE49-F238E27FC236}">
                <a16:creationId xmlns:a16="http://schemas.microsoft.com/office/drawing/2014/main" id="{219325BB-BCC8-D9D5-6FD7-3FFE43A7427F}"/>
              </a:ext>
            </a:extLst>
          </p:cNvPr>
          <p:cNvSpPr/>
          <p:nvPr/>
        </p:nvSpPr>
        <p:spPr>
          <a:xfrm>
            <a:off x="4754880" y="2368985"/>
            <a:ext cx="1049154" cy="887931"/>
          </a:xfrm>
          <a:prstGeom prst="heptagon">
            <a:avLst/>
          </a:prstGeom>
          <a:solidFill>
            <a:srgbClr val="0070C0"/>
          </a:solidFill>
          <a:ln w="19050">
            <a:solidFill>
              <a:schemeClr val="tx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ptagon 19">
            <a:extLst>
              <a:ext uri="{FF2B5EF4-FFF2-40B4-BE49-F238E27FC236}">
                <a16:creationId xmlns:a16="http://schemas.microsoft.com/office/drawing/2014/main" id="{C61D1E96-A9F0-9943-72B8-C39E5372DD8C}"/>
              </a:ext>
            </a:extLst>
          </p:cNvPr>
          <p:cNvSpPr/>
          <p:nvPr/>
        </p:nvSpPr>
        <p:spPr>
          <a:xfrm>
            <a:off x="4668593" y="2315209"/>
            <a:ext cx="1049154" cy="887931"/>
          </a:xfrm>
          <a:prstGeom prst="heptagon">
            <a:avLst/>
          </a:prstGeom>
          <a:solidFill>
            <a:srgbClr val="0070C0"/>
          </a:solidFill>
          <a:ln w="19050">
            <a:solidFill>
              <a:schemeClr val="tx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Cloud controller manager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B513DE3C-2EFE-E852-91AE-B434EA626AE4}"/>
              </a:ext>
            </a:extLst>
          </p:cNvPr>
          <p:cNvSpPr/>
          <p:nvPr/>
        </p:nvSpPr>
        <p:spPr>
          <a:xfrm>
            <a:off x="3104828" y="2368985"/>
            <a:ext cx="1049154" cy="887931"/>
          </a:xfrm>
          <a:prstGeom prst="heptagon">
            <a:avLst/>
          </a:prstGeom>
          <a:solidFill>
            <a:srgbClr val="0070C0"/>
          </a:solidFill>
          <a:ln w="1905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ptagon 23">
            <a:extLst>
              <a:ext uri="{FF2B5EF4-FFF2-40B4-BE49-F238E27FC236}">
                <a16:creationId xmlns:a16="http://schemas.microsoft.com/office/drawing/2014/main" id="{99FB9141-98C2-BB27-C231-6D0C0FDF3D0C}"/>
              </a:ext>
            </a:extLst>
          </p:cNvPr>
          <p:cNvSpPr/>
          <p:nvPr/>
        </p:nvSpPr>
        <p:spPr>
          <a:xfrm>
            <a:off x="3018541" y="2315209"/>
            <a:ext cx="1049154" cy="887931"/>
          </a:xfrm>
          <a:prstGeom prst="heptagon">
            <a:avLst/>
          </a:prstGeom>
          <a:solidFill>
            <a:srgbClr val="0070C0"/>
          </a:solidFill>
          <a:ln w="1905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Controller manager</a:t>
            </a:r>
          </a:p>
        </p:txBody>
      </p:sp>
      <p:sp>
        <p:nvSpPr>
          <p:cNvPr id="25" name="Heptagon 24">
            <a:extLst>
              <a:ext uri="{FF2B5EF4-FFF2-40B4-BE49-F238E27FC236}">
                <a16:creationId xmlns:a16="http://schemas.microsoft.com/office/drawing/2014/main" id="{8C54FF23-77E9-2EF4-34B0-34790BC45FEB}"/>
              </a:ext>
            </a:extLst>
          </p:cNvPr>
          <p:cNvSpPr/>
          <p:nvPr/>
        </p:nvSpPr>
        <p:spPr>
          <a:xfrm>
            <a:off x="3018541" y="4839770"/>
            <a:ext cx="1049154" cy="887931"/>
          </a:xfrm>
          <a:prstGeom prst="heptagon">
            <a:avLst/>
          </a:prstGeom>
          <a:solidFill>
            <a:srgbClr val="0070C0"/>
          </a:solidFill>
          <a:ln w="1905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etcd</a:t>
            </a:r>
            <a:endParaRPr lang="en-US" sz="1200" b="1" dirty="0"/>
          </a:p>
        </p:txBody>
      </p:sp>
      <p:sp>
        <p:nvSpPr>
          <p:cNvPr id="26" name="Heptagon 25">
            <a:extLst>
              <a:ext uri="{FF2B5EF4-FFF2-40B4-BE49-F238E27FC236}">
                <a16:creationId xmlns:a16="http://schemas.microsoft.com/office/drawing/2014/main" id="{F918F2B6-C893-9004-DF95-5BAAADD2CAA0}"/>
              </a:ext>
            </a:extLst>
          </p:cNvPr>
          <p:cNvSpPr/>
          <p:nvPr/>
        </p:nvSpPr>
        <p:spPr>
          <a:xfrm>
            <a:off x="4754880" y="4893545"/>
            <a:ext cx="1049154" cy="887931"/>
          </a:xfrm>
          <a:prstGeom prst="heptagon">
            <a:avLst/>
          </a:prstGeom>
          <a:solidFill>
            <a:srgbClr val="0070C0"/>
          </a:solidFill>
          <a:ln w="1905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ptagon 26">
            <a:extLst>
              <a:ext uri="{FF2B5EF4-FFF2-40B4-BE49-F238E27FC236}">
                <a16:creationId xmlns:a16="http://schemas.microsoft.com/office/drawing/2014/main" id="{2C5F2E98-5279-6C9E-6A1E-55046C0065F4}"/>
              </a:ext>
            </a:extLst>
          </p:cNvPr>
          <p:cNvSpPr/>
          <p:nvPr/>
        </p:nvSpPr>
        <p:spPr>
          <a:xfrm>
            <a:off x="4668593" y="4839769"/>
            <a:ext cx="1049154" cy="887931"/>
          </a:xfrm>
          <a:prstGeom prst="heptagon">
            <a:avLst/>
          </a:prstGeom>
          <a:solidFill>
            <a:srgbClr val="0070C0"/>
          </a:solidFill>
          <a:ln w="1905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kube</a:t>
            </a:r>
            <a:r>
              <a:rPr lang="en-US" sz="1200" b="1" dirty="0"/>
              <a:t>-scheduler</a:t>
            </a:r>
          </a:p>
        </p:txBody>
      </p:sp>
      <p:sp>
        <p:nvSpPr>
          <p:cNvPr id="28" name="Heptagon 27">
            <a:extLst>
              <a:ext uri="{FF2B5EF4-FFF2-40B4-BE49-F238E27FC236}">
                <a16:creationId xmlns:a16="http://schemas.microsoft.com/office/drawing/2014/main" id="{203E1B80-3378-FFD4-1763-0122EB96DFBD}"/>
              </a:ext>
            </a:extLst>
          </p:cNvPr>
          <p:cNvSpPr/>
          <p:nvPr/>
        </p:nvSpPr>
        <p:spPr>
          <a:xfrm>
            <a:off x="4668593" y="3626920"/>
            <a:ext cx="1049154" cy="887931"/>
          </a:xfrm>
          <a:prstGeom prst="heptagon">
            <a:avLst/>
          </a:prstGeom>
          <a:solidFill>
            <a:srgbClr val="0070C0"/>
          </a:solidFill>
          <a:ln w="1905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kube-apiserver</a:t>
            </a:r>
            <a:endParaRPr lang="en-US" sz="1200" b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EA1F710F-4189-CC84-28C9-8886E3A1E930}"/>
              </a:ext>
            </a:extLst>
          </p:cNvPr>
          <p:cNvCxnSpPr>
            <a:cxnSpLocks/>
            <a:stCxn id="28" idx="5"/>
            <a:endCxn id="24" idx="2"/>
          </p:cNvCxnSpPr>
          <p:nvPr/>
        </p:nvCxnSpPr>
        <p:spPr>
          <a:xfrm rot="10800000">
            <a:off x="3776575" y="3203146"/>
            <a:ext cx="995916" cy="599641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1645494D-5734-3CC8-1C7B-FAD7B940DCA4}"/>
              </a:ext>
            </a:extLst>
          </p:cNvPr>
          <p:cNvCxnSpPr>
            <a:cxnSpLocks/>
            <a:stCxn id="28" idx="0"/>
            <a:endCxn id="19" idx="1"/>
          </p:cNvCxnSpPr>
          <p:nvPr/>
        </p:nvCxnSpPr>
        <p:spPr>
          <a:xfrm flipV="1">
            <a:off x="5613849" y="2940019"/>
            <a:ext cx="190188" cy="862767"/>
          </a:xfrm>
          <a:prstGeom prst="curvedConnector3">
            <a:avLst>
              <a:gd name="adj1" fmla="val 220195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9EC2B2CB-F664-36E9-5043-36F077A037CF}"/>
              </a:ext>
            </a:extLst>
          </p:cNvPr>
          <p:cNvCxnSpPr>
            <a:cxnSpLocks/>
            <a:stCxn id="28" idx="2"/>
            <a:endCxn id="26" idx="1"/>
          </p:cNvCxnSpPr>
          <p:nvPr/>
        </p:nvCxnSpPr>
        <p:spPr>
          <a:xfrm rot="16200000" flipH="1">
            <a:off x="5140471" y="4801012"/>
            <a:ext cx="949723" cy="377410"/>
          </a:xfrm>
          <a:prstGeom prst="curvedConnector4">
            <a:avLst>
              <a:gd name="adj1" fmla="val 19937"/>
              <a:gd name="adj2" fmla="val 16057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D94ED6AC-7C04-47CE-9323-56038BB1D815}"/>
              </a:ext>
            </a:extLst>
          </p:cNvPr>
          <p:cNvCxnSpPr>
            <a:stCxn id="28" idx="4"/>
            <a:endCxn id="25" idx="6"/>
          </p:cNvCxnSpPr>
          <p:nvPr/>
        </p:nvCxnSpPr>
        <p:spPr>
          <a:xfrm rot="10800000" flipV="1">
            <a:off x="3543118" y="4197954"/>
            <a:ext cx="1125472" cy="641816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FAD14177-A184-4321-137E-8B6A4E4CB2AA}"/>
              </a:ext>
            </a:extLst>
          </p:cNvPr>
          <p:cNvCxnSpPr>
            <a:cxnSpLocks/>
            <a:stCxn id="28" idx="1"/>
          </p:cNvCxnSpPr>
          <p:nvPr/>
        </p:nvCxnSpPr>
        <p:spPr>
          <a:xfrm>
            <a:off x="5717750" y="4197954"/>
            <a:ext cx="1838750" cy="1266625"/>
          </a:xfrm>
          <a:prstGeom prst="curvedConnector3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A2A6002-18C2-2611-D71A-D2E34A6AAEB1}"/>
              </a:ext>
            </a:extLst>
          </p:cNvPr>
          <p:cNvSpPr txBox="1"/>
          <p:nvPr/>
        </p:nvSpPr>
        <p:spPr>
          <a:xfrm>
            <a:off x="3735502" y="6052614"/>
            <a:ext cx="147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Control Plane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6FE7F59-DF00-C2D0-CCF7-80039D888B0C}"/>
              </a:ext>
            </a:extLst>
          </p:cNvPr>
          <p:cNvSpPr/>
          <p:nvPr/>
        </p:nvSpPr>
        <p:spPr>
          <a:xfrm>
            <a:off x="664143" y="3433579"/>
            <a:ext cx="1194503" cy="1146544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kubectl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2D03074-8E2A-AF29-8F15-A5C4A74AE2D6}"/>
              </a:ext>
            </a:extLst>
          </p:cNvPr>
          <p:cNvCxnSpPr>
            <a:stCxn id="52" idx="6"/>
            <a:endCxn id="15" idx="1"/>
          </p:cNvCxnSpPr>
          <p:nvPr/>
        </p:nvCxnSpPr>
        <p:spPr>
          <a:xfrm>
            <a:off x="1858646" y="4006851"/>
            <a:ext cx="758037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783D2FC9-DB53-1205-A53D-C8C0D6AA4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86" y="3581573"/>
            <a:ext cx="596433" cy="596433"/>
          </a:xfrm>
          <a:prstGeom prst="rect">
            <a:avLst/>
          </a:prstGeom>
          <a:ln>
            <a:noFill/>
          </a:ln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F51A951A-888F-F28F-33C6-D030F3BEC815}"/>
              </a:ext>
            </a:extLst>
          </p:cNvPr>
          <p:cNvSpPr/>
          <p:nvPr/>
        </p:nvSpPr>
        <p:spPr>
          <a:xfrm>
            <a:off x="8945373" y="4514851"/>
            <a:ext cx="986135" cy="558800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CSI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FD8AFDF-96FE-BAC1-608D-5390705ECADB}"/>
              </a:ext>
            </a:extLst>
          </p:cNvPr>
          <p:cNvSpPr/>
          <p:nvPr/>
        </p:nvSpPr>
        <p:spPr>
          <a:xfrm>
            <a:off x="10052820" y="4518862"/>
            <a:ext cx="986135" cy="558800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CNI</a:t>
            </a:r>
          </a:p>
        </p:txBody>
      </p:sp>
    </p:spTree>
    <p:extLst>
      <p:ext uri="{BB962C8B-B14F-4D97-AF65-F5344CB8AC3E}">
        <p14:creationId xmlns:p14="http://schemas.microsoft.com/office/powerpoint/2010/main" val="2058420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{8809A9AE-1F64-4088-AE01-54848122C493}tf55705232_win32</Template>
  <TotalTime>432</TotalTime>
  <Words>373</Words>
  <Application>Microsoft Office PowerPoint</Application>
  <PresentationFormat>Widescreen</PresentationFormat>
  <Paragraphs>203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Goudy Old Style</vt:lpstr>
      <vt:lpstr>Wingdings 2</vt:lpstr>
      <vt:lpstr>SlateVTI</vt:lpstr>
      <vt:lpstr>Kubernetes 101</vt:lpstr>
      <vt:lpstr>Agenda</vt:lpstr>
      <vt:lpstr>History</vt:lpstr>
      <vt:lpstr>History</vt:lpstr>
      <vt:lpstr>History</vt:lpstr>
      <vt:lpstr>Docker Engine</vt:lpstr>
      <vt:lpstr>Containerization with Docker</vt:lpstr>
      <vt:lpstr>Introduction to Kubernetes</vt:lpstr>
      <vt:lpstr>Kubernetes Architecture</vt:lpstr>
      <vt:lpstr>Getting Started</vt:lpstr>
      <vt:lpstr>Pods</vt:lpstr>
      <vt:lpstr>ReplicaSets</vt:lpstr>
      <vt:lpstr>Deployments</vt:lpstr>
      <vt:lpstr>Services</vt:lpstr>
      <vt:lpstr>Services</vt:lpstr>
      <vt:lpstr>Services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101</dc:title>
  <dc:creator>Ravikanth</dc:creator>
  <cp:lastModifiedBy>Ravikanth</cp:lastModifiedBy>
  <cp:revision>2</cp:revision>
  <dcterms:created xsi:type="dcterms:W3CDTF">2023-05-05T03:37:20Z</dcterms:created>
  <dcterms:modified xsi:type="dcterms:W3CDTF">2023-05-23T16:00:32Z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