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7" r:id="rId4"/>
    <p:sldId id="258" r:id="rId5"/>
    <p:sldId id="260" r:id="rId6"/>
    <p:sldId id="267" r:id="rId7"/>
    <p:sldId id="269" r:id="rId8"/>
    <p:sldId id="265" r:id="rId9"/>
    <p:sldId id="266" r:id="rId10"/>
    <p:sldId id="264" r:id="rId11"/>
    <p:sldId id="259" r:id="rId12"/>
    <p:sldId id="268" r:id="rId13"/>
    <p:sldId id="261" r:id="rId14"/>
    <p:sldId id="262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FEC7B9-0C80-4035-BE60-28D0A7AF7DBF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A7C61BA-AED5-4DFE-A3BF-A745E94C789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DEALING WITH DIFFICULT PEOPLE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 smtClean="0"/>
              <a:t>BY</a:t>
            </a:r>
          </a:p>
          <a:p>
            <a:r>
              <a:rPr lang="en-AU" dirty="0" smtClean="0"/>
              <a:t>REMY JAYASEKERE</a:t>
            </a:r>
            <a:endParaRPr lang="en-AU" dirty="0"/>
          </a:p>
        </p:txBody>
      </p:sp>
      <p:pic>
        <p:nvPicPr>
          <p:cNvPr id="1026" name="Picture 2" descr="https://cdn.psychologytoday.com/sites/default/files/styles/article-inline-half/public/blogs/40364/2013/08/131018-130681.png?itok=zS3lj2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59930"/>
            <a:ext cx="5796136" cy="289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" y="15668"/>
            <a:ext cx="9128307" cy="48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 smtClean="0"/>
              <a:t>HOW TO DEAL WITH THEM?</a:t>
            </a:r>
            <a:endParaRPr lang="en-A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520940" cy="3579849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AU" sz="2000" dirty="0" smtClean="0"/>
              <a:t>Be </a:t>
            </a:r>
            <a:r>
              <a:rPr lang="en-AU" sz="2000" dirty="0"/>
              <a:t>calm.</a:t>
            </a:r>
            <a:br>
              <a:rPr lang="en-AU" sz="2000" dirty="0"/>
            </a:br>
            <a:r>
              <a:rPr lang="en-AU" sz="2000" dirty="0"/>
              <a:t>Losing your temper and flaring out at the other person typically isn't the best way to get him/her to collaborate with </a:t>
            </a:r>
            <a:r>
              <a:rPr lang="en-AU" sz="2000" dirty="0" smtClean="0"/>
              <a:t>you</a:t>
            </a:r>
          </a:p>
          <a:p>
            <a:pPr>
              <a:buAutoNum type="arabicPeriod"/>
            </a:pPr>
            <a:r>
              <a:rPr lang="en-AU" sz="2000" dirty="0"/>
              <a:t>Understand the person's </a:t>
            </a:r>
            <a:r>
              <a:rPr lang="en-AU" sz="2000" dirty="0" smtClean="0"/>
              <a:t>intentions – What is making this person behave in this manner</a:t>
            </a:r>
          </a:p>
          <a:p>
            <a:pPr>
              <a:buAutoNum type="arabicPeriod"/>
            </a:pPr>
            <a:r>
              <a:rPr lang="en-AU" sz="2000" dirty="0"/>
              <a:t>Get some perspective from others.</a:t>
            </a:r>
            <a:br>
              <a:rPr lang="en-AU" sz="2000" dirty="0"/>
            </a:br>
            <a:r>
              <a:rPr lang="en-AU" sz="2000" dirty="0"/>
              <a:t>In all likelihood, your colleagues, managers and friends must have experienced similar situations in some way or </a:t>
            </a:r>
            <a:r>
              <a:rPr lang="en-AU" sz="2000" dirty="0" smtClean="0"/>
              <a:t>another</a:t>
            </a:r>
          </a:p>
          <a:p>
            <a:pPr>
              <a:buAutoNum type="arabicPeriod"/>
            </a:pPr>
            <a:r>
              <a:rPr lang="en-AU" sz="2000" dirty="0"/>
              <a:t>Let the person know where you are coming from.</a:t>
            </a:r>
            <a:br>
              <a:rPr lang="en-AU" sz="2000" dirty="0"/>
            </a:br>
            <a:r>
              <a:rPr lang="en-AU" sz="2000" dirty="0" smtClean="0"/>
              <a:t>Let the </a:t>
            </a:r>
            <a:r>
              <a:rPr lang="en-AU" sz="2000" dirty="0"/>
              <a:t>person know </a:t>
            </a:r>
            <a:r>
              <a:rPr lang="en-AU" sz="2000" dirty="0" smtClean="0"/>
              <a:t>your intentions </a:t>
            </a:r>
            <a:r>
              <a:rPr lang="en-AU" sz="2000" dirty="0"/>
              <a:t>behind what </a:t>
            </a:r>
            <a:r>
              <a:rPr lang="en-AU" sz="2000" dirty="0" smtClean="0"/>
              <a:t>you are doing</a:t>
            </a:r>
          </a:p>
          <a:p>
            <a:pPr>
              <a:buAutoNum type="arabicPeriod"/>
            </a:pPr>
            <a:r>
              <a:rPr lang="en-AU" sz="2000" dirty="0"/>
              <a:t>Build a </a:t>
            </a:r>
            <a:r>
              <a:rPr lang="en-AU" sz="2000" dirty="0" smtClean="0"/>
              <a:t>rapport by </a:t>
            </a:r>
            <a:r>
              <a:rPr lang="en-AU" sz="2000" dirty="0"/>
              <a:t>connecting with your colleagues on a personal level</a:t>
            </a:r>
          </a:p>
        </p:txBody>
      </p:sp>
    </p:spTree>
    <p:extLst>
      <p:ext uri="{BB962C8B-B14F-4D97-AF65-F5344CB8AC3E}">
        <p14:creationId xmlns:p14="http://schemas.microsoft.com/office/powerpoint/2010/main" val="3149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/>
              <a:t>HOW TO DEAL WITH THEM</a:t>
            </a:r>
            <a:r>
              <a:rPr lang="en-AU" u="sng" dirty="0" smtClean="0"/>
              <a:t>? (Continued…..)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520940" cy="3912548"/>
          </a:xfrm>
        </p:spPr>
        <p:txBody>
          <a:bodyPr>
            <a:normAutofit lnSpcReduction="10000"/>
          </a:bodyPr>
          <a:lstStyle/>
          <a:p>
            <a:pPr lvl="0"/>
            <a:r>
              <a:rPr lang="en-AU" dirty="0" smtClean="0"/>
              <a:t>6</a:t>
            </a:r>
            <a:r>
              <a:rPr lang="en-AU" sz="2000" dirty="0" smtClean="0"/>
              <a:t>. Treat </a:t>
            </a:r>
            <a:r>
              <a:rPr lang="en-AU" sz="2000" dirty="0"/>
              <a:t>the person with respect</a:t>
            </a:r>
            <a:r>
              <a:rPr lang="en-AU" sz="2000" dirty="0" smtClean="0"/>
              <a:t>. </a:t>
            </a:r>
            <a:r>
              <a:rPr lang="en-AU" sz="2000" dirty="0"/>
              <a:t>As the golden rule says, "Do unto others as you would have them do unto you."</a:t>
            </a:r>
          </a:p>
          <a:p>
            <a:r>
              <a:rPr lang="en-AU" sz="2000" dirty="0" smtClean="0"/>
              <a:t>7. </a:t>
            </a:r>
            <a:r>
              <a:rPr lang="en-AU" sz="2000" dirty="0"/>
              <a:t>Focus on what can be actioned </a:t>
            </a:r>
            <a:r>
              <a:rPr lang="en-AU" sz="2000" dirty="0" smtClean="0"/>
              <a:t>upon. What has happened has happened. What can you do to move forward</a:t>
            </a:r>
          </a:p>
          <a:p>
            <a:r>
              <a:rPr lang="en-AU" sz="2000" dirty="0" smtClean="0"/>
              <a:t>8. Ignore - If </a:t>
            </a:r>
            <a:r>
              <a:rPr lang="en-AU" sz="2000" dirty="0"/>
              <a:t>you have already tried everything above and the person is still not being receptive, the best way might be to just </a:t>
            </a:r>
            <a:r>
              <a:rPr lang="en-AU" sz="2000" dirty="0" smtClean="0"/>
              <a:t>ignore</a:t>
            </a:r>
          </a:p>
          <a:p>
            <a:r>
              <a:rPr lang="en-AU" sz="2000" dirty="0" smtClean="0"/>
              <a:t>9. Learn and employ effective ways of communication – sandwich your criticism between kind words</a:t>
            </a:r>
          </a:p>
          <a:p>
            <a:r>
              <a:rPr lang="en-AU" sz="2000" dirty="0" smtClean="0"/>
              <a:t>9. Escalate </a:t>
            </a:r>
            <a:r>
              <a:rPr lang="en-AU" sz="2000" dirty="0"/>
              <a:t>to a higher authority for resolution.</a:t>
            </a:r>
            <a:br>
              <a:rPr lang="en-AU" sz="2000" dirty="0"/>
            </a:br>
            <a:r>
              <a:rPr lang="en-AU" sz="2000" dirty="0"/>
              <a:t>When all else fails, escalate to your manager. This is considered the trump card and shouldn't be used unless you've completely exhausted your </a:t>
            </a:r>
            <a:r>
              <a:rPr lang="en-AU" sz="2000" dirty="0" smtClean="0"/>
              <a:t>means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244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/>
              <a:t>Difficult people</a:t>
            </a:r>
            <a:endParaRPr lang="en-A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AU" b="0" dirty="0" smtClean="0"/>
              <a:t>  </a:t>
            </a:r>
            <a:r>
              <a:rPr lang="en-AU" sz="2800" b="0" dirty="0" smtClean="0"/>
              <a:t>Are people</a:t>
            </a:r>
            <a:r>
              <a:rPr lang="en-AU" sz="2800" b="0" dirty="0"/>
              <a:t> with certain personality traits or emotional characteristics that make it difficult for you to communicate with them. </a:t>
            </a:r>
            <a:endParaRPr lang="en-AU" sz="2800" b="0" dirty="0" smtClean="0"/>
          </a:p>
          <a:p>
            <a:pPr marL="0" indent="0"/>
            <a:r>
              <a:rPr lang="en-AU" sz="2800" b="0" dirty="0" smtClean="0"/>
              <a:t>The </a:t>
            </a:r>
            <a:r>
              <a:rPr lang="en-AU" sz="2800" b="0" dirty="0"/>
              <a:t>ability to effectively cope with </a:t>
            </a:r>
            <a:r>
              <a:rPr lang="en-AU" sz="2800" b="0" dirty="0" smtClean="0"/>
              <a:t>such</a:t>
            </a:r>
            <a:r>
              <a:rPr lang="en-AU" sz="2800" b="0" dirty="0"/>
              <a:t> people while maintaining a healthy work environment is known as the skill of dealing with difficult people.</a:t>
            </a:r>
          </a:p>
        </p:txBody>
      </p:sp>
      <p:pic>
        <p:nvPicPr>
          <p:cNvPr id="2050" name="Picture 2" descr="Image result for challenging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2" y="4261047"/>
            <a:ext cx="4776778" cy="25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alleng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61047"/>
            <a:ext cx="3922192" cy="26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/>
              <a:t>WHO ARE THEY?</a:t>
            </a:r>
            <a:endParaRPr lang="en-A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005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TANKS – VIOLENT, ANGRY, BOSSY, EXPLOSIVE, CONTROL FREAKS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BETTER THANS – SHOW OFF, NAME DROP, ONE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DOWNERS – NEGATIVE, COMPLAIN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PASSIVES – LOW SELF ESTEEM, DO NOT DO ANYTHING, ONE WORD ANSWRES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THOSE WITH HIDDEN AGENDAS - MANUPULATIVE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555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THEY DO TO YOU?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MENTALLY AND PHYSICALLY HARM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CREATE AN UNPLEASANT ENVIRONMENT – ANNOYING OR TOXIC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CREATE STRESS AND NEGATIVITY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DIFFICULT TO COMMUNICATE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AT WORK – RESULTS CAN BE AFFECTED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81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PEOPLE BECOME DIFFICULT?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520940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DIFFICULT BY 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CIRCUMSTANCES AND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HIDDEN </a:t>
            </a:r>
            <a:r>
              <a:rPr lang="en-AU" sz="2800" dirty="0" smtClean="0"/>
              <a:t>AGENDAS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WRONG  PERCEPTIONS</a:t>
            </a:r>
            <a:endParaRPr lang="en-AU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35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YOU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RESULT DEPENDS ON HOW YOU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THE MOST DIFFICLUT PERSON COULD BE YOURSELF – THE HARDEST PERSON TO LIVE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MAKE PEACE WITH YOURSELF – YOU WILL NEVER BE LONELY OR DIFFICULT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YOU FIND OTHERS DIFFICULT WHEN YOU ARE DIFFICULT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IF YOU AT PEACE WITH YOURSELF YOU ARE LIKELY TO BE AT PEACE WITH OTHERS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67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/>
              <a:t>VERBAL COMMUNICATION</a:t>
            </a:r>
            <a:endParaRPr lang="en-A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7520940" cy="31956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600" dirty="0" smtClean="0"/>
              <a:t>WORDS   - 7%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dirty="0" smtClean="0"/>
              <a:t>TONE AND ATTITUDE – 33%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dirty="0" smtClean="0"/>
              <a:t>BODY LANGUAGE – 60%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547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848"/>
            <a:ext cx="9144000" cy="49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08504" cy="683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7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EALING WITH DIFFICULT PEOPLE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WHO ARE THEY?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WHAT CAN THEY DO TO YOU?&amp;quot;&quot;/&gt;&lt;property id=&quot;20307&quot; value=&quot;258&quot;/&gt;&lt;/object&gt;&lt;object type=&quot;3&quot; unique_id=&quot;10047&quot;&gt;&lt;property id=&quot;20148&quot; value=&quot;5&quot;/&gt;&lt;property id=&quot;20300&quot; value=&quot;Slide 5 - &amp;quot;WHY DO PEOPLE BECOME DIFFICULT?&amp;quot;&quot;/&gt;&lt;property id=&quot;20307&quot; value=&quot;260&quot;/&gt;&lt;/object&gt;&lt;object type=&quot;3&quot; unique_id=&quot;10048&quot;&gt;&lt;property id=&quot;20148&quot; value=&quot;5&quot;/&gt;&lt;property id=&quot;20300&quot; value=&quot;Slide 11 - &amp;quot;HOW TO DEAL WITH THEM?&amp;quot;&quot;/&gt;&lt;property id=&quot;20307&quot; value=&quot;259&quot;/&gt;&lt;/object&gt;&lt;object type=&quot;3&quot; unique_id=&quot;10077&quot;&gt;&lt;property id=&quot;20148&quot; value=&quot;5&quot;/&gt;&lt;property id=&quot;20300&quot; value=&quot;Slide 13&quot;/&gt;&lt;property id=&quot;20307&quot; value=&quot;261&quot;/&gt;&lt;/object&gt;&lt;object type=&quot;3&quot; unique_id=&quot;10078&quot;&gt;&lt;property id=&quot;20148&quot; value=&quot;5&quot;/&gt;&lt;property id=&quot;20300&quot; value=&quot;Slide 14&quot;/&gt;&lt;property id=&quot;20307&quot; value=&quot;262&quot;/&gt;&lt;/object&gt;&lt;object type=&quot;3&quot; unique_id=&quot;10088&quot;&gt;&lt;property id=&quot;20148&quot; value=&quot;5&quot;/&gt;&lt;property id=&quot;20300&quot; value=&quot;Slide 2 - &amp;quot;Difficult people&amp;quot;&quot;/&gt;&lt;property id=&quot;20307&quot; value=&quot;263&quot;/&gt;&lt;/object&gt;&lt;object type=&quot;3&quot; unique_id=&quot;10129&quot;&gt;&lt;property id=&quot;20148&quot; value=&quot;5&quot;/&gt;&lt;property id=&quot;20300&quot; value=&quot;Slide 6 - &amp;quot;WHAT CAN YOU DO?&amp;quot;&quot;/&gt;&lt;property id=&quot;20307&quot; value=&quot;267&quot;/&gt;&lt;/object&gt;&lt;object type=&quot;3&quot; unique_id=&quot;10130&quot;&gt;&lt;property id=&quot;20148&quot; value=&quot;5&quot;/&gt;&lt;property id=&quot;20300&quot; value=&quot;Slide 9&quot;/&gt;&lt;property id=&quot;20307&quot; value=&quot;266&quot;/&gt;&lt;/object&gt;&lt;object type=&quot;3&quot; unique_id=&quot;10131&quot;&gt;&lt;property id=&quot;20148&quot; value=&quot;5&quot;/&gt;&lt;property id=&quot;20300&quot; value=&quot;Slide 8&quot;/&gt;&lt;property id=&quot;20307&quot; value=&quot;265&quot;/&gt;&lt;/object&gt;&lt;object type=&quot;3&quot; unique_id=&quot;10132&quot;&gt;&lt;property id=&quot;20148&quot; value=&quot;5&quot;/&gt;&lt;property id=&quot;20300&quot; value=&quot;Slide 10&quot;/&gt;&lt;property id=&quot;20307&quot; value=&quot;264&quot;/&gt;&lt;/object&gt;&lt;object type=&quot;3&quot; unique_id=&quot;10189&quot;&gt;&lt;property id=&quot;20148&quot; value=&quot;5&quot;/&gt;&lt;property id=&quot;20300&quot; value=&quot;Slide 12 - &amp;quot;HOW TO DEAL WITH THEM? (Continued…..)&amp;quot;&quot;/&gt;&lt;property id=&quot;20307&quot; value=&quot;268&quot;/&gt;&lt;/object&gt;&lt;object type=&quot;3&quot; unique_id=&quot;10250&quot;&gt;&lt;property id=&quot;20148&quot; value=&quot;5&quot;/&gt;&lt;property id=&quot;20300&quot; value=&quot;Slide 7 - &amp;quot;VERBAL COMMUNICATION&amp;quot;&quot;/&gt;&lt;property id=&quot;20307&quot; value=&quot;26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245</TotalTime>
  <Words>314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DEALING WITH DIFFICULT PEOPLE</vt:lpstr>
      <vt:lpstr>Difficult people</vt:lpstr>
      <vt:lpstr>WHO ARE THEY?</vt:lpstr>
      <vt:lpstr>WHAT CAN THEY DO TO YOU?</vt:lpstr>
      <vt:lpstr>WHY DO PEOPLE BECOME DIFFICULT?</vt:lpstr>
      <vt:lpstr>WHAT CAN YOU DO?</vt:lpstr>
      <vt:lpstr>VERBAL COMMUNICATION</vt:lpstr>
      <vt:lpstr>PowerPoint Presentation</vt:lpstr>
      <vt:lpstr>PowerPoint Presentation</vt:lpstr>
      <vt:lpstr>PowerPoint Presentation</vt:lpstr>
      <vt:lpstr>HOW TO DEAL WITH THEM?</vt:lpstr>
      <vt:lpstr>HOW TO DEAL WITH THEM? (Continued…..)</vt:lpstr>
      <vt:lpstr>PowerPoint Presentation</vt:lpstr>
      <vt:lpstr>PowerPoint Presentation</vt:lpstr>
    </vt:vector>
  </TitlesOfParts>
  <Company>Central TAFE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DIFFICULT PEOPLE</dc:title>
  <dc:creator>Remy Jayasekere</dc:creator>
  <cp:lastModifiedBy>Remy Jayasekere</cp:lastModifiedBy>
  <cp:revision>20</cp:revision>
  <dcterms:created xsi:type="dcterms:W3CDTF">2018-01-31T07:40:41Z</dcterms:created>
  <dcterms:modified xsi:type="dcterms:W3CDTF">2018-02-14T03:15:51Z</dcterms:modified>
</cp:coreProperties>
</file>