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45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0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1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D7D8-CB45-4946-BA61-16D71CB220B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22CC-4D4D-450E-9B4C-E6E0B8712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#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pass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00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Web </a:t>
            </a:r>
            <a:r>
              <a:rPr lang="en-GB" b="1" dirty="0"/>
              <a:t>API with ASP.NET Core and MongoDB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3711"/>
            <a:ext cx="9144000" cy="1655762"/>
          </a:xfrm>
        </p:spPr>
        <p:txBody>
          <a:bodyPr/>
          <a:lstStyle/>
          <a:p>
            <a:r>
              <a:rPr lang="en-US" b="1" dirty="0" smtClean="0"/>
              <a:t>Rudra Chamlagain</a:t>
            </a:r>
          </a:p>
          <a:p>
            <a:r>
              <a:rPr lang="en-US" dirty="0" smtClean="0"/>
              <a:t>Dot Net Developer</a:t>
            </a:r>
          </a:p>
          <a:p>
            <a:r>
              <a:rPr lang="en-US" dirty="0" smtClean="0"/>
              <a:t>Braindigit IT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0" y="27734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7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9829"/>
            <a:ext cx="3540617" cy="1325563"/>
          </a:xfrm>
        </p:spPr>
        <p:txBody>
          <a:bodyPr/>
          <a:lstStyle/>
          <a:p>
            <a:r>
              <a:rPr lang="en-GB" b="1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698" y="1838504"/>
            <a:ext cx="660149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>
                <a:hlinkClick r:id="rId2"/>
              </a:rPr>
              <a:t>Visual Studio 2022</a:t>
            </a:r>
            <a:r>
              <a:rPr lang="en-GB" sz="2000" dirty="0"/>
              <a:t> </a:t>
            </a:r>
            <a:r>
              <a:rPr lang="en-GB" sz="2000" dirty="0" smtClean="0"/>
              <a:t>install in your pc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asp.net core 6.0 SDK install in your pc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Basic programming knowledge in .NET and C# and Database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Basic Knowledge of API.</a:t>
            </a:r>
          </a:p>
          <a:p>
            <a:endParaRPr lang="en-US" sz="2000" dirty="0" smtClean="0"/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9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7" y="1606684"/>
            <a:ext cx="3411828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638" y="1825625"/>
            <a:ext cx="6318161" cy="4351338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Introduction to Mongo DB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Installing Mongo DB And Mongo Compass tool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Create the ASP.NET Core web API </a:t>
            </a:r>
            <a:r>
              <a:rPr lang="en-GB" sz="2000" dirty="0" smtClean="0"/>
              <a:t>project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Installing MongoDB C# driver Package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Blog Post and Category CRUD Operation.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9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 MongoDB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MongoDB is a database system that allows users to store data using the </a:t>
            </a:r>
            <a:r>
              <a:rPr lang="en-GB" sz="2400" b="1" dirty="0"/>
              <a:t>document model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It stores </a:t>
            </a:r>
            <a:r>
              <a:rPr lang="en-GB" sz="2400" dirty="0"/>
              <a:t>data in documents and collections. The data stored inside documents is typically stored in hierarchical structures like JSON, </a:t>
            </a:r>
            <a:r>
              <a:rPr lang="en-GB" sz="2400" dirty="0" smtClean="0"/>
              <a:t>BSON (Binary JavaScript Object Notation).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22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Relational DB and Document database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1580279"/>
            <a:ext cx="8342701" cy="4802746"/>
          </a:xfrm>
        </p:spPr>
      </p:pic>
    </p:spTree>
    <p:extLst>
      <p:ext uri="{BB962C8B-B14F-4D97-AF65-F5344CB8AC3E}">
        <p14:creationId xmlns:p14="http://schemas.microsoft.com/office/powerpoint/2010/main" val="33624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Installing MongoDB and Compass Tool.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You can download and install Mongo DB from mongodb.com site.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=&gt; </a:t>
            </a:r>
            <a:r>
              <a:rPr lang="en-US" sz="2400" dirty="0" smtClean="0">
                <a:hlinkClick r:id="rId2"/>
              </a:rPr>
              <a:t>https://www.mongodb.com/try/download/community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Mongo DB Compass is the GUI tool for e</a:t>
            </a:r>
            <a:r>
              <a:rPr lang="en-GB" sz="2400" dirty="0" err="1" smtClean="0"/>
              <a:t>asily</a:t>
            </a:r>
            <a:r>
              <a:rPr lang="en-GB" sz="2400" dirty="0"/>
              <a:t> </a:t>
            </a:r>
            <a:r>
              <a:rPr lang="en-GB" sz="2400" dirty="0" smtClean="0"/>
              <a:t>explore </a:t>
            </a:r>
            <a:r>
              <a:rPr lang="en-GB" sz="2400" dirty="0"/>
              <a:t>and manipulate your </a:t>
            </a:r>
            <a:r>
              <a:rPr lang="en-GB" sz="2400" dirty="0" smtClean="0"/>
              <a:t>MongoDB database. You can download and install from </a:t>
            </a:r>
            <a:br>
              <a:rPr lang="en-GB" sz="2400" dirty="0" smtClean="0"/>
            </a:br>
            <a:r>
              <a:rPr lang="en-GB" sz="2400" dirty="0" smtClean="0"/>
              <a:t>=&gt; </a:t>
            </a:r>
            <a:r>
              <a:rPr lang="en-GB" sz="2400" dirty="0" smtClean="0">
                <a:hlinkClick r:id="rId3"/>
              </a:rPr>
              <a:t>https://www.mongodb.com/try/download/compass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8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Create the ASP.NET Core web API project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/>
              <a:t>Go to </a:t>
            </a:r>
            <a:r>
              <a:rPr lang="en-GB" sz="2400" b="1" dirty="0"/>
              <a:t>File</a:t>
            </a:r>
            <a:r>
              <a:rPr lang="en-GB" sz="2400" dirty="0"/>
              <a:t> &gt; </a:t>
            </a:r>
            <a:r>
              <a:rPr lang="en-GB" sz="2400" b="1" dirty="0"/>
              <a:t>New</a:t>
            </a:r>
            <a:r>
              <a:rPr lang="en-GB" sz="2400" dirty="0"/>
              <a:t> &gt; </a:t>
            </a:r>
            <a:r>
              <a:rPr lang="en-GB" sz="2400" b="1" dirty="0"/>
              <a:t>Project</a:t>
            </a:r>
            <a:r>
              <a:rPr lang="en-GB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Select the </a:t>
            </a:r>
            <a:r>
              <a:rPr lang="en-GB" sz="2400" b="1" dirty="0"/>
              <a:t>ASP.NET Core Web API</a:t>
            </a:r>
            <a:r>
              <a:rPr lang="en-GB" sz="2400" dirty="0"/>
              <a:t> project type, and select </a:t>
            </a:r>
            <a:r>
              <a:rPr lang="en-GB" sz="2400" b="1" dirty="0"/>
              <a:t>Next</a:t>
            </a:r>
            <a:r>
              <a:rPr lang="en-GB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Name the project </a:t>
            </a:r>
            <a:r>
              <a:rPr lang="en-GB" sz="2400" i="1" dirty="0" err="1" smtClean="0"/>
              <a:t>MongoDBDemo</a:t>
            </a:r>
            <a:r>
              <a:rPr lang="en-GB" sz="2400" dirty="0" smtClean="0"/>
              <a:t>, </a:t>
            </a:r>
            <a:r>
              <a:rPr lang="en-GB" sz="2400" dirty="0"/>
              <a:t>and select </a:t>
            </a:r>
            <a:r>
              <a:rPr lang="en-GB" sz="2400" b="1" dirty="0"/>
              <a:t>Next</a:t>
            </a:r>
            <a:r>
              <a:rPr lang="en-GB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Select the </a:t>
            </a:r>
            <a:r>
              <a:rPr lang="en-GB" sz="2400" b="1" dirty="0"/>
              <a:t>.NET 6.0 (Long-term support)</a:t>
            </a:r>
            <a:r>
              <a:rPr lang="en-GB" sz="2400" dirty="0"/>
              <a:t> framework and select </a:t>
            </a:r>
            <a:r>
              <a:rPr lang="en-GB" sz="2400" b="1" dirty="0"/>
              <a:t>Create</a:t>
            </a:r>
            <a:r>
              <a:rPr lang="en-GB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Installing .NET Driver for Mongo DB  and Configure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 the </a:t>
            </a:r>
            <a:r>
              <a:rPr lang="en-GB" sz="2400" b="1" dirty="0"/>
              <a:t>Package Manager Console</a:t>
            </a:r>
            <a:r>
              <a:rPr lang="en-GB" sz="2400" dirty="0"/>
              <a:t> window, navigate to the project root. Run the following command to install the .NET driver for </a:t>
            </a:r>
            <a:r>
              <a:rPr lang="en-GB" sz="2400" dirty="0" smtClean="0"/>
              <a:t>MongoDB</a:t>
            </a:r>
            <a:br>
              <a:rPr lang="en-GB" sz="2400" dirty="0" smtClean="0"/>
            </a:br>
            <a:r>
              <a:rPr lang="en-GB" sz="2400" dirty="0" smtClean="0"/>
              <a:t>	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Install-Package </a:t>
            </a:r>
            <a:r>
              <a:rPr lang="en-GB" sz="2400" dirty="0" err="1" smtClean="0">
                <a:solidFill>
                  <a:schemeClr val="accent1">
                    <a:lumMod val="75000"/>
                  </a:schemeClr>
                </a:solidFill>
              </a:rPr>
              <a:t>MongoDB.Driver</a:t>
            </a:r>
            <a:endParaRPr lang="en-GB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/>
              <a:t>Creating MongoContext helper class for to set connection , get database and  get collection.  And Mongo Collection Constant.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0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Creating Models and CRUD Operation.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 Data.</a:t>
            </a:r>
            <a:endParaRPr lang="en-GB" sz="2400" dirty="0" smtClean="0"/>
          </a:p>
          <a:p>
            <a:r>
              <a:rPr lang="en-US" sz="2400" dirty="0" smtClean="0"/>
              <a:t>Update Data</a:t>
            </a:r>
          </a:p>
          <a:p>
            <a:r>
              <a:rPr lang="en-US" sz="2400" dirty="0" smtClean="0"/>
              <a:t>Get Data with pagination</a:t>
            </a:r>
          </a:p>
          <a:p>
            <a:r>
              <a:rPr lang="en-US" sz="2400" dirty="0" smtClean="0"/>
              <a:t>Get Data with aggregation and filter. </a:t>
            </a:r>
          </a:p>
        </p:txBody>
      </p:sp>
    </p:spTree>
    <p:extLst>
      <p:ext uri="{BB962C8B-B14F-4D97-AF65-F5344CB8AC3E}">
        <p14:creationId xmlns:p14="http://schemas.microsoft.com/office/powerpoint/2010/main" val="3950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API with ASP.NET Core and MongoDB </vt:lpstr>
      <vt:lpstr>Prerequisites</vt:lpstr>
      <vt:lpstr>Agenda</vt:lpstr>
      <vt:lpstr>Introduction MongoDB</vt:lpstr>
      <vt:lpstr>Relational DB and Document database</vt:lpstr>
      <vt:lpstr>Installing MongoDB and Compass Tool.</vt:lpstr>
      <vt:lpstr>Create the ASP.NET Core web API project</vt:lpstr>
      <vt:lpstr>Installing .NET Driver for Mongo DB  and Configure</vt:lpstr>
      <vt:lpstr>Creating Models and CRUD Operation.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with ASP.NET Core and MongoDB</dc:title>
  <dc:creator>Microsoft account</dc:creator>
  <cp:lastModifiedBy>Microsoft account</cp:lastModifiedBy>
  <cp:revision>22</cp:revision>
  <dcterms:created xsi:type="dcterms:W3CDTF">2022-11-12T07:33:19Z</dcterms:created>
  <dcterms:modified xsi:type="dcterms:W3CDTF">2022-11-12T12:16:19Z</dcterms:modified>
</cp:coreProperties>
</file>