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6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0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74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8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7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4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51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67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D93A-2DB9-447D-AD95-1700CDDA0C10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2C35-245A-41F3-8140-C2B519B5C3F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6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apecio 13"/>
          <p:cNvSpPr/>
          <p:nvPr/>
        </p:nvSpPr>
        <p:spPr>
          <a:xfrm>
            <a:off x="3847009" y="2795214"/>
            <a:ext cx="1206500" cy="919536"/>
          </a:xfrm>
          <a:prstGeom prst="trapezoid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ipse 17"/>
          <p:cNvSpPr/>
          <p:nvPr/>
        </p:nvSpPr>
        <p:spPr>
          <a:xfrm>
            <a:off x="4508636" y="34349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ipse 14"/>
          <p:cNvSpPr/>
          <p:nvPr/>
        </p:nvSpPr>
        <p:spPr>
          <a:xfrm>
            <a:off x="4031889" y="344097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ipse 3"/>
          <p:cNvSpPr/>
          <p:nvPr/>
        </p:nvSpPr>
        <p:spPr>
          <a:xfrm>
            <a:off x="2855493" y="545430"/>
            <a:ext cx="1080000" cy="10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Elipse 4"/>
          <p:cNvSpPr/>
          <p:nvPr/>
        </p:nvSpPr>
        <p:spPr>
          <a:xfrm>
            <a:off x="4965030" y="545430"/>
            <a:ext cx="1080000" cy="10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ipse 5"/>
          <p:cNvSpPr/>
          <p:nvPr/>
        </p:nvSpPr>
        <p:spPr>
          <a:xfrm>
            <a:off x="3370262" y="1117514"/>
            <a:ext cx="2160000" cy="216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600" dirty="0" smtClean="0">
                <a:latin typeface="Castellar" panose="020A0402060406010301" pitchFamily="18" charset="0"/>
              </a:rPr>
              <a:t>25</a:t>
            </a:r>
            <a:endParaRPr lang="en-GB" sz="9600" dirty="0">
              <a:latin typeface="Castellar" panose="020A0402060406010301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464378" y="3673134"/>
            <a:ext cx="1971759" cy="1764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ángulo 11"/>
          <p:cNvSpPr/>
          <p:nvPr/>
        </p:nvSpPr>
        <p:spPr>
          <a:xfrm>
            <a:off x="3280248" y="4417333"/>
            <a:ext cx="2340015" cy="1171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cio 12"/>
          <p:cNvSpPr/>
          <p:nvPr/>
        </p:nvSpPr>
        <p:spPr>
          <a:xfrm>
            <a:off x="3481130" y="3849598"/>
            <a:ext cx="1938252" cy="563936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619" y="542016"/>
            <a:ext cx="3240000" cy="40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09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Castellar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Raúl Chamorro Carrasco</dc:creator>
  <cp:lastModifiedBy>Raúl Chamorro Carrasco</cp:lastModifiedBy>
  <cp:revision>3</cp:revision>
  <dcterms:created xsi:type="dcterms:W3CDTF">2025-07-14T20:51:23Z</dcterms:created>
  <dcterms:modified xsi:type="dcterms:W3CDTF">2025-07-14T21:22:24Z</dcterms:modified>
</cp:coreProperties>
</file>