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65d3f4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65d3f4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65d3f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65d3f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65d3f4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65d3f4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65d3f4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65d3f4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65d3f4a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65d3f4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Leakage Over Time (2017-2018)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31725"/>
            <a:ext cx="755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residences: 14448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annual consumption (2017): 9,286,803,685 gallons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number of ongoing leaks per day: 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Number of Days with more-than-avg. ongoing leaks: </a:t>
            </a:r>
            <a:r>
              <a:rPr b="1" lang="en"/>
              <a:t>2638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ongoing leaks in one day: 117 (1/3/2017)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total use per day: ~2.565 Million gallons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use day: ~335.6 Million gallons (4/26/2017)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Number of days of above-average use: 29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Leakage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67300"/>
            <a:ext cx="841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10 Million gallon</a:t>
            </a:r>
            <a:r>
              <a:rPr lang="en" sz="1200"/>
              <a:t> decrease in leaks</a:t>
            </a:r>
            <a:r>
              <a:rPr lang="en" sz="1200"/>
              <a:t> (January - March 2017)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Extreme leakage increase at least once per month, increasing in frequency April - July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Consistent duration each time</a:t>
            </a:r>
            <a:endParaRPr sz="12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351" y="2127703"/>
            <a:ext cx="2845401" cy="27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925" y="2127700"/>
            <a:ext cx="2692375" cy="271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Usage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152475"/>
            <a:ext cx="43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100x short usage spikes</a:t>
            </a:r>
            <a:r>
              <a:rPr lang="en"/>
              <a:t> in late April, June, August, and late September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Several short </a:t>
            </a:r>
            <a:r>
              <a:rPr b="1" lang="en"/>
              <a:t>10x increases</a:t>
            </a:r>
            <a:r>
              <a:rPr lang="en"/>
              <a:t> in June, July, September, and October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10,000x usage below average</a:t>
            </a:r>
            <a:r>
              <a:rPr lang="en"/>
              <a:t> in late January - February for two weeks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week of January </a:t>
            </a:r>
            <a:r>
              <a:rPr b="1" lang="en"/>
              <a:t>~10,000x</a:t>
            </a:r>
            <a:r>
              <a:rPr lang="en"/>
              <a:t> </a:t>
            </a:r>
            <a:r>
              <a:rPr b="1" lang="en"/>
              <a:t>below average usage</a:t>
            </a:r>
            <a:endParaRPr b="1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477" y="876852"/>
            <a:ext cx="3898025" cy="3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Lost in Leaks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Annual Consumption (2017):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9,286,803,685 gallons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 of annual consumption lost in leakage remains </a:t>
            </a:r>
            <a:r>
              <a:rPr b="1" lang="en"/>
              <a:t>less than 6%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monthly % loss: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29.76 Million gallons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loss in May, July, October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450" y="623938"/>
            <a:ext cx="4133850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with temperature and precipitation data for service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late 2016 data to investigate abnormally low usage in Jan., Feb.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residence location information to observe relationship between location and leaks and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Predictive modeling: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Future usage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Leak rate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