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4F25-61BC-47D8-8723-BA773D013F0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4EF59-7D6D-460F-98BA-A880253A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1.Explain</a:t>
            </a:r>
            <a:r>
              <a:rPr lang="en-US" baseline="0" dirty="0" smtClean="0"/>
              <a:t> the difference between Cassandra and typical databases?</a:t>
            </a:r>
          </a:p>
          <a:p>
            <a:r>
              <a:rPr lang="en-US" baseline="0" dirty="0" err="1" smtClean="0"/>
              <a:t>Ans.Cassandra;Cassandra</a:t>
            </a:r>
            <a:r>
              <a:rPr lang="en-US" baseline="0" dirty="0" smtClean="0"/>
              <a:t> is a free and open-</a:t>
            </a:r>
            <a:r>
              <a:rPr lang="en-US" baseline="0" dirty="0" err="1" smtClean="0"/>
              <a:t>source,distributed,it</a:t>
            </a:r>
            <a:r>
              <a:rPr lang="en-US" baseline="0" dirty="0" smtClean="0"/>
              <a:t> was developed by </a:t>
            </a:r>
          </a:p>
          <a:p>
            <a:r>
              <a:rPr lang="en-US" baseline="0" dirty="0" smtClean="0"/>
              <a:t>Apache Software foundation in 2008.NOSQL database management system.</a:t>
            </a:r>
          </a:p>
          <a:p>
            <a:r>
              <a:rPr lang="en-US" baseline="0" dirty="0" smtClean="0"/>
              <a:t>It was developed by Apache Software foundation and initially released in </a:t>
            </a:r>
          </a:p>
          <a:p>
            <a:r>
              <a:rPr lang="en-US" dirty="0" smtClean="0"/>
              <a:t>July 2008.Cassandra is designed to handle large </a:t>
            </a:r>
            <a:r>
              <a:rPr lang="en-US" dirty="0" err="1" smtClean="0"/>
              <a:t>amouts</a:t>
            </a:r>
            <a:r>
              <a:rPr lang="en-US" dirty="0" smtClean="0"/>
              <a:t> of</a:t>
            </a:r>
            <a:r>
              <a:rPr lang="en-US" baseline="0" dirty="0" smtClean="0"/>
              <a:t> data across</a:t>
            </a:r>
          </a:p>
          <a:p>
            <a:r>
              <a:rPr lang="en-US" baseline="0" dirty="0" smtClean="0"/>
              <a:t>Many commodity </a:t>
            </a:r>
            <a:r>
              <a:rPr lang="en-US" baseline="0" dirty="0" err="1" smtClean="0"/>
              <a:t>servers,providing</a:t>
            </a:r>
            <a:r>
              <a:rPr lang="en-US" baseline="0" dirty="0" smtClean="0"/>
              <a:t> high availability wit no single point of failure.</a:t>
            </a:r>
          </a:p>
          <a:p>
            <a:r>
              <a:rPr lang="en-US" baseline="0" dirty="0" smtClean="0"/>
              <a:t>Typical </a:t>
            </a:r>
            <a:r>
              <a:rPr lang="en-US" baseline="0" dirty="0" err="1" smtClean="0"/>
              <a:t>databases;MSQL</a:t>
            </a:r>
            <a:r>
              <a:rPr lang="en-US" baseline="0" dirty="0" smtClean="0"/>
              <a:t> is an open-source Relational Database management</a:t>
            </a:r>
          </a:p>
          <a:p>
            <a:r>
              <a:rPr lang="en-US" baseline="0" dirty="0" smtClean="0"/>
              <a:t>System developed by Oracle which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realesed</a:t>
            </a:r>
            <a:r>
              <a:rPr lang="en-US" baseline="0" dirty="0" smtClean="0"/>
              <a:t> in 1995.Compared to </a:t>
            </a:r>
          </a:p>
          <a:p>
            <a:r>
              <a:rPr lang="en-US" baseline="0" dirty="0" smtClean="0"/>
              <a:t>Cassandra it is quite an old </a:t>
            </a:r>
            <a:r>
              <a:rPr lang="en-US" baseline="0" dirty="0" err="1" smtClean="0"/>
              <a:t>database.SQL</a:t>
            </a:r>
            <a:r>
              <a:rPr lang="en-US" baseline="0" dirty="0" smtClean="0"/>
              <a:t> database support </a:t>
            </a:r>
          </a:p>
          <a:p>
            <a:r>
              <a:rPr lang="en-US" baseline="0" dirty="0" smtClean="0"/>
              <a:t>Released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stored among different </a:t>
            </a:r>
            <a:r>
              <a:rPr lang="en-US" baseline="0" dirty="0" err="1" smtClean="0"/>
              <a:t>tables.MySQL</a:t>
            </a:r>
            <a:r>
              <a:rPr lang="en-US" baseline="0" dirty="0" smtClean="0"/>
              <a:t> stores</a:t>
            </a:r>
          </a:p>
          <a:p>
            <a:r>
              <a:rPr lang="en-US" baseline="0" dirty="0" smtClean="0"/>
              <a:t>Structured data that can be interlinked by keys common</a:t>
            </a:r>
          </a:p>
          <a:p>
            <a:r>
              <a:rPr lang="en-US" baseline="0" dirty="0" smtClean="0"/>
              <a:t>To multiple </a:t>
            </a:r>
            <a:r>
              <a:rPr lang="en-US" baseline="0" dirty="0" err="1" smtClean="0"/>
              <a:t>tables.i</a:t>
            </a:r>
            <a:r>
              <a:rPr lang="en-US" baseline="0" dirty="0" smtClean="0"/>
              <a:t> follows a master\slave architecture. </a:t>
            </a:r>
          </a:p>
          <a:p>
            <a:endParaRPr lang="en-US" baseline="0" dirty="0" smtClean="0"/>
          </a:p>
          <a:p>
            <a:r>
              <a:rPr lang="en-US" dirty="0" smtClean="0"/>
              <a:t>2.What </a:t>
            </a:r>
            <a:r>
              <a:rPr lang="en-US" dirty="0" err="1" smtClean="0"/>
              <a:t>exatly</a:t>
            </a:r>
            <a:r>
              <a:rPr lang="en-US" dirty="0" smtClean="0"/>
              <a:t> is CQLSH?</a:t>
            </a:r>
          </a:p>
          <a:p>
            <a:r>
              <a:rPr lang="en-US" dirty="0" err="1" smtClean="0"/>
              <a:t>Ans.CQLSH</a:t>
            </a:r>
            <a:r>
              <a:rPr lang="en-US" baseline="0" dirty="0" smtClean="0"/>
              <a:t> is basically a communication medium between Cassandra and the user.</a:t>
            </a:r>
          </a:p>
          <a:p>
            <a:r>
              <a:rPr lang="en-US" baseline="0" dirty="0" smtClean="0"/>
              <a:t>CQLSH is a platform that allows the user to launch the Cassandra query language (CQL).</a:t>
            </a:r>
          </a:p>
          <a:p>
            <a:r>
              <a:rPr lang="en-US" baseline="0" dirty="0" smtClean="0"/>
              <a:t>The user can perform many operations using </a:t>
            </a:r>
            <a:r>
              <a:rPr lang="en-US" baseline="0" dirty="0" err="1" smtClean="0"/>
              <a:t>cqlsh.some</a:t>
            </a:r>
            <a:r>
              <a:rPr lang="en-US" baseline="0" dirty="0" smtClean="0"/>
              <a:t> of them </a:t>
            </a:r>
            <a:r>
              <a:rPr lang="en-US" baseline="0" dirty="0" err="1" smtClean="0"/>
              <a:t>include;defining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Schema,inserting</a:t>
            </a:r>
            <a:r>
              <a:rPr lang="en-US" baseline="0" dirty="0" smtClean="0"/>
              <a:t> and alternating </a:t>
            </a:r>
            <a:r>
              <a:rPr lang="en-US" baseline="0" dirty="0" err="1" smtClean="0"/>
              <a:t>data,executing</a:t>
            </a:r>
            <a:r>
              <a:rPr lang="en-US" baseline="0" dirty="0" smtClean="0"/>
              <a:t> a query etc..</a:t>
            </a:r>
          </a:p>
          <a:p>
            <a:r>
              <a:rPr lang="en-US" baseline="0" dirty="0" smtClean="0"/>
              <a:t>It basically is a coding platform for </a:t>
            </a:r>
            <a:r>
              <a:rPr lang="en-US" baseline="0" dirty="0" err="1" smtClean="0"/>
              <a:t>Cassandra.Hence,a</a:t>
            </a:r>
            <a:r>
              <a:rPr lang="en-US" baseline="0" dirty="0" smtClean="0"/>
              <a:t> user can</a:t>
            </a:r>
          </a:p>
          <a:p>
            <a:r>
              <a:rPr lang="en-US" baseline="0" dirty="0" smtClean="0"/>
              <a:t>Program Cassandra to work according to his requirement.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3.Explain the Cassandra cluster idea.</a:t>
            </a:r>
          </a:p>
          <a:p>
            <a:r>
              <a:rPr lang="en-US" baseline="0" dirty="0" err="1" smtClean="0"/>
              <a:t>Ans.A</a:t>
            </a:r>
            <a:r>
              <a:rPr lang="en-US" baseline="0" dirty="0" smtClean="0"/>
              <a:t> Cluster in Cassandra is one of the shells in the whole Cassandra </a:t>
            </a:r>
            <a:r>
              <a:rPr lang="en-US" baseline="0" dirty="0" err="1" smtClean="0"/>
              <a:t>datbase.Many</a:t>
            </a:r>
            <a:endParaRPr lang="en-US" baseline="0" dirty="0" smtClean="0"/>
          </a:p>
          <a:p>
            <a:r>
              <a:rPr lang="en-US" baseline="0" dirty="0" smtClean="0"/>
              <a:t>Cassandra clusters combine together to form the database in Cassandra .A cluster is basically the </a:t>
            </a:r>
          </a:p>
          <a:p>
            <a:r>
              <a:rPr lang="en-US" baseline="0" dirty="0" smtClean="0"/>
              <a:t>Outermost shell or storage unit in a </a:t>
            </a:r>
            <a:r>
              <a:rPr lang="en-US" baseline="0" dirty="0" err="1" smtClean="0"/>
              <a:t>database.the</a:t>
            </a:r>
            <a:r>
              <a:rPr lang="en-US" baseline="0" dirty="0" smtClean="0"/>
              <a:t> Cassandra cluster contains </a:t>
            </a:r>
            <a:r>
              <a:rPr lang="en-US" baseline="0" dirty="0" err="1" smtClean="0"/>
              <a:t>mny</a:t>
            </a:r>
            <a:r>
              <a:rPr lang="en-US" baseline="0" dirty="0" smtClean="0"/>
              <a:t> different </a:t>
            </a:r>
          </a:p>
          <a:p>
            <a:r>
              <a:rPr lang="en-US" baseline="0" dirty="0" smtClean="0"/>
              <a:t>Layers of storage units. </a:t>
            </a:r>
            <a:endParaRPr lang="en-US" dirty="0" smtClean="0"/>
          </a:p>
          <a:p>
            <a:r>
              <a:rPr lang="en-US" dirty="0" smtClean="0"/>
              <a:t>Cassandra cluster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doesnot</a:t>
            </a:r>
            <a:r>
              <a:rPr lang="en-US" baseline="0" dirty="0" smtClean="0"/>
              <a:t> have a single point of </a:t>
            </a:r>
            <a:r>
              <a:rPr lang="en-US" baseline="0" dirty="0" err="1" smtClean="0"/>
              <a:t>filure</a:t>
            </a:r>
            <a:r>
              <a:rPr lang="en-US" baseline="0" dirty="0" smtClean="0"/>
              <a:t> as a result of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peer-to-peer distributed </a:t>
            </a:r>
          </a:p>
          <a:p>
            <a:r>
              <a:rPr lang="en-US" baseline="0" dirty="0" err="1" smtClean="0"/>
              <a:t>Architecture.Nodes</a:t>
            </a:r>
            <a:r>
              <a:rPr lang="en-US" baseline="0" dirty="0" smtClean="0"/>
              <a:t> in a cluster communication with each other for various </a:t>
            </a:r>
            <a:r>
              <a:rPr lang="en-US" baseline="0" dirty="0" err="1" smtClean="0"/>
              <a:t>purposes.there</a:t>
            </a:r>
            <a:r>
              <a:rPr lang="en-US" baseline="0" dirty="0" smtClean="0"/>
              <a:t> are </a:t>
            </a:r>
          </a:p>
          <a:p>
            <a:r>
              <a:rPr lang="en-US" baseline="0" dirty="0" smtClean="0"/>
              <a:t>Various purposes .there are various components used in this </a:t>
            </a:r>
            <a:r>
              <a:rPr lang="en-US" baseline="0" dirty="0" err="1" smtClean="0"/>
              <a:t>process:Seeds;Each</a:t>
            </a:r>
            <a:r>
              <a:rPr lang="en-US" baseline="0" dirty="0" smtClean="0"/>
              <a:t> node configures </a:t>
            </a:r>
          </a:p>
          <a:p>
            <a:r>
              <a:rPr lang="en-US" baseline="0" dirty="0" smtClean="0"/>
              <a:t>a list of seeds which is simply a list of other nodes.</a:t>
            </a:r>
          </a:p>
          <a:p>
            <a:endParaRPr lang="en-US" baseline="0" dirty="0" smtClean="0"/>
          </a:p>
          <a:p>
            <a:r>
              <a:rPr lang="en-US" dirty="0" smtClean="0"/>
              <a:t>4.Give</a:t>
            </a:r>
            <a:r>
              <a:rPr lang="en-US" baseline="0" dirty="0" smtClean="0"/>
              <a:t> an example to </a:t>
            </a:r>
            <a:r>
              <a:rPr lang="en-US" baseline="0" dirty="0" err="1" smtClean="0"/>
              <a:t>demnstrate</a:t>
            </a:r>
            <a:r>
              <a:rPr lang="en-US" baseline="0" dirty="0" smtClean="0"/>
              <a:t> the class notion?</a:t>
            </a:r>
          </a:p>
          <a:p>
            <a:r>
              <a:rPr lang="en-US" baseline="0" dirty="0" err="1" smtClean="0"/>
              <a:t>Ans.Class</a:t>
            </a:r>
            <a:r>
              <a:rPr lang="en-US" baseline="0" dirty="0" smtClean="0"/>
              <a:t> notion is great for organizing notes other materials for a specific class.</a:t>
            </a:r>
          </a:p>
          <a:p>
            <a:r>
              <a:rPr lang="en-US" baseline="0" dirty="0" smtClean="0"/>
              <a:t>But you can also use it to keep the your class </a:t>
            </a:r>
            <a:r>
              <a:rPr lang="en-US" baseline="0" dirty="0" err="1" smtClean="0"/>
              <a:t>assingments</a:t>
            </a:r>
            <a:r>
              <a:rPr lang="en-US" baseline="0" dirty="0" smtClean="0"/>
              <a:t> and other obligation</a:t>
            </a:r>
          </a:p>
          <a:p>
            <a:r>
              <a:rPr lang="en-US" baseline="0" dirty="0" smtClean="0"/>
              <a:t>As we mentioned in the </a:t>
            </a:r>
            <a:r>
              <a:rPr lang="en-US" baseline="0" dirty="0" err="1" smtClean="0"/>
              <a:t>intro,Notion</a:t>
            </a:r>
            <a:r>
              <a:rPr lang="en-US" baseline="0" dirty="0" smtClean="0"/>
              <a:t> has many to-do list and project </a:t>
            </a:r>
            <a:r>
              <a:rPr lang="en-US" baseline="0" dirty="0" err="1" smtClean="0"/>
              <a:t>mangement</a:t>
            </a:r>
            <a:endParaRPr lang="en-US" baseline="0" dirty="0" smtClean="0"/>
          </a:p>
          <a:p>
            <a:r>
              <a:rPr lang="en-US" baseline="0" dirty="0" err="1" smtClean="0"/>
              <a:t>Features.At</a:t>
            </a:r>
            <a:r>
              <a:rPr lang="en-US" baseline="0" dirty="0" smtClean="0"/>
              <a:t> the most </a:t>
            </a:r>
            <a:r>
              <a:rPr lang="en-US" baseline="0" dirty="0" err="1" smtClean="0"/>
              <a:t>basic,you</a:t>
            </a:r>
            <a:r>
              <a:rPr lang="en-US" baseline="0" dirty="0" smtClean="0"/>
              <a:t> make checklists on Notion page.</a:t>
            </a:r>
          </a:p>
          <a:p>
            <a:endParaRPr lang="en-US" dirty="0" smtClean="0"/>
          </a:p>
          <a:p>
            <a:r>
              <a:rPr lang="en-US" dirty="0" smtClean="0"/>
              <a:t>5.Use an example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expalin</a:t>
            </a:r>
            <a:r>
              <a:rPr lang="en-US" baseline="0" dirty="0" smtClean="0"/>
              <a:t> the object?</a:t>
            </a:r>
          </a:p>
          <a:p>
            <a:r>
              <a:rPr lang="en-US" baseline="0" dirty="0" err="1" smtClean="0"/>
              <a:t>Ans.An</a:t>
            </a:r>
            <a:r>
              <a:rPr lang="en-US" baseline="0" dirty="0" smtClean="0"/>
              <a:t> OBJECT is an instance of a </a:t>
            </a:r>
            <a:r>
              <a:rPr lang="en-US" baseline="0" dirty="0" err="1" smtClean="0"/>
              <a:t>class.a</a:t>
            </a:r>
            <a:r>
              <a:rPr lang="en-US" baseline="0" dirty="0" smtClean="0"/>
              <a:t> class is like a blueprint while an </a:t>
            </a:r>
          </a:p>
          <a:p>
            <a:r>
              <a:rPr lang="en-US" baseline="0" dirty="0" smtClean="0"/>
              <a:t>Instance is a copy of the class with actual </a:t>
            </a:r>
            <a:r>
              <a:rPr lang="en-US" baseline="0" dirty="0" err="1" smtClean="0"/>
              <a:t>values.Python</a:t>
            </a:r>
            <a:r>
              <a:rPr lang="en-US" baseline="0" dirty="0" smtClean="0"/>
              <a:t> is object-oriented </a:t>
            </a:r>
          </a:p>
          <a:p>
            <a:r>
              <a:rPr lang="en-US" baseline="0" dirty="0" smtClean="0"/>
              <a:t>Programming language that </a:t>
            </a:r>
            <a:r>
              <a:rPr lang="en-US" baseline="0" dirty="0" err="1" smtClean="0"/>
              <a:t>streeses</a:t>
            </a:r>
            <a:r>
              <a:rPr lang="en-US" baseline="0" dirty="0" smtClean="0"/>
              <a:t> on object i.e. it mainly emphasizes </a:t>
            </a:r>
          </a:p>
          <a:p>
            <a:r>
              <a:rPr lang="en-US" baseline="0" dirty="0" err="1" smtClean="0"/>
              <a:t>Functions.Object</a:t>
            </a:r>
            <a:r>
              <a:rPr lang="en-US" baseline="0" dirty="0" smtClean="0"/>
              <a:t> are basically an encapsulation of data variables and methods </a:t>
            </a:r>
          </a:p>
          <a:p>
            <a:r>
              <a:rPr lang="en-US" baseline="0" dirty="0" smtClean="0"/>
              <a:t>Acting on that data into  a single entity.</a:t>
            </a:r>
          </a:p>
          <a:p>
            <a:r>
              <a:rPr lang="en-US" baseline="0" dirty="0" smtClean="0"/>
              <a:t>For a better understanding the concept of objects consider an example,</a:t>
            </a:r>
          </a:p>
          <a:p>
            <a:r>
              <a:rPr lang="en-US" baseline="0" dirty="0" smtClean="0"/>
              <a:t>Many of have played CLASH OF </a:t>
            </a:r>
            <a:r>
              <a:rPr lang="en-US" baseline="0" dirty="0" err="1" smtClean="0"/>
              <a:t>CLANS,so</a:t>
            </a:r>
            <a:r>
              <a:rPr lang="en-US" baseline="0" dirty="0" smtClean="0"/>
              <a:t> lets assume base layout as the </a:t>
            </a:r>
          </a:p>
          <a:p>
            <a:r>
              <a:rPr lang="en-US" baseline="0" dirty="0" smtClean="0"/>
              <a:t>Class which is contains all the </a:t>
            </a:r>
            <a:r>
              <a:rPr lang="en-US" baseline="0" dirty="0" err="1" smtClean="0"/>
              <a:t>bulidings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defences,resources,etc.Based</a:t>
            </a:r>
            <a:r>
              <a:rPr lang="en-US" baseline="0" dirty="0" smtClean="0"/>
              <a:t> on these </a:t>
            </a:r>
          </a:p>
          <a:p>
            <a:r>
              <a:rPr lang="en-US" baseline="0" dirty="0" smtClean="0"/>
              <a:t>Descriptions we make a </a:t>
            </a:r>
            <a:r>
              <a:rPr lang="en-US" baseline="0" dirty="0" err="1" smtClean="0"/>
              <a:t>village,here</a:t>
            </a:r>
            <a:r>
              <a:rPr lang="en-US" baseline="0" dirty="0" smtClean="0"/>
              <a:t> the village is object.</a:t>
            </a:r>
          </a:p>
          <a:p>
            <a:r>
              <a:rPr lang="en-US" baseline="0" dirty="0" smtClean="0"/>
              <a:t>SYNTAX:</a:t>
            </a:r>
          </a:p>
          <a:p>
            <a:r>
              <a:rPr lang="en-US" baseline="0" dirty="0" err="1" smtClean="0"/>
              <a:t>Obj</a:t>
            </a:r>
            <a:r>
              <a:rPr lang="en-US" baseline="0" dirty="0" smtClean="0"/>
              <a:t> =</a:t>
            </a:r>
            <a:r>
              <a:rPr lang="en-US" baseline="0" dirty="0" err="1" smtClean="0"/>
              <a:t>MyClass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Print(</a:t>
            </a:r>
            <a:r>
              <a:rPr lang="en-US" baseline="0" dirty="0" err="1" smtClean="0"/>
              <a:t>obj.x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EF59-7D6D-460F-98BA-A880253AD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2C70-E3D5-4237-B228-0B930477801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039E-D6E2-4A73-B6BB-708D6806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7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479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-4</dc:title>
  <dc:creator>Dell</dc:creator>
  <cp:lastModifiedBy>Dell</cp:lastModifiedBy>
  <cp:revision>7</cp:revision>
  <dcterms:created xsi:type="dcterms:W3CDTF">2022-05-06T14:06:42Z</dcterms:created>
  <dcterms:modified xsi:type="dcterms:W3CDTF">2022-05-06T15:10:25Z</dcterms:modified>
</cp:coreProperties>
</file>