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925D4-76A1-4DB6-8FAF-394254D6EF5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C6035-0736-4E13-8687-49EE4B40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1.Explain super() in the context</a:t>
            </a:r>
            <a:r>
              <a:rPr lang="en-US" baseline="0" dirty="0" smtClean="0"/>
              <a:t> of inheritance.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is used to refer immediate parent class instance variable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can use super keyword to access the data member or field of parent class. It is used if parent class and child class have same fields.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super() function in Python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class inheritance more manageable and extensible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function returns a temporary object that allows reference to a parent class by the keyword super. The super() function has two major use cases: To avoid the usage of the super (parent) class explicitly.</a:t>
            </a:r>
          </a:p>
          <a:p>
            <a:endParaRPr lang="en-US" dirty="0" smtClean="0"/>
          </a:p>
          <a:p>
            <a:r>
              <a:rPr lang="en-US" dirty="0" smtClean="0"/>
              <a:t>2.Describe</a:t>
            </a:r>
            <a:r>
              <a:rPr lang="en-US" baseline="0" dirty="0" smtClean="0"/>
              <a:t> the file-</a:t>
            </a:r>
            <a:r>
              <a:rPr lang="en-US" baseline="0" dirty="0" err="1" smtClean="0"/>
              <a:t>hadling</a:t>
            </a:r>
            <a:r>
              <a:rPr lang="en-US" baseline="0" dirty="0" smtClean="0"/>
              <a:t> system.</a:t>
            </a:r>
          </a:p>
          <a:p>
            <a:r>
              <a:rPr lang="en-US" baseline="0" dirty="0" smtClean="0"/>
              <a:t>Ans.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management system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file maintenance (or management) operations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type of software that manages data files in a computer system. A file management system has limited capabilities and is designed to manage individual or group files, such as special office documents and records.</a:t>
            </a:r>
          </a:p>
          <a:p>
            <a:endParaRPr lang="en-US" dirty="0" smtClean="0"/>
          </a:p>
          <a:p>
            <a:r>
              <a:rPr lang="en-US" dirty="0" smtClean="0"/>
              <a:t>3.In </a:t>
            </a:r>
            <a:r>
              <a:rPr lang="en-US" dirty="0" err="1" smtClean="0"/>
              <a:t>Python,explain</a:t>
            </a:r>
            <a:r>
              <a:rPr lang="en-US" baseline="0" dirty="0" smtClean="0"/>
              <a:t> multiple inheritance.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 is the mechanism to achieve the re-usability of code as one class(child class) can derive the properties of another class(parent class). It also provides transitivity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class C inherits from P then all the sub-classes of C would also inherit from 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class is derived from more than one base class it is called multiple Inheritance. The derived class inherits all the features of the base case.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4.Write the MySQL query syntax for INSERT,UPDATE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DROP.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MySQL Tutorial Point; You will learn how to use MySQL statements like SELECT, INSERT INTO, UPDATE, DELETE with examples.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commonly used statement of MySQL Select statement. MySQL SELECT statement used to fetch data/records from database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UPDATE statement, you can update the single row using the UPDATE &amp; WHERE clause statement at a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DELETE statement is used to remove/delete a specific row or multiple rows using the MySQL DELETE &amp; WHERE clause.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INSERT INTO statement of MySQL, you can insert single or multiple rows into the database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5.Describe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MongoDB’s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contains heterogeneous data. It provides high performance, availability, scalability. It supports Geospatial efficiently. It is a document oriented database and the data is stored in BSON documents. It also supports multiple document ACID transition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field queries, range queries, and regular expression searches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Queries can return specific fields and also account for user-defined functions. This is made possible because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BSON documents and uses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Language (MQL).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035-0736-4E13-8687-49EE4B40F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F430-EBE5-4571-8892-861CAF035D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Assingment</a:t>
            </a:r>
            <a:r>
              <a:rPr lang="en-US" dirty="0" smtClean="0"/>
              <a:t> 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Assingment 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-5</dc:title>
  <dc:creator>Dell</dc:creator>
  <cp:lastModifiedBy>Dell</cp:lastModifiedBy>
  <cp:revision>3</cp:revision>
  <dcterms:created xsi:type="dcterms:W3CDTF">2022-05-06T15:19:32Z</dcterms:created>
  <dcterms:modified xsi:type="dcterms:W3CDTF">2022-05-06T15:40:51Z</dcterms:modified>
</cp:coreProperties>
</file>