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presProps" Target="presProps.xml" /><Relationship Id="rId5"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D294C6-C7F7-9F40-AC47-E336BCD80B1E}" type="datetimeFigureOut">
              <a:rPr lang="en-US"/>
              <a:t>5/7/2022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176BDF-B162-B346-9353-3D9EBC577600}" type="slidenum">
              <a:rPr lang="en-US"/>
              <a:t>‹#›</a:t>
            </a:fld>
            <a:endParaRPr lang="en-US"/>
          </a:p>
        </p:txBody>
      </p:sp>
    </p:spTree>
    <p:extLst>
      <p:ext uri="{BB962C8B-B14F-4D97-AF65-F5344CB8AC3E}">
        <p14:creationId xmlns:p14="http://schemas.microsoft.com/office/powerpoint/2010/main" val="3838343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1.Explain why selenium is important in web scraping? </a:t>
            </a:r>
          </a:p>
          <a:p>
            <a:r>
              <a:rPr lang="en-US"/>
              <a:t>Ans. </a:t>
            </a:r>
            <a:r>
              <a:rPr lang="en-IN" b="0" i="0">
                <a:solidFill>
                  <a:srgbClr val="BDC1C6"/>
                </a:solidFill>
                <a:effectLst/>
                <a:latin typeface="Roboto" panose="02000000000000000000" pitchFamily="2" charset="0"/>
              </a:rPr>
              <a:t>Selenium is an automation testing framework for web applications/websites which </a:t>
            </a:r>
            <a:r>
              <a:rPr lang="en-IN" b="1" i="0">
                <a:solidFill>
                  <a:srgbClr val="BDC1C6"/>
                </a:solidFill>
                <a:effectLst/>
                <a:latin typeface="Roboto" panose="02000000000000000000" pitchFamily="2" charset="0"/>
              </a:rPr>
              <a:t>can also control the browser to navigate the website just like a human</a:t>
            </a:r>
            <a:r>
              <a:rPr lang="en-IN" b="0" i="0">
                <a:solidFill>
                  <a:srgbClr val="BDC1C6"/>
                </a:solidFill>
                <a:effectLst/>
                <a:latin typeface="Roboto" panose="02000000000000000000" pitchFamily="2" charset="0"/>
              </a:rPr>
              <a:t>. Selenium uses a web-driver package that can take control of the browser and mimic user-oriented actions to trigger desired events.</a:t>
            </a:r>
            <a:r>
              <a:rPr lang="en-US" b="0" i="0">
                <a:solidFill>
                  <a:srgbClr val="BDC1C6"/>
                </a:solidFill>
                <a:effectLst/>
                <a:latin typeface="Roboto" panose="02000000000000000000" pitchFamily="2" charset="0"/>
              </a:rPr>
              <a:t> </a:t>
            </a:r>
            <a:endParaRPr lang="en-US"/>
          </a:p>
          <a:p>
            <a:r>
              <a:rPr lang="en-IN" b="0" i="0">
                <a:solidFill>
                  <a:srgbClr val="BDC1C6"/>
                </a:solidFill>
                <a:effectLst/>
                <a:latin typeface="Roboto" panose="02000000000000000000" pitchFamily="2" charset="0"/>
              </a:rPr>
              <a:t>Locating data on a website is one of the main use cases for Selenium, either for a test suite (making sure that a specific element is present/absent on the page) or </a:t>
            </a:r>
            <a:r>
              <a:rPr lang="en-IN" b="1" i="0">
                <a:solidFill>
                  <a:srgbClr val="BDC1C6"/>
                </a:solidFill>
                <a:effectLst/>
                <a:latin typeface="Roboto" panose="02000000000000000000" pitchFamily="2" charset="0"/>
              </a:rPr>
              <a:t>to extract data and save it for further analysis</a:t>
            </a:r>
            <a:r>
              <a:rPr lang="en-IN" b="0" i="0">
                <a:solidFill>
                  <a:srgbClr val="BDC1C6"/>
                </a:solidFill>
                <a:effectLst/>
                <a:latin typeface="Roboto" panose="02000000000000000000" pitchFamily="2" charset="0"/>
              </a:rPr>
              <a:t> (web scraping).</a:t>
            </a:r>
            <a:endParaRPr lang="en-US" b="0" i="0">
              <a:solidFill>
                <a:srgbClr val="BDC1C6"/>
              </a:solidFill>
              <a:effectLst/>
              <a:latin typeface="Roboto" panose="02000000000000000000" pitchFamily="2" charset="0"/>
            </a:endParaRPr>
          </a:p>
          <a:p>
            <a:endParaRPr lang="en-US" b="0" i="0">
              <a:solidFill>
                <a:srgbClr val="BDC1C6"/>
              </a:solidFill>
              <a:effectLst/>
              <a:latin typeface="Roboto" panose="02000000000000000000" pitchFamily="2" charset="0"/>
            </a:endParaRPr>
          </a:p>
          <a:p>
            <a:endParaRPr lang="en-US" b="0" i="0">
              <a:solidFill>
                <a:srgbClr val="BDC1C6"/>
              </a:solidFill>
              <a:effectLst/>
              <a:latin typeface="Roboto" panose="02000000000000000000" pitchFamily="2" charset="0"/>
            </a:endParaRPr>
          </a:p>
          <a:p>
            <a:r>
              <a:rPr lang="en-US" b="0" i="0">
                <a:solidFill>
                  <a:srgbClr val="BDC1C6"/>
                </a:solidFill>
                <a:effectLst/>
                <a:latin typeface="Roboto" panose="02000000000000000000" pitchFamily="2" charset="0"/>
              </a:rPr>
              <a:t>2. What is the difference between scraping images and  Scraping websites? Use an example to demonstrate your point? </a:t>
            </a:r>
          </a:p>
          <a:p>
            <a:r>
              <a:rPr lang="en-US" b="0" i="0">
                <a:solidFill>
                  <a:srgbClr val="BDC1C6"/>
                </a:solidFill>
                <a:effectLst/>
                <a:latin typeface="Roboto" panose="02000000000000000000" pitchFamily="2" charset="0"/>
              </a:rPr>
              <a:t>Ans. </a:t>
            </a:r>
            <a:r>
              <a:rPr lang="en-US" b="0" i="0">
                <a:solidFill>
                  <a:srgbClr val="353535"/>
                </a:solidFill>
                <a:effectLst/>
                <a:latin typeface="Merriweather" panose="02000000000000000000" pitchFamily="2" charset="0"/>
              </a:rPr>
              <a:t>￼Scraping </a:t>
            </a:r>
            <a:r>
              <a:rPr lang="en-IN" b="0" i="0">
                <a:effectLst/>
                <a:latin typeface="Merriweather" panose="02000000000000000000" pitchFamily="2" charset="0"/>
              </a:rPr>
              <a:t> Is a very essential skill for everyone to get data from any website. </a:t>
            </a:r>
            <a:r>
              <a:rPr lang="en-IN" b="0" i="0">
                <a:solidFill>
                  <a:srgbClr val="353535"/>
                </a:solidFill>
                <a:effectLst/>
                <a:latin typeface="Merriweather" panose="02000000000000000000" pitchFamily="2" charset="0"/>
              </a:rPr>
              <a:t>In this article, we are going to see how to scrape images from websites using python. For scraping images, we will try different approaches.</a:t>
            </a:r>
            <a:endParaRPr lang="en-US" b="0" i="0">
              <a:solidFill>
                <a:srgbClr val="BDC1C6"/>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t>Scraping the websides, </a:t>
            </a:r>
            <a:r>
              <a:rPr lang="en-IN" b="0" i="0">
                <a:solidFill>
                  <a:srgbClr val="222635"/>
                </a:solidFill>
                <a:effectLst/>
                <a:latin typeface="Cambria" panose="02000000000000000000" pitchFamily="2" charset="0"/>
              </a:rPr>
              <a:t>Web scraping would involve scraping specific information from a particular web page or</a:t>
            </a:r>
            <a:r>
              <a:rPr lang="en-US" b="0" i="0">
                <a:solidFill>
                  <a:srgbClr val="222635"/>
                </a:solidFill>
                <a:effectLst/>
                <a:latin typeface="Cambria" panose="02000000000000000000" pitchFamily="2" charset="0"/>
              </a:rPr>
              <a:t>analysis webscraping</a:t>
            </a:r>
            <a:r>
              <a:rPr lang="en-IN" b="0" i="0">
                <a:solidFill>
                  <a:srgbClr val="222635"/>
                </a:solidFill>
                <a:effectLst/>
                <a:latin typeface="Cambria" panose="02040503050406030204" pitchFamily="18" charset="0"/>
              </a:rPr>
              <a:t> extracting data from websites in an automated manner. </a:t>
            </a:r>
            <a:endParaRPr lang="en-US" b="0" i="0">
              <a:solidFill>
                <a:srgbClr val="222635"/>
              </a:solidFill>
              <a:effectLst/>
              <a:latin typeface="Cambria"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b="0" i="0">
                <a:solidFill>
                  <a:srgbClr val="222635"/>
                </a:solidFill>
                <a:effectLst/>
                <a:latin typeface="Cambria" panose="02040503050406030204" pitchFamily="18" charset="0"/>
              </a:rPr>
              <a:t>It’s a programmatic analysis of a web page to download information from it.</a:t>
            </a:r>
            <a:endParaRPr lang="en-US" b="0" i="0">
              <a:solidFill>
                <a:srgbClr val="222635"/>
              </a:solidFill>
              <a:effectLst/>
              <a:latin typeface="Cambria"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a:solidFill>
                <a:srgbClr val="222635"/>
              </a:solidFill>
              <a:effectLst/>
              <a:latin typeface="Cambria"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a:solidFill>
                <a:srgbClr val="222635"/>
              </a:solidFill>
              <a:effectLst/>
              <a:latin typeface="Cambria"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222635"/>
                </a:solidFill>
                <a:effectLst/>
                <a:latin typeface="Cambria" panose="02040503050406030204" pitchFamily="18" charset="0"/>
              </a:rPr>
              <a:t>3. Explain how MongoDB indexes data.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222635"/>
                </a:solidFill>
                <a:effectLst/>
                <a:latin typeface="Cambria" panose="02040503050406030204" pitchFamily="18" charset="0"/>
              </a:rPr>
              <a:t>Ans. </a:t>
            </a:r>
            <a:r>
              <a:rPr lang="en-IN" b="1" i="0">
                <a:solidFill>
                  <a:srgbClr val="BDC1C6"/>
                </a:solidFill>
                <a:effectLst/>
                <a:latin typeface="Roboto" panose="02000000000000000000" pitchFamily="2" charset="0"/>
              </a:rPr>
              <a:t>MongoDB uses multikey indexes to index the content stored in arrays</a:t>
            </a:r>
            <a:r>
              <a:rPr lang="en-IN" b="0" i="0">
                <a:solidFill>
                  <a:srgbClr val="BDC1C6"/>
                </a:solidFill>
                <a:effectLst/>
                <a:latin typeface="Roboto" panose="02000000000000000000" pitchFamily="2" charset="0"/>
              </a:rPr>
              <a:t>. If you index a field that holds an array value, MongoDB creates separate index entries for every element of the array. These multikey indexes allow queries to select documents that contain arrays by matching on element or elements of the arrays. Indexes can be created </a:t>
            </a:r>
            <a:r>
              <a:rPr lang="en-IN" b="1" i="0">
                <a:solidFill>
                  <a:srgbClr val="BDC1C6"/>
                </a:solidFill>
                <a:effectLst/>
                <a:latin typeface="Roboto" panose="02000000000000000000" pitchFamily="2" charset="0"/>
              </a:rPr>
              <a:t>by using the createIndex method</a:t>
            </a:r>
            <a:r>
              <a:rPr lang="en-IN" b="0" i="0">
                <a:solidFill>
                  <a:srgbClr val="BDC1C6"/>
                </a:solidFill>
                <a:effectLst/>
                <a:latin typeface="Roboto" panose="02000000000000000000" pitchFamily="2" charset="0"/>
              </a:rPr>
              <a:t>. Indexes can be created on just one field or multiple field values. Indexes can be found by using the getIndexes method. Indexes can be removed by using the dropIndex for single indexes or dropIndexes for dropping all indexes</a:t>
            </a:r>
            <a:r>
              <a:rPr lang="en-US" b="0" i="0">
                <a:solidFill>
                  <a:srgbClr val="BDC1C6"/>
                </a:solidFill>
                <a:effectLst/>
                <a:latin typeface="Roboto" panose="02000000000000000000" pitchFamily="2"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a:solidFill>
                <a:srgbClr val="BDC1C6"/>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BDC1C6"/>
                </a:solidFill>
                <a:effectLst/>
                <a:latin typeface="Roboto" panose="02000000000000000000" pitchFamily="2" charset="0"/>
              </a:rPr>
              <a:t>4. What is the significance of SET modifier.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BDC1C6"/>
                </a:solidFill>
                <a:effectLst/>
                <a:latin typeface="Roboto" panose="02000000000000000000" pitchFamily="2" charset="0"/>
              </a:rPr>
              <a:t>Ans.</a:t>
            </a:r>
            <a:r>
              <a:rPr lang="en-IN" b="0" i="0">
                <a:solidFill>
                  <a:srgbClr val="BDC1C6"/>
                </a:solidFill>
                <a:effectLst/>
                <a:latin typeface="Roboto" panose="02000000000000000000" pitchFamily="2" charset="0"/>
              </a:rPr>
              <a:t> Set expressions are used </a:t>
            </a:r>
            <a:r>
              <a:rPr lang="en-IN" b="1" i="0">
                <a:solidFill>
                  <a:srgbClr val="BDC1C6"/>
                </a:solidFill>
                <a:effectLst/>
                <a:latin typeface="Roboto" panose="02000000000000000000" pitchFamily="2" charset="0"/>
              </a:rPr>
              <a:t>to define the scope of a calculation</a:t>
            </a:r>
            <a:r>
              <a:rPr lang="en-IN" b="0" i="0">
                <a:solidFill>
                  <a:srgbClr val="BDC1C6"/>
                </a:solidFill>
                <a:effectLst/>
                <a:latin typeface="Roboto" panose="02000000000000000000" pitchFamily="2" charset="0"/>
              </a:rPr>
              <a:t>. The central part of the set expression is the set modifier that specifies a selection. This is used to modify the user selection, or the selection in the set identifier, and the result defines a new scope for the calculation.</a:t>
            </a:r>
            <a:endParaRPr lang="en-US" b="0" i="0">
              <a:solidFill>
                <a:srgbClr val="BDC1C6"/>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BDC1C6"/>
                </a:solidFill>
                <a:effectLst/>
                <a:latin typeface="Roboto" panose="02000000000000000000" pitchFamily="2" charset="0"/>
              </a:rPr>
              <a:t> </a:t>
            </a:r>
            <a:r>
              <a:rPr lang="en-IN" b="1" i="0">
                <a:solidFill>
                  <a:srgbClr val="BDC1C6"/>
                </a:solidFill>
                <a:effectLst/>
                <a:latin typeface="Roboto" panose="02000000000000000000" pitchFamily="2" charset="0"/>
              </a:rPr>
              <a:t>A set modifier modifies the selection of the preceding set identifier</a:t>
            </a:r>
            <a:r>
              <a:rPr lang="en-IN" b="0" i="0">
                <a:solidFill>
                  <a:srgbClr val="BDC1C6"/>
                </a:solidFill>
                <a:effectLst/>
                <a:latin typeface="Roboto" panose="02000000000000000000" pitchFamily="2" charset="0"/>
              </a:rPr>
              <a:t>. If no set identifier is referenced, the current selection state is implicit. Returns the sales for the current selection where OrderDate = DeliveryDate. Returns the sales for region US, disregarding the current selection.</a:t>
            </a:r>
            <a:endParaRPr lang="en-US" b="0" i="0">
              <a:solidFill>
                <a:srgbClr val="BDC1C6"/>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a:solidFill>
                <a:srgbClr val="BDC1C6"/>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BDC1C6"/>
                </a:solidFill>
                <a:effectLst/>
                <a:latin typeface="Roboto" panose="02000000000000000000" pitchFamily="2" charset="0"/>
              </a:rPr>
              <a:t>5. Explain the MongoDB  aggregation framework. </a:t>
            </a:r>
          </a:p>
          <a:p>
            <a:pPr fontAlgn="ctr"/>
            <a:r>
              <a:rPr lang="en-US" b="0" i="0">
                <a:solidFill>
                  <a:srgbClr val="BDC1C6"/>
                </a:solidFill>
                <a:effectLst/>
                <a:latin typeface="Roboto" panose="02000000000000000000" pitchFamily="2" charset="0"/>
              </a:rPr>
              <a:t>Ans.</a:t>
            </a:r>
            <a:r>
              <a:rPr lang="en-IN" b="0" i="0">
                <a:solidFill>
                  <a:srgbClr val="BDC1C6"/>
                </a:solidFill>
                <a:effectLst/>
                <a:latin typeface="Roboto" panose="02000000000000000000" pitchFamily="2" charset="0"/>
              </a:rPr>
              <a:t>The aggregation framework is </a:t>
            </a:r>
            <a:r>
              <a:rPr lang="en-IN" b="1" i="0">
                <a:solidFill>
                  <a:srgbClr val="BDC1C6"/>
                </a:solidFill>
                <a:effectLst/>
                <a:latin typeface="Roboto" panose="02000000000000000000" pitchFamily="2" charset="0"/>
              </a:rPr>
              <a:t>a set of analytics tools within MongoDB that allows us to run various types of reports or analysis on documents in one or more collections</a:t>
            </a:r>
            <a:r>
              <a:rPr lang="en-IN" b="0" i="0">
                <a:solidFill>
                  <a:srgbClr val="BDC1C6"/>
                </a:solidFill>
                <a:effectLst/>
                <a:latin typeface="Roboto" panose="02000000000000000000" pitchFamily="2" charset="0"/>
              </a:rPr>
              <a:t>. Based on the idea of a pipeline.</a:t>
            </a:r>
            <a:endParaRPr lang="en-US" b="0" i="0">
              <a:solidFill>
                <a:srgbClr val="BDC1C6"/>
              </a:solidFill>
              <a:effectLst/>
              <a:latin typeface="Roboto" panose="02000000000000000000" pitchFamily="2" charset="0"/>
            </a:endParaRPr>
          </a:p>
          <a:p>
            <a:pPr fontAlgn="ctr"/>
            <a:r>
              <a:rPr lang="en-IN" b="0" i="0">
                <a:solidFill>
                  <a:srgbClr val="BDC1C6"/>
                </a:solidFill>
                <a:effectLst/>
                <a:latin typeface="Roboto" panose="02000000000000000000" pitchFamily="2" charset="0"/>
              </a:rPr>
              <a:t>The MongoDB Aggregation Framework is </a:t>
            </a:r>
            <a:r>
              <a:rPr lang="en-IN" b="1" i="0">
                <a:solidFill>
                  <a:srgbClr val="BDC1C6"/>
                </a:solidFill>
                <a:effectLst/>
                <a:latin typeface="Roboto" panose="02000000000000000000" pitchFamily="2" charset="0"/>
              </a:rPr>
              <a:t>a way to query the data from MongoDB</a:t>
            </a:r>
            <a:r>
              <a:rPr lang="en-IN" b="0" i="0">
                <a:solidFill>
                  <a:srgbClr val="BDC1C6"/>
                </a:solidFill>
                <a:effectLst/>
                <a:latin typeface="Roboto" panose="02000000000000000000" pitchFamily="2" charset="0"/>
              </a:rPr>
              <a:t>. It helps us to break the complex logics into a simple set of sequential operations. Just like a waterfall model, Output from one stage is fed as an input for the next stage until the desired result is achieved.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a:solidFill>
                <a:srgbClr val="BDC1C6"/>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a:solidFill>
                <a:srgbClr val="BDC1C6"/>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a:solidFill>
                <a:srgbClr val="BDC1C6"/>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a:solidFill>
                <a:srgbClr val="222635"/>
              </a:solidFill>
              <a:effectLst/>
              <a:latin typeface="Cambria"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0" i="0">
              <a:solidFill>
                <a:srgbClr val="222635"/>
              </a:solidFill>
              <a:effectLst/>
              <a:latin typeface="Cambria" panose="02040503050406030204" pitchFamily="18" charset="0"/>
            </a:endParaRPr>
          </a:p>
          <a:p>
            <a:endParaRPr lang="en-US"/>
          </a:p>
        </p:txBody>
      </p:sp>
      <p:sp>
        <p:nvSpPr>
          <p:cNvPr id="4" name="Slide Number Placeholder 3"/>
          <p:cNvSpPr>
            <a:spLocks noGrp="1"/>
          </p:cNvSpPr>
          <p:nvPr>
            <p:ph type="sldNum" sz="quarter" idx="5"/>
          </p:nvPr>
        </p:nvSpPr>
        <p:spPr/>
        <p:txBody>
          <a:bodyPr/>
          <a:lstStyle/>
          <a:p>
            <a:fld id="{9A176BDF-B162-B346-9353-3D9EBC577600}" type="slidenum">
              <a:rPr lang="en-US"/>
              <a:t>1</a:t>
            </a:fld>
            <a:endParaRPr lang="en-US"/>
          </a:p>
        </p:txBody>
      </p:sp>
    </p:spTree>
    <p:extLst>
      <p:ext uri="{BB962C8B-B14F-4D97-AF65-F5344CB8AC3E}">
        <p14:creationId xmlns:p14="http://schemas.microsoft.com/office/powerpoint/2010/main" val="3898178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E70EB-1D2B-12AA-B0A5-5BAED31E7B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625C0A4-594A-8E38-1C91-C23814B8DC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06EB54-6746-85A2-3CB1-53924D49255B}"/>
              </a:ext>
            </a:extLst>
          </p:cNvPr>
          <p:cNvSpPr>
            <a:spLocks noGrp="1"/>
          </p:cNvSpPr>
          <p:nvPr>
            <p:ph type="dt" sz="half" idx="10"/>
          </p:nvPr>
        </p:nvSpPr>
        <p:spPr/>
        <p:txBody>
          <a:bodyPr/>
          <a:lstStyle/>
          <a:p>
            <a:fld id="{AFA2ED8C-56E6-0A4D-BF34-A823E08E7CF4}" type="datetimeFigureOut">
              <a:rPr lang="en-US"/>
              <a:t>5/7/2022</a:t>
            </a:fld>
            <a:endParaRPr lang="en-US"/>
          </a:p>
        </p:txBody>
      </p:sp>
      <p:sp>
        <p:nvSpPr>
          <p:cNvPr id="5" name="Footer Placeholder 4">
            <a:extLst>
              <a:ext uri="{FF2B5EF4-FFF2-40B4-BE49-F238E27FC236}">
                <a16:creationId xmlns:a16="http://schemas.microsoft.com/office/drawing/2014/main" id="{7B9641AD-3487-6698-0833-4CC544C7CB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AC9F47-2A19-CC81-7685-B57E2B3A927E}"/>
              </a:ext>
            </a:extLst>
          </p:cNvPr>
          <p:cNvSpPr>
            <a:spLocks noGrp="1"/>
          </p:cNvSpPr>
          <p:nvPr>
            <p:ph type="sldNum" sz="quarter" idx="12"/>
          </p:nvPr>
        </p:nvSpPr>
        <p:spPr/>
        <p:txBody>
          <a:bodyPr/>
          <a:lstStyle/>
          <a:p>
            <a:fld id="{2F4C3560-6AD1-6344-88CA-5C2D51AD0EA2}" type="slidenum">
              <a:rPr lang="en-US"/>
              <a:t>‹#›</a:t>
            </a:fld>
            <a:endParaRPr lang="en-US"/>
          </a:p>
        </p:txBody>
      </p:sp>
    </p:spTree>
    <p:extLst>
      <p:ext uri="{BB962C8B-B14F-4D97-AF65-F5344CB8AC3E}">
        <p14:creationId xmlns:p14="http://schemas.microsoft.com/office/powerpoint/2010/main" val="466754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5FCDF-91BF-4308-B8B1-ACBA04858E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B1B0E9A-6ABE-3C47-DE45-AA5CCC616F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15DDC2-AFDE-833D-A03B-49FA622DD7CE}"/>
              </a:ext>
            </a:extLst>
          </p:cNvPr>
          <p:cNvSpPr>
            <a:spLocks noGrp="1"/>
          </p:cNvSpPr>
          <p:nvPr>
            <p:ph type="dt" sz="half" idx="10"/>
          </p:nvPr>
        </p:nvSpPr>
        <p:spPr/>
        <p:txBody>
          <a:bodyPr/>
          <a:lstStyle/>
          <a:p>
            <a:fld id="{AFA2ED8C-56E6-0A4D-BF34-A823E08E7CF4}" type="datetimeFigureOut">
              <a:rPr lang="en-US"/>
              <a:t>5/7/2022</a:t>
            </a:fld>
            <a:endParaRPr lang="en-US"/>
          </a:p>
        </p:txBody>
      </p:sp>
      <p:sp>
        <p:nvSpPr>
          <p:cNvPr id="5" name="Footer Placeholder 4">
            <a:extLst>
              <a:ext uri="{FF2B5EF4-FFF2-40B4-BE49-F238E27FC236}">
                <a16:creationId xmlns:a16="http://schemas.microsoft.com/office/drawing/2014/main" id="{5EF137AF-E69B-1BCC-565A-00819AF858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A7BA53-93B3-8F4C-AA71-E89BE3E2CF06}"/>
              </a:ext>
            </a:extLst>
          </p:cNvPr>
          <p:cNvSpPr>
            <a:spLocks noGrp="1"/>
          </p:cNvSpPr>
          <p:nvPr>
            <p:ph type="sldNum" sz="quarter" idx="12"/>
          </p:nvPr>
        </p:nvSpPr>
        <p:spPr/>
        <p:txBody>
          <a:bodyPr/>
          <a:lstStyle/>
          <a:p>
            <a:fld id="{2F4C3560-6AD1-6344-88CA-5C2D51AD0EA2}" type="slidenum">
              <a:rPr lang="en-US"/>
              <a:t>‹#›</a:t>
            </a:fld>
            <a:endParaRPr lang="en-US"/>
          </a:p>
        </p:txBody>
      </p:sp>
    </p:spTree>
    <p:extLst>
      <p:ext uri="{BB962C8B-B14F-4D97-AF65-F5344CB8AC3E}">
        <p14:creationId xmlns:p14="http://schemas.microsoft.com/office/powerpoint/2010/main" val="3194127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A88234-F5EF-F269-93D1-8B378CDF76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BB2659-5F2F-9DA3-D730-DE681454A3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4AB3B8-636A-FCFE-9F6F-16D2D1163623}"/>
              </a:ext>
            </a:extLst>
          </p:cNvPr>
          <p:cNvSpPr>
            <a:spLocks noGrp="1"/>
          </p:cNvSpPr>
          <p:nvPr>
            <p:ph type="dt" sz="half" idx="10"/>
          </p:nvPr>
        </p:nvSpPr>
        <p:spPr/>
        <p:txBody>
          <a:bodyPr/>
          <a:lstStyle/>
          <a:p>
            <a:fld id="{AFA2ED8C-56E6-0A4D-BF34-A823E08E7CF4}" type="datetimeFigureOut">
              <a:rPr lang="en-US"/>
              <a:t>5/7/2022</a:t>
            </a:fld>
            <a:endParaRPr lang="en-US"/>
          </a:p>
        </p:txBody>
      </p:sp>
      <p:sp>
        <p:nvSpPr>
          <p:cNvPr id="5" name="Footer Placeholder 4">
            <a:extLst>
              <a:ext uri="{FF2B5EF4-FFF2-40B4-BE49-F238E27FC236}">
                <a16:creationId xmlns:a16="http://schemas.microsoft.com/office/drawing/2014/main" id="{D4A51F96-AC90-C84A-45A7-41259BBB4C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A36967-E407-72B1-9D45-85FCF7F01FDE}"/>
              </a:ext>
            </a:extLst>
          </p:cNvPr>
          <p:cNvSpPr>
            <a:spLocks noGrp="1"/>
          </p:cNvSpPr>
          <p:nvPr>
            <p:ph type="sldNum" sz="quarter" idx="12"/>
          </p:nvPr>
        </p:nvSpPr>
        <p:spPr/>
        <p:txBody>
          <a:bodyPr/>
          <a:lstStyle/>
          <a:p>
            <a:fld id="{2F4C3560-6AD1-6344-88CA-5C2D51AD0EA2}" type="slidenum">
              <a:rPr lang="en-US"/>
              <a:t>‹#›</a:t>
            </a:fld>
            <a:endParaRPr lang="en-US"/>
          </a:p>
        </p:txBody>
      </p:sp>
    </p:spTree>
    <p:extLst>
      <p:ext uri="{BB962C8B-B14F-4D97-AF65-F5344CB8AC3E}">
        <p14:creationId xmlns:p14="http://schemas.microsoft.com/office/powerpoint/2010/main" val="648577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68BA9-2E80-73AD-2BB5-7B2B7992C3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6B1E79-9F14-2AC2-E1A2-8F811C3C2C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D9C690-572D-761E-EDBF-754977AC4AEE}"/>
              </a:ext>
            </a:extLst>
          </p:cNvPr>
          <p:cNvSpPr>
            <a:spLocks noGrp="1"/>
          </p:cNvSpPr>
          <p:nvPr>
            <p:ph type="dt" sz="half" idx="10"/>
          </p:nvPr>
        </p:nvSpPr>
        <p:spPr/>
        <p:txBody>
          <a:bodyPr/>
          <a:lstStyle/>
          <a:p>
            <a:fld id="{AFA2ED8C-56E6-0A4D-BF34-A823E08E7CF4}" type="datetimeFigureOut">
              <a:rPr lang="en-US"/>
              <a:t>5/7/2022</a:t>
            </a:fld>
            <a:endParaRPr lang="en-US"/>
          </a:p>
        </p:txBody>
      </p:sp>
      <p:sp>
        <p:nvSpPr>
          <p:cNvPr id="5" name="Footer Placeholder 4">
            <a:extLst>
              <a:ext uri="{FF2B5EF4-FFF2-40B4-BE49-F238E27FC236}">
                <a16:creationId xmlns:a16="http://schemas.microsoft.com/office/drawing/2014/main" id="{FB548D43-3A1D-8C42-41DD-96DA965808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F36010-5396-E311-FC32-90230B0499AD}"/>
              </a:ext>
            </a:extLst>
          </p:cNvPr>
          <p:cNvSpPr>
            <a:spLocks noGrp="1"/>
          </p:cNvSpPr>
          <p:nvPr>
            <p:ph type="sldNum" sz="quarter" idx="12"/>
          </p:nvPr>
        </p:nvSpPr>
        <p:spPr/>
        <p:txBody>
          <a:bodyPr/>
          <a:lstStyle/>
          <a:p>
            <a:fld id="{2F4C3560-6AD1-6344-88CA-5C2D51AD0EA2}" type="slidenum">
              <a:rPr lang="en-US"/>
              <a:t>‹#›</a:t>
            </a:fld>
            <a:endParaRPr lang="en-US"/>
          </a:p>
        </p:txBody>
      </p:sp>
    </p:spTree>
    <p:extLst>
      <p:ext uri="{BB962C8B-B14F-4D97-AF65-F5344CB8AC3E}">
        <p14:creationId xmlns:p14="http://schemas.microsoft.com/office/powerpoint/2010/main" val="2317765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92DBE-1DDA-E96C-8075-C5E4E46200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054ADD-E64D-AA6D-5E7F-1D50349318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CF0449-C2AC-FEC1-DC96-15DE18402580}"/>
              </a:ext>
            </a:extLst>
          </p:cNvPr>
          <p:cNvSpPr>
            <a:spLocks noGrp="1"/>
          </p:cNvSpPr>
          <p:nvPr>
            <p:ph type="dt" sz="half" idx="10"/>
          </p:nvPr>
        </p:nvSpPr>
        <p:spPr/>
        <p:txBody>
          <a:bodyPr/>
          <a:lstStyle/>
          <a:p>
            <a:fld id="{AFA2ED8C-56E6-0A4D-BF34-A823E08E7CF4}" type="datetimeFigureOut">
              <a:rPr lang="en-US"/>
              <a:t>5/7/2022</a:t>
            </a:fld>
            <a:endParaRPr lang="en-US"/>
          </a:p>
        </p:txBody>
      </p:sp>
      <p:sp>
        <p:nvSpPr>
          <p:cNvPr id="5" name="Footer Placeholder 4">
            <a:extLst>
              <a:ext uri="{FF2B5EF4-FFF2-40B4-BE49-F238E27FC236}">
                <a16:creationId xmlns:a16="http://schemas.microsoft.com/office/drawing/2014/main" id="{DA856C5F-D61F-6369-BC52-229FF20E05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7834EA-2F55-E896-EE3F-B24D002934FD}"/>
              </a:ext>
            </a:extLst>
          </p:cNvPr>
          <p:cNvSpPr>
            <a:spLocks noGrp="1"/>
          </p:cNvSpPr>
          <p:nvPr>
            <p:ph type="sldNum" sz="quarter" idx="12"/>
          </p:nvPr>
        </p:nvSpPr>
        <p:spPr/>
        <p:txBody>
          <a:bodyPr/>
          <a:lstStyle/>
          <a:p>
            <a:fld id="{2F4C3560-6AD1-6344-88CA-5C2D51AD0EA2}" type="slidenum">
              <a:rPr lang="en-US"/>
              <a:t>‹#›</a:t>
            </a:fld>
            <a:endParaRPr lang="en-US"/>
          </a:p>
        </p:txBody>
      </p:sp>
    </p:spTree>
    <p:extLst>
      <p:ext uri="{BB962C8B-B14F-4D97-AF65-F5344CB8AC3E}">
        <p14:creationId xmlns:p14="http://schemas.microsoft.com/office/powerpoint/2010/main" val="1010870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C4AA6-F164-B99D-8EFB-D5491F2148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3E8E9D-8229-3955-3503-16DA9C6A9D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3E5B25-9F81-EB5A-38E2-6A9291FFBB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782791-4EA3-1819-F1B1-C95853554543}"/>
              </a:ext>
            </a:extLst>
          </p:cNvPr>
          <p:cNvSpPr>
            <a:spLocks noGrp="1"/>
          </p:cNvSpPr>
          <p:nvPr>
            <p:ph type="dt" sz="half" idx="10"/>
          </p:nvPr>
        </p:nvSpPr>
        <p:spPr/>
        <p:txBody>
          <a:bodyPr/>
          <a:lstStyle/>
          <a:p>
            <a:fld id="{AFA2ED8C-56E6-0A4D-BF34-A823E08E7CF4}" type="datetimeFigureOut">
              <a:rPr lang="en-US"/>
              <a:t>5/7/2022</a:t>
            </a:fld>
            <a:endParaRPr lang="en-US"/>
          </a:p>
        </p:txBody>
      </p:sp>
      <p:sp>
        <p:nvSpPr>
          <p:cNvPr id="6" name="Footer Placeholder 5">
            <a:extLst>
              <a:ext uri="{FF2B5EF4-FFF2-40B4-BE49-F238E27FC236}">
                <a16:creationId xmlns:a16="http://schemas.microsoft.com/office/drawing/2014/main" id="{5913A483-5203-53DF-84B9-DE82A8D02F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4BB73E-C1C6-66DA-87CE-B2599842E4AB}"/>
              </a:ext>
            </a:extLst>
          </p:cNvPr>
          <p:cNvSpPr>
            <a:spLocks noGrp="1"/>
          </p:cNvSpPr>
          <p:nvPr>
            <p:ph type="sldNum" sz="quarter" idx="12"/>
          </p:nvPr>
        </p:nvSpPr>
        <p:spPr/>
        <p:txBody>
          <a:bodyPr/>
          <a:lstStyle/>
          <a:p>
            <a:fld id="{2F4C3560-6AD1-6344-88CA-5C2D51AD0EA2}" type="slidenum">
              <a:rPr lang="en-US"/>
              <a:t>‹#›</a:t>
            </a:fld>
            <a:endParaRPr lang="en-US"/>
          </a:p>
        </p:txBody>
      </p:sp>
    </p:spTree>
    <p:extLst>
      <p:ext uri="{BB962C8B-B14F-4D97-AF65-F5344CB8AC3E}">
        <p14:creationId xmlns:p14="http://schemas.microsoft.com/office/powerpoint/2010/main" val="920244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3EBC4-E259-AB3A-F2D5-E3E6758CC50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CCEBDD0-C9A0-4D22-73D8-9A4205BB84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5FAFEF-B37A-B554-CA58-81538180C7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EE7EFD7-9628-F24D-E7D9-C813610D20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5DA828-04AE-9511-96A1-32155E5568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F2161F-9DAF-54E2-940E-10B5395FD529}"/>
              </a:ext>
            </a:extLst>
          </p:cNvPr>
          <p:cNvSpPr>
            <a:spLocks noGrp="1"/>
          </p:cNvSpPr>
          <p:nvPr>
            <p:ph type="dt" sz="half" idx="10"/>
          </p:nvPr>
        </p:nvSpPr>
        <p:spPr/>
        <p:txBody>
          <a:bodyPr/>
          <a:lstStyle/>
          <a:p>
            <a:fld id="{AFA2ED8C-56E6-0A4D-BF34-A823E08E7CF4}" type="datetimeFigureOut">
              <a:rPr lang="en-US"/>
              <a:t>5/7/2022</a:t>
            </a:fld>
            <a:endParaRPr lang="en-US"/>
          </a:p>
        </p:txBody>
      </p:sp>
      <p:sp>
        <p:nvSpPr>
          <p:cNvPr id="8" name="Footer Placeholder 7">
            <a:extLst>
              <a:ext uri="{FF2B5EF4-FFF2-40B4-BE49-F238E27FC236}">
                <a16:creationId xmlns:a16="http://schemas.microsoft.com/office/drawing/2014/main" id="{D2A2443B-1B28-1864-F1FD-313770E92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DB43BF-49FE-2883-8D40-28C41E1C99A8}"/>
              </a:ext>
            </a:extLst>
          </p:cNvPr>
          <p:cNvSpPr>
            <a:spLocks noGrp="1"/>
          </p:cNvSpPr>
          <p:nvPr>
            <p:ph type="sldNum" sz="quarter" idx="12"/>
          </p:nvPr>
        </p:nvSpPr>
        <p:spPr/>
        <p:txBody>
          <a:bodyPr/>
          <a:lstStyle/>
          <a:p>
            <a:fld id="{2F4C3560-6AD1-6344-88CA-5C2D51AD0EA2}" type="slidenum">
              <a:rPr lang="en-US"/>
              <a:t>‹#›</a:t>
            </a:fld>
            <a:endParaRPr lang="en-US"/>
          </a:p>
        </p:txBody>
      </p:sp>
    </p:spTree>
    <p:extLst>
      <p:ext uri="{BB962C8B-B14F-4D97-AF65-F5344CB8AC3E}">
        <p14:creationId xmlns:p14="http://schemas.microsoft.com/office/powerpoint/2010/main" val="393248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8ED1A-6B9D-D0B2-6D65-C6AB16F89E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20F288-1736-1E96-4F4C-770CF2CDB40C}"/>
              </a:ext>
            </a:extLst>
          </p:cNvPr>
          <p:cNvSpPr>
            <a:spLocks noGrp="1"/>
          </p:cNvSpPr>
          <p:nvPr>
            <p:ph type="dt" sz="half" idx="10"/>
          </p:nvPr>
        </p:nvSpPr>
        <p:spPr/>
        <p:txBody>
          <a:bodyPr/>
          <a:lstStyle/>
          <a:p>
            <a:fld id="{AFA2ED8C-56E6-0A4D-BF34-A823E08E7CF4}" type="datetimeFigureOut">
              <a:rPr lang="en-US"/>
              <a:t>5/7/2022</a:t>
            </a:fld>
            <a:endParaRPr lang="en-US"/>
          </a:p>
        </p:txBody>
      </p:sp>
      <p:sp>
        <p:nvSpPr>
          <p:cNvPr id="4" name="Footer Placeholder 3">
            <a:extLst>
              <a:ext uri="{FF2B5EF4-FFF2-40B4-BE49-F238E27FC236}">
                <a16:creationId xmlns:a16="http://schemas.microsoft.com/office/drawing/2014/main" id="{C65EC7CF-C65C-1919-AC13-9FB2853DFAD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C76096-0C7A-AE59-0F2F-15664666E04A}"/>
              </a:ext>
            </a:extLst>
          </p:cNvPr>
          <p:cNvSpPr>
            <a:spLocks noGrp="1"/>
          </p:cNvSpPr>
          <p:nvPr>
            <p:ph type="sldNum" sz="quarter" idx="12"/>
          </p:nvPr>
        </p:nvSpPr>
        <p:spPr/>
        <p:txBody>
          <a:bodyPr/>
          <a:lstStyle/>
          <a:p>
            <a:fld id="{2F4C3560-6AD1-6344-88CA-5C2D51AD0EA2}" type="slidenum">
              <a:rPr lang="en-US"/>
              <a:t>‹#›</a:t>
            </a:fld>
            <a:endParaRPr lang="en-US"/>
          </a:p>
        </p:txBody>
      </p:sp>
    </p:spTree>
    <p:extLst>
      <p:ext uri="{BB962C8B-B14F-4D97-AF65-F5344CB8AC3E}">
        <p14:creationId xmlns:p14="http://schemas.microsoft.com/office/powerpoint/2010/main" val="4144692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D67911-7B8C-6617-8407-422F2A8B9A2A}"/>
              </a:ext>
            </a:extLst>
          </p:cNvPr>
          <p:cNvSpPr>
            <a:spLocks noGrp="1"/>
          </p:cNvSpPr>
          <p:nvPr>
            <p:ph type="dt" sz="half" idx="10"/>
          </p:nvPr>
        </p:nvSpPr>
        <p:spPr/>
        <p:txBody>
          <a:bodyPr/>
          <a:lstStyle/>
          <a:p>
            <a:fld id="{AFA2ED8C-56E6-0A4D-BF34-A823E08E7CF4}" type="datetimeFigureOut">
              <a:rPr lang="en-US"/>
              <a:t>5/7/2022</a:t>
            </a:fld>
            <a:endParaRPr lang="en-US"/>
          </a:p>
        </p:txBody>
      </p:sp>
      <p:sp>
        <p:nvSpPr>
          <p:cNvPr id="3" name="Footer Placeholder 2">
            <a:extLst>
              <a:ext uri="{FF2B5EF4-FFF2-40B4-BE49-F238E27FC236}">
                <a16:creationId xmlns:a16="http://schemas.microsoft.com/office/drawing/2014/main" id="{8847B870-839D-4379-E85C-3D4E95B276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427F52-0F4A-2C51-4E9F-CACF0F1A4B06}"/>
              </a:ext>
            </a:extLst>
          </p:cNvPr>
          <p:cNvSpPr>
            <a:spLocks noGrp="1"/>
          </p:cNvSpPr>
          <p:nvPr>
            <p:ph type="sldNum" sz="quarter" idx="12"/>
          </p:nvPr>
        </p:nvSpPr>
        <p:spPr/>
        <p:txBody>
          <a:bodyPr/>
          <a:lstStyle/>
          <a:p>
            <a:fld id="{2F4C3560-6AD1-6344-88CA-5C2D51AD0EA2}" type="slidenum">
              <a:rPr lang="en-US"/>
              <a:t>‹#›</a:t>
            </a:fld>
            <a:endParaRPr lang="en-US"/>
          </a:p>
        </p:txBody>
      </p:sp>
    </p:spTree>
    <p:extLst>
      <p:ext uri="{BB962C8B-B14F-4D97-AF65-F5344CB8AC3E}">
        <p14:creationId xmlns:p14="http://schemas.microsoft.com/office/powerpoint/2010/main" val="2804657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DE424-A873-B66B-1AD9-4BAF4C0DE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6255A80-CA99-894F-DEC9-C5B7B63FC8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CE1708-075B-FF08-19B0-383AFDDFDF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59C038-BEBC-E91B-63D9-E6E9F1284DBB}"/>
              </a:ext>
            </a:extLst>
          </p:cNvPr>
          <p:cNvSpPr>
            <a:spLocks noGrp="1"/>
          </p:cNvSpPr>
          <p:nvPr>
            <p:ph type="dt" sz="half" idx="10"/>
          </p:nvPr>
        </p:nvSpPr>
        <p:spPr/>
        <p:txBody>
          <a:bodyPr/>
          <a:lstStyle/>
          <a:p>
            <a:fld id="{AFA2ED8C-56E6-0A4D-BF34-A823E08E7CF4}" type="datetimeFigureOut">
              <a:rPr lang="en-US"/>
              <a:t>5/7/2022</a:t>
            </a:fld>
            <a:endParaRPr lang="en-US"/>
          </a:p>
        </p:txBody>
      </p:sp>
      <p:sp>
        <p:nvSpPr>
          <p:cNvPr id="6" name="Footer Placeholder 5">
            <a:extLst>
              <a:ext uri="{FF2B5EF4-FFF2-40B4-BE49-F238E27FC236}">
                <a16:creationId xmlns:a16="http://schemas.microsoft.com/office/drawing/2014/main" id="{EBC58F69-D57C-CCCA-5356-4A11BF7B21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43F4DC-B87C-739C-434B-CB3013273E61}"/>
              </a:ext>
            </a:extLst>
          </p:cNvPr>
          <p:cNvSpPr>
            <a:spLocks noGrp="1"/>
          </p:cNvSpPr>
          <p:nvPr>
            <p:ph type="sldNum" sz="quarter" idx="12"/>
          </p:nvPr>
        </p:nvSpPr>
        <p:spPr/>
        <p:txBody>
          <a:bodyPr/>
          <a:lstStyle/>
          <a:p>
            <a:fld id="{2F4C3560-6AD1-6344-88CA-5C2D51AD0EA2}" type="slidenum">
              <a:rPr lang="en-US"/>
              <a:t>‹#›</a:t>
            </a:fld>
            <a:endParaRPr lang="en-US"/>
          </a:p>
        </p:txBody>
      </p:sp>
    </p:spTree>
    <p:extLst>
      <p:ext uri="{BB962C8B-B14F-4D97-AF65-F5344CB8AC3E}">
        <p14:creationId xmlns:p14="http://schemas.microsoft.com/office/powerpoint/2010/main" val="2800780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6A3EE-2765-D50A-A86B-26D4CE6F16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C274C29-817C-4B76-F856-A01426B1EF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83C519-3885-6F79-D35D-8CFD84A568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EEE702-8677-8F6B-8ACD-97FC0EEF4E26}"/>
              </a:ext>
            </a:extLst>
          </p:cNvPr>
          <p:cNvSpPr>
            <a:spLocks noGrp="1"/>
          </p:cNvSpPr>
          <p:nvPr>
            <p:ph type="dt" sz="half" idx="10"/>
          </p:nvPr>
        </p:nvSpPr>
        <p:spPr/>
        <p:txBody>
          <a:bodyPr/>
          <a:lstStyle/>
          <a:p>
            <a:fld id="{AFA2ED8C-56E6-0A4D-BF34-A823E08E7CF4}" type="datetimeFigureOut">
              <a:rPr lang="en-US"/>
              <a:t>5/7/2022</a:t>
            </a:fld>
            <a:endParaRPr lang="en-US"/>
          </a:p>
        </p:txBody>
      </p:sp>
      <p:sp>
        <p:nvSpPr>
          <p:cNvPr id="6" name="Footer Placeholder 5">
            <a:extLst>
              <a:ext uri="{FF2B5EF4-FFF2-40B4-BE49-F238E27FC236}">
                <a16:creationId xmlns:a16="http://schemas.microsoft.com/office/drawing/2014/main" id="{C4C764ED-EA12-774F-0379-069E0AF03B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81A7F8-5E08-2BED-A8EF-8EEB65B85133}"/>
              </a:ext>
            </a:extLst>
          </p:cNvPr>
          <p:cNvSpPr>
            <a:spLocks noGrp="1"/>
          </p:cNvSpPr>
          <p:nvPr>
            <p:ph type="sldNum" sz="quarter" idx="12"/>
          </p:nvPr>
        </p:nvSpPr>
        <p:spPr/>
        <p:txBody>
          <a:bodyPr/>
          <a:lstStyle/>
          <a:p>
            <a:fld id="{2F4C3560-6AD1-6344-88CA-5C2D51AD0EA2}" type="slidenum">
              <a:rPr lang="en-US"/>
              <a:t>‹#›</a:t>
            </a:fld>
            <a:endParaRPr lang="en-US"/>
          </a:p>
        </p:txBody>
      </p:sp>
    </p:spTree>
    <p:extLst>
      <p:ext uri="{BB962C8B-B14F-4D97-AF65-F5344CB8AC3E}">
        <p14:creationId xmlns:p14="http://schemas.microsoft.com/office/powerpoint/2010/main" val="2001410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8D2FAE-990E-3C6A-E944-631A2BED98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5A31282-A109-5EB2-B307-4B3AE418A7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3AEA2E-3B78-3B14-47CB-CBE4CB1AFE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A2ED8C-56E6-0A4D-BF34-A823E08E7CF4}" type="datetimeFigureOut">
              <a:rPr lang="en-US"/>
              <a:t>5/7/2022</a:t>
            </a:fld>
            <a:endParaRPr lang="en-US"/>
          </a:p>
        </p:txBody>
      </p:sp>
      <p:sp>
        <p:nvSpPr>
          <p:cNvPr id="5" name="Footer Placeholder 4">
            <a:extLst>
              <a:ext uri="{FF2B5EF4-FFF2-40B4-BE49-F238E27FC236}">
                <a16:creationId xmlns:a16="http://schemas.microsoft.com/office/drawing/2014/main" id="{F938F4AB-E620-1C90-2427-93FF877C28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A95A180-6E3A-17B2-1183-AA30C202B7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4C3560-6AD1-6344-88CA-5C2D51AD0EA2}" type="slidenum">
              <a:rPr lang="en-US"/>
              <a:t>‹#›</a:t>
            </a:fld>
            <a:endParaRPr lang="en-US"/>
          </a:p>
        </p:txBody>
      </p:sp>
    </p:spTree>
    <p:extLst>
      <p:ext uri="{BB962C8B-B14F-4D97-AF65-F5344CB8AC3E}">
        <p14:creationId xmlns:p14="http://schemas.microsoft.com/office/powerpoint/2010/main" val="1821842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A2E1D-E244-938C-46DD-44410105D02A}"/>
              </a:ext>
            </a:extLst>
          </p:cNvPr>
          <p:cNvSpPr>
            <a:spLocks noGrp="1"/>
          </p:cNvSpPr>
          <p:nvPr>
            <p:ph type="title"/>
          </p:nvPr>
        </p:nvSpPr>
        <p:spPr/>
        <p:txBody>
          <a:bodyPr/>
          <a:lstStyle/>
          <a:p>
            <a:r>
              <a:rPr lang="en-US"/>
              <a:t>Assignment - 6</a:t>
            </a:r>
          </a:p>
        </p:txBody>
      </p:sp>
      <p:sp>
        <p:nvSpPr>
          <p:cNvPr id="3" name="Subtitle 2">
            <a:extLst>
              <a:ext uri="{FF2B5EF4-FFF2-40B4-BE49-F238E27FC236}">
                <a16:creationId xmlns:a16="http://schemas.microsoft.com/office/drawing/2014/main" id="{0FA01260-9B18-4BEB-F8C7-9DB7F50CF9E7}"/>
              </a:ext>
            </a:extLst>
          </p:cNvPr>
          <p:cNvSpPr>
            <a:spLocks noGrp="1"/>
          </p:cNvSpPr>
          <p:nvPr>
            <p:ph idx="1"/>
          </p:nvPr>
        </p:nvSpPr>
        <p:spPr/>
        <p:txBody>
          <a:bodyPr>
            <a:normAutofit fontScale="25000" lnSpcReduction="20000"/>
          </a:bodyPr>
          <a:lstStyle/>
          <a:p>
            <a:r>
              <a:rPr lang="en-US"/>
              <a:t>1.Explain why selenium is important in web scraping? </a:t>
            </a:r>
          </a:p>
          <a:p>
            <a:r>
              <a:rPr lang="en-US"/>
              <a:t>Ans. </a:t>
            </a:r>
            <a:r>
              <a:rPr lang="en-IN" b="0" i="0">
                <a:solidFill>
                  <a:srgbClr val="BDC1C6"/>
                </a:solidFill>
                <a:effectLst/>
                <a:latin typeface="Roboto" panose="02000000000000000000" pitchFamily="2" charset="0"/>
              </a:rPr>
              <a:t>Selenium is an automation testing framework for web applications/websites which </a:t>
            </a:r>
            <a:r>
              <a:rPr lang="en-IN" b="1" i="0">
                <a:solidFill>
                  <a:srgbClr val="BDC1C6"/>
                </a:solidFill>
                <a:effectLst/>
                <a:latin typeface="Roboto" panose="02000000000000000000" pitchFamily="2" charset="0"/>
              </a:rPr>
              <a:t>can also control the browser to navigate the website just like a human</a:t>
            </a:r>
            <a:r>
              <a:rPr lang="en-IN" b="0" i="0">
                <a:solidFill>
                  <a:srgbClr val="BDC1C6"/>
                </a:solidFill>
                <a:effectLst/>
                <a:latin typeface="Roboto" panose="02000000000000000000" pitchFamily="2" charset="0"/>
              </a:rPr>
              <a:t>. Selenium uses a web-driver package that can take control of the browser and mimic user-oriented actions to trigger desired events.</a:t>
            </a:r>
            <a:r>
              <a:rPr lang="en-US" b="0" i="0">
                <a:solidFill>
                  <a:srgbClr val="BDC1C6"/>
                </a:solidFill>
                <a:effectLst/>
                <a:latin typeface="Roboto" panose="02000000000000000000" pitchFamily="2" charset="0"/>
              </a:rPr>
              <a:t> </a:t>
            </a:r>
            <a:endParaRPr lang="en-US"/>
          </a:p>
          <a:p>
            <a:r>
              <a:rPr lang="en-IN" b="0" i="0">
                <a:solidFill>
                  <a:srgbClr val="BDC1C6"/>
                </a:solidFill>
                <a:effectLst/>
                <a:latin typeface="Roboto" panose="02000000000000000000" pitchFamily="2" charset="0"/>
              </a:rPr>
              <a:t>Locating data on a website is one of the main use cases for Selenium, either for a test suite (making sure that a specific element is present/absent on the page) or </a:t>
            </a:r>
            <a:r>
              <a:rPr lang="en-IN" b="1" i="0">
                <a:solidFill>
                  <a:srgbClr val="BDC1C6"/>
                </a:solidFill>
                <a:effectLst/>
                <a:latin typeface="Roboto" panose="02000000000000000000" pitchFamily="2" charset="0"/>
              </a:rPr>
              <a:t>to extract data and save it for further analysis</a:t>
            </a:r>
            <a:r>
              <a:rPr lang="en-IN" b="0" i="0">
                <a:solidFill>
                  <a:srgbClr val="BDC1C6"/>
                </a:solidFill>
                <a:effectLst/>
                <a:latin typeface="Roboto" panose="02000000000000000000" pitchFamily="2" charset="0"/>
              </a:rPr>
              <a:t> (web scraping).</a:t>
            </a:r>
            <a:endParaRPr lang="en-US" b="0" i="0">
              <a:solidFill>
                <a:srgbClr val="BDC1C6"/>
              </a:solidFill>
              <a:effectLst/>
              <a:latin typeface="Roboto" panose="02000000000000000000" pitchFamily="2" charset="0"/>
            </a:endParaRPr>
          </a:p>
          <a:p>
            <a:endParaRPr lang="en-US" b="0" i="0">
              <a:solidFill>
                <a:srgbClr val="BDC1C6"/>
              </a:solidFill>
              <a:effectLst/>
              <a:latin typeface="Roboto" panose="02000000000000000000" pitchFamily="2" charset="0"/>
            </a:endParaRPr>
          </a:p>
          <a:p>
            <a:endParaRPr lang="en-US" b="0" i="0">
              <a:solidFill>
                <a:srgbClr val="BDC1C6"/>
              </a:solidFill>
              <a:effectLst/>
              <a:latin typeface="Roboto" panose="02000000000000000000" pitchFamily="2" charset="0"/>
            </a:endParaRPr>
          </a:p>
          <a:p>
            <a:r>
              <a:rPr lang="en-US" b="0" i="0">
                <a:solidFill>
                  <a:srgbClr val="BDC1C6"/>
                </a:solidFill>
                <a:effectLst/>
                <a:latin typeface="Roboto" panose="02000000000000000000" pitchFamily="2" charset="0"/>
              </a:rPr>
              <a:t>2. What is the difference between scraping images and  Scraping websites? Use an example to demonstrate your point? </a:t>
            </a:r>
          </a:p>
          <a:p>
            <a:r>
              <a:rPr lang="en-US" b="0" i="0">
                <a:solidFill>
                  <a:srgbClr val="BDC1C6"/>
                </a:solidFill>
                <a:effectLst/>
                <a:latin typeface="Roboto" panose="02000000000000000000" pitchFamily="2" charset="0"/>
              </a:rPr>
              <a:t>Ans. </a:t>
            </a:r>
            <a:r>
              <a:rPr lang="en-US" b="0" i="0">
                <a:solidFill>
                  <a:srgbClr val="353535"/>
                </a:solidFill>
                <a:effectLst/>
                <a:latin typeface="Merriweather" panose="02000000000000000000" pitchFamily="2" charset="0"/>
              </a:rPr>
              <a:t>￼Scraping </a:t>
            </a:r>
            <a:r>
              <a:rPr lang="en-IN" b="0" i="0">
                <a:effectLst/>
                <a:latin typeface="Merriweather" panose="02000000000000000000" pitchFamily="2" charset="0"/>
              </a:rPr>
              <a:t> Is a very essential skill for everyone to get data from any website. </a:t>
            </a:r>
            <a:r>
              <a:rPr lang="en-IN" b="0" i="0">
                <a:solidFill>
                  <a:srgbClr val="353535"/>
                </a:solidFill>
                <a:effectLst/>
                <a:latin typeface="Merriweather" panose="02000000000000000000" pitchFamily="2" charset="0"/>
              </a:rPr>
              <a:t>In this article, we are going to see how to scrape images from websites using python. For scraping images, we will try different approaches.</a:t>
            </a:r>
            <a:endParaRPr lang="en-US" b="0" i="0">
              <a:solidFill>
                <a:srgbClr val="BDC1C6"/>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t>Scraping the websides, </a:t>
            </a:r>
            <a:r>
              <a:rPr lang="en-IN" b="0" i="0">
                <a:solidFill>
                  <a:srgbClr val="222635"/>
                </a:solidFill>
                <a:effectLst/>
                <a:latin typeface="Cambria" panose="02000000000000000000" pitchFamily="2" charset="0"/>
              </a:rPr>
              <a:t>Web scraping would involve scraping specific information from a particular web page or</a:t>
            </a:r>
            <a:r>
              <a:rPr lang="en-US" b="0" i="0">
                <a:solidFill>
                  <a:srgbClr val="222635"/>
                </a:solidFill>
                <a:effectLst/>
                <a:latin typeface="Cambria" panose="02000000000000000000" pitchFamily="2" charset="0"/>
              </a:rPr>
              <a:t>analysis webscraping</a:t>
            </a:r>
            <a:r>
              <a:rPr lang="en-IN" b="0" i="0">
                <a:solidFill>
                  <a:srgbClr val="222635"/>
                </a:solidFill>
                <a:effectLst/>
                <a:latin typeface="Cambria" panose="02040503050406030204" pitchFamily="18" charset="0"/>
              </a:rPr>
              <a:t> extracting data from websites in an automated manner. </a:t>
            </a:r>
            <a:endParaRPr lang="en-US" b="0" i="0">
              <a:solidFill>
                <a:srgbClr val="222635"/>
              </a:solidFill>
              <a:effectLst/>
              <a:latin typeface="Cambria"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b="0" i="0">
                <a:solidFill>
                  <a:srgbClr val="222635"/>
                </a:solidFill>
                <a:effectLst/>
                <a:latin typeface="Cambria" panose="02040503050406030204" pitchFamily="18" charset="0"/>
              </a:rPr>
              <a:t>It’s a programmatic analysis of a web page to download information from it.</a:t>
            </a:r>
            <a:endParaRPr lang="en-US" b="0" i="0">
              <a:solidFill>
                <a:srgbClr val="222635"/>
              </a:solidFill>
              <a:effectLst/>
              <a:latin typeface="Cambria"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a:solidFill>
                <a:srgbClr val="222635"/>
              </a:solidFill>
              <a:effectLst/>
              <a:latin typeface="Cambria"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a:solidFill>
                <a:srgbClr val="222635"/>
              </a:solidFill>
              <a:effectLst/>
              <a:latin typeface="Cambria"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222635"/>
                </a:solidFill>
                <a:effectLst/>
                <a:latin typeface="Cambria" panose="02040503050406030204" pitchFamily="18" charset="0"/>
              </a:rPr>
              <a:t>3. Explain how MongoDB indexes data.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222635"/>
                </a:solidFill>
                <a:effectLst/>
                <a:latin typeface="Cambria" panose="02040503050406030204" pitchFamily="18" charset="0"/>
              </a:rPr>
              <a:t>Ans. </a:t>
            </a:r>
            <a:r>
              <a:rPr lang="en-IN" b="1" i="0">
                <a:solidFill>
                  <a:srgbClr val="BDC1C6"/>
                </a:solidFill>
                <a:effectLst/>
                <a:latin typeface="Roboto" panose="02000000000000000000" pitchFamily="2" charset="0"/>
              </a:rPr>
              <a:t>MongoDB uses multikey indexes to index the content stored in arrays</a:t>
            </a:r>
            <a:r>
              <a:rPr lang="en-IN" b="0" i="0">
                <a:solidFill>
                  <a:srgbClr val="BDC1C6"/>
                </a:solidFill>
                <a:effectLst/>
                <a:latin typeface="Roboto" panose="02000000000000000000" pitchFamily="2" charset="0"/>
              </a:rPr>
              <a:t>. If you index a field that holds an array value, MongoDB creates separate index entries for every element of the array. These multikey indexes allow queries to select documents that contain arrays by matching on element or elements of the arrays. Indexes can be created </a:t>
            </a:r>
            <a:r>
              <a:rPr lang="en-IN" b="1" i="0">
                <a:solidFill>
                  <a:srgbClr val="BDC1C6"/>
                </a:solidFill>
                <a:effectLst/>
                <a:latin typeface="Roboto" panose="02000000000000000000" pitchFamily="2" charset="0"/>
              </a:rPr>
              <a:t>by using the createIndex method</a:t>
            </a:r>
            <a:r>
              <a:rPr lang="en-IN" b="0" i="0">
                <a:solidFill>
                  <a:srgbClr val="BDC1C6"/>
                </a:solidFill>
                <a:effectLst/>
                <a:latin typeface="Roboto" panose="02000000000000000000" pitchFamily="2" charset="0"/>
              </a:rPr>
              <a:t>. Indexes can be created on just one field or multiple field values. Indexes can be found by using the getIndexes method. Indexes can be removed by using the dropIndex for single indexes or dropIndexes for dropping all indexes</a:t>
            </a:r>
            <a:r>
              <a:rPr lang="en-US" b="0" i="0">
                <a:solidFill>
                  <a:srgbClr val="BDC1C6"/>
                </a:solidFill>
                <a:effectLst/>
                <a:latin typeface="Roboto" panose="02000000000000000000" pitchFamily="2"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a:solidFill>
                <a:srgbClr val="BDC1C6"/>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BDC1C6"/>
                </a:solidFill>
                <a:effectLst/>
                <a:latin typeface="Roboto" panose="02000000000000000000" pitchFamily="2" charset="0"/>
              </a:rPr>
              <a:t>4. What is the significance of SET modifier.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BDC1C6"/>
                </a:solidFill>
                <a:effectLst/>
                <a:latin typeface="Roboto" panose="02000000000000000000" pitchFamily="2" charset="0"/>
              </a:rPr>
              <a:t>Ans.</a:t>
            </a:r>
            <a:r>
              <a:rPr lang="en-IN" b="0" i="0">
                <a:solidFill>
                  <a:srgbClr val="BDC1C6"/>
                </a:solidFill>
                <a:effectLst/>
                <a:latin typeface="Roboto" panose="02000000000000000000" pitchFamily="2" charset="0"/>
              </a:rPr>
              <a:t> Set expressions are used </a:t>
            </a:r>
            <a:r>
              <a:rPr lang="en-IN" b="1" i="0">
                <a:solidFill>
                  <a:srgbClr val="BDC1C6"/>
                </a:solidFill>
                <a:effectLst/>
                <a:latin typeface="Roboto" panose="02000000000000000000" pitchFamily="2" charset="0"/>
              </a:rPr>
              <a:t>to define the scope of a calculation</a:t>
            </a:r>
            <a:r>
              <a:rPr lang="en-IN" b="0" i="0">
                <a:solidFill>
                  <a:srgbClr val="BDC1C6"/>
                </a:solidFill>
                <a:effectLst/>
                <a:latin typeface="Roboto" panose="02000000000000000000" pitchFamily="2" charset="0"/>
              </a:rPr>
              <a:t>. The central part of the set expression is the set modifier that specifies a selection. This is used to modify the user selection, or the selection in the set identifier, and the result defines a new scope for the calculation.</a:t>
            </a:r>
            <a:endParaRPr lang="en-US" b="0" i="0">
              <a:solidFill>
                <a:srgbClr val="BDC1C6"/>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BDC1C6"/>
                </a:solidFill>
                <a:effectLst/>
                <a:latin typeface="Roboto" panose="02000000000000000000" pitchFamily="2" charset="0"/>
              </a:rPr>
              <a:t> </a:t>
            </a:r>
            <a:r>
              <a:rPr lang="en-IN" b="1" i="0">
                <a:solidFill>
                  <a:srgbClr val="BDC1C6"/>
                </a:solidFill>
                <a:effectLst/>
                <a:latin typeface="Roboto" panose="02000000000000000000" pitchFamily="2" charset="0"/>
              </a:rPr>
              <a:t>A set modifier modifies the selection of the preceding set identifier</a:t>
            </a:r>
            <a:r>
              <a:rPr lang="en-IN" b="0" i="0">
                <a:solidFill>
                  <a:srgbClr val="BDC1C6"/>
                </a:solidFill>
                <a:effectLst/>
                <a:latin typeface="Roboto" panose="02000000000000000000" pitchFamily="2" charset="0"/>
              </a:rPr>
              <a:t>. If no set identifier is referenced, the current selection state is implicit. Returns the sales for the current selection where OrderDate = DeliveryDate. Returns the sales for region US, disregarding the current selection.</a:t>
            </a:r>
            <a:endParaRPr lang="en-US" b="0" i="0">
              <a:solidFill>
                <a:srgbClr val="BDC1C6"/>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a:solidFill>
                <a:srgbClr val="BDC1C6"/>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BDC1C6"/>
                </a:solidFill>
                <a:effectLst/>
                <a:latin typeface="Roboto" panose="02000000000000000000" pitchFamily="2" charset="0"/>
              </a:rPr>
              <a:t>5. Explain the MongoDB  aggregation framework. </a:t>
            </a:r>
          </a:p>
          <a:p>
            <a:pPr fontAlgn="ctr"/>
            <a:r>
              <a:rPr lang="en-US" b="0" i="0">
                <a:solidFill>
                  <a:srgbClr val="BDC1C6"/>
                </a:solidFill>
                <a:effectLst/>
                <a:latin typeface="Roboto" panose="02000000000000000000" pitchFamily="2" charset="0"/>
              </a:rPr>
              <a:t>Ans.</a:t>
            </a:r>
            <a:r>
              <a:rPr lang="en-IN" b="0" i="0">
                <a:solidFill>
                  <a:srgbClr val="BDC1C6"/>
                </a:solidFill>
                <a:effectLst/>
                <a:latin typeface="Roboto" panose="02000000000000000000" pitchFamily="2" charset="0"/>
              </a:rPr>
              <a:t>The aggregation framework is </a:t>
            </a:r>
            <a:r>
              <a:rPr lang="en-IN" b="1" i="0">
                <a:solidFill>
                  <a:srgbClr val="BDC1C6"/>
                </a:solidFill>
                <a:effectLst/>
                <a:latin typeface="Roboto" panose="02000000000000000000" pitchFamily="2" charset="0"/>
              </a:rPr>
              <a:t>a set of analytics tools within MongoDB that allows us to run various types of reports or analysis on documents in one or more collections</a:t>
            </a:r>
            <a:r>
              <a:rPr lang="en-IN" b="0" i="0">
                <a:solidFill>
                  <a:srgbClr val="BDC1C6"/>
                </a:solidFill>
                <a:effectLst/>
                <a:latin typeface="Roboto" panose="02000000000000000000" pitchFamily="2" charset="0"/>
              </a:rPr>
              <a:t>. Based on the idea of a pipeline.</a:t>
            </a:r>
            <a:endParaRPr lang="en-US" b="0" i="0">
              <a:solidFill>
                <a:srgbClr val="BDC1C6"/>
              </a:solidFill>
              <a:effectLst/>
              <a:latin typeface="Roboto" panose="02000000000000000000" pitchFamily="2" charset="0"/>
            </a:endParaRPr>
          </a:p>
          <a:p>
            <a:pPr fontAlgn="ctr"/>
            <a:r>
              <a:rPr lang="en-IN" b="0" i="0">
                <a:solidFill>
                  <a:srgbClr val="BDC1C6"/>
                </a:solidFill>
                <a:effectLst/>
                <a:latin typeface="Roboto" panose="02000000000000000000" pitchFamily="2" charset="0"/>
              </a:rPr>
              <a:t>The MongoDB Aggregation Framework is </a:t>
            </a:r>
            <a:r>
              <a:rPr lang="en-IN" b="1" i="0">
                <a:solidFill>
                  <a:srgbClr val="BDC1C6"/>
                </a:solidFill>
                <a:effectLst/>
                <a:latin typeface="Roboto" panose="02000000000000000000" pitchFamily="2" charset="0"/>
              </a:rPr>
              <a:t>a way to query the data from MongoDB</a:t>
            </a:r>
            <a:r>
              <a:rPr lang="en-IN" b="0" i="0">
                <a:solidFill>
                  <a:srgbClr val="BDC1C6"/>
                </a:solidFill>
                <a:effectLst/>
                <a:latin typeface="Roboto" panose="02000000000000000000" pitchFamily="2" charset="0"/>
              </a:rPr>
              <a:t>. It helps us to break the complex logics into a simple set of sequential operations. Just like a waterfall model, Output from one stage is fed as an input for the next stage until the desired result is achieved.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a:solidFill>
                <a:srgbClr val="BDC1C6"/>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a:solidFill>
                <a:srgbClr val="BDC1C6"/>
              </a:solidFill>
              <a:effectLst/>
              <a:latin typeface="Roboto" panose="02000000000000000000" pitchFamily="2" charset="0"/>
            </a:endParaRPr>
          </a:p>
          <a:p>
            <a:endParaRPr lang="en-US"/>
          </a:p>
        </p:txBody>
      </p:sp>
      <p:graphicFrame>
        <p:nvGraphicFramePr>
          <p:cNvPr id="4" name="Table 4">
            <a:extLst>
              <a:ext uri="{FF2B5EF4-FFF2-40B4-BE49-F238E27FC236}">
                <a16:creationId xmlns:a16="http://schemas.microsoft.com/office/drawing/2014/main" id="{C4D94CCE-4488-3280-2F0D-40715ABFABD5}"/>
              </a:ext>
            </a:extLst>
          </p:cNvPr>
          <p:cNvGraphicFramePr>
            <a:graphicFrameLocks noGrp="1"/>
          </p:cNvGraphicFramePr>
          <p:nvPr>
            <p:extLst>
              <p:ext uri="{D42A27DB-BD31-4B8C-83A1-F6EECF244321}">
                <p14:modId xmlns:p14="http://schemas.microsoft.com/office/powerpoint/2010/main" val="165691019"/>
              </p:ext>
            </p:extLst>
          </p:nvPr>
        </p:nvGraphicFramePr>
        <p:xfrm>
          <a:off x="2032000" y="719666"/>
          <a:ext cx="8128000" cy="22250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962679927"/>
                    </a:ext>
                  </a:extLst>
                </a:gridCol>
                <a:gridCol w="2032000">
                  <a:extLst>
                    <a:ext uri="{9D8B030D-6E8A-4147-A177-3AD203B41FA5}">
                      <a16:colId xmlns:a16="http://schemas.microsoft.com/office/drawing/2014/main" val="3199902319"/>
                    </a:ext>
                  </a:extLst>
                </a:gridCol>
                <a:gridCol w="2032000">
                  <a:extLst>
                    <a:ext uri="{9D8B030D-6E8A-4147-A177-3AD203B41FA5}">
                      <a16:colId xmlns:a16="http://schemas.microsoft.com/office/drawing/2014/main" val="2643127382"/>
                    </a:ext>
                  </a:extLst>
                </a:gridCol>
                <a:gridCol w="2032000">
                  <a:extLst>
                    <a:ext uri="{9D8B030D-6E8A-4147-A177-3AD203B41FA5}">
                      <a16:colId xmlns:a16="http://schemas.microsoft.com/office/drawing/2014/main" val="2574714900"/>
                    </a:ext>
                  </a:extLst>
                </a:gridCol>
              </a:tblGrid>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000500935"/>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265601299"/>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566957169"/>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431949076"/>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994268495"/>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476026169"/>
                  </a:ext>
                </a:extLst>
              </a:tr>
            </a:tbl>
          </a:graphicData>
        </a:graphic>
      </p:graphicFrame>
    </p:spTree>
    <p:extLst>
      <p:ext uri="{BB962C8B-B14F-4D97-AF65-F5344CB8AC3E}">
        <p14:creationId xmlns:p14="http://schemas.microsoft.com/office/powerpoint/2010/main" val="3416784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993B7-F766-FFAE-8716-F3583EB6318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D1E5283-5C48-B561-2B47-0E7FC9F20D8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27451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DAD39-CA44-9FAC-CA7C-DC13B8B1CDB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9D65495-48F3-3569-E637-235B78F8CBF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623484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Slides>
  <Notes>1</Notes>
  <HiddenSlides>0</HiddenSlide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Assignment - 6</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919492243737</dc:creator>
  <cp:lastModifiedBy>919492243737</cp:lastModifiedBy>
  <cp:revision>5</cp:revision>
  <dcterms:created xsi:type="dcterms:W3CDTF">2022-05-07T05:47:46Z</dcterms:created>
  <dcterms:modified xsi:type="dcterms:W3CDTF">2022-05-07T06:26:57Z</dcterms:modified>
</cp:coreProperties>
</file>