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20b2a7ccc_0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20b2a7ccc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20b2a7ccc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20b2a7ccc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20b2a7ccc_0_1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20b2a7ccc_0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20b2a7ccc_0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20b2a7ccc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20b2a7ccc_0_1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20b2a7ccc_0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20b2a7ccc_0_1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20b2a7ccc_0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20b2a7ccc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20b2a7ccc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20b2a7cc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20b2a7cc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0b2a7ccc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20b2a7ccc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20b2a7ccc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20b2a7ccc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20b2a7ccc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20b2a7ccc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20b2a7ccc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20b2a7ccc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20b2a7ccc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20b2a7ccc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20b2a7ccc_0_1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20b2a7ccc_0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20b2a7ccc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20b2a7ccc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DDS Project 2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3416100"/>
            <a:ext cx="8520600" cy="12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Attrition and Salary Analysis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Rohit Channe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315925"/>
            <a:ext cx="8520600" cy="505800"/>
          </a:xfrm>
          <a:prstGeom prst="rect">
            <a:avLst/>
          </a:prstGeom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Analysing Important Factors for Salary</a:t>
            </a:r>
            <a:endParaRPr sz="3000"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62325"/>
            <a:ext cx="8520602" cy="407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315925"/>
            <a:ext cx="8520600" cy="505800"/>
          </a:xfrm>
          <a:prstGeom prst="rect">
            <a:avLst/>
          </a:prstGeom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Analysing Important Factors for Salary Part 2</a:t>
            </a:r>
            <a:endParaRPr sz="3000"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50" y="974150"/>
            <a:ext cx="4078050" cy="29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600" y="974150"/>
            <a:ext cx="4605600" cy="27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315925"/>
            <a:ext cx="8520600" cy="505800"/>
          </a:xfrm>
          <a:prstGeom prst="rect">
            <a:avLst/>
          </a:prstGeom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Analysing Important Factors for Salary Part 3</a:t>
            </a:r>
            <a:endParaRPr sz="300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075" y="903100"/>
            <a:ext cx="6473332" cy="40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102875"/>
            <a:ext cx="8520600" cy="505800"/>
          </a:xfrm>
          <a:prstGeom prst="rect">
            <a:avLst/>
          </a:prstGeom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Analysing Important Factors for Salary Part 3</a:t>
            </a:r>
            <a:endParaRPr sz="3000"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048" y="608675"/>
            <a:ext cx="7729225" cy="430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315925"/>
            <a:ext cx="8520600" cy="505800"/>
          </a:xfrm>
          <a:prstGeom prst="rect">
            <a:avLst/>
          </a:prstGeom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Analysing Important Factors for Salary Part 3</a:t>
            </a:r>
            <a:endParaRPr sz="3000"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388" y="923400"/>
            <a:ext cx="6511236" cy="40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Analysing Important Factors for Salary</a:t>
            </a:r>
            <a:endParaRPr sz="3500"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225225"/>
            <a:ext cx="3614400" cy="18081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Influential factors in Salary Prediction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Number of Companies worked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Job Level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Job Role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Performance Rating</a:t>
            </a:r>
            <a:endParaRPr sz="1200"/>
          </a:p>
        </p:txBody>
      </p:sp>
      <p:sp>
        <p:nvSpPr>
          <p:cNvPr id="164" name="Google Shape;164;p27"/>
          <p:cNvSpPr txBox="1"/>
          <p:nvPr/>
        </p:nvSpPr>
        <p:spPr>
          <a:xfrm>
            <a:off x="4484075" y="1288400"/>
            <a:ext cx="4301400" cy="5580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Linear Model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Prediction Stats: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Adjusted R-Squared: 94 % RMSE: 1055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225225"/>
            <a:ext cx="8391900" cy="3188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Thank You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Analysing Important Factors for Employee Attrition</a:t>
            </a:r>
            <a:endParaRPr sz="36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3498139" cy="277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5625" y="1225225"/>
            <a:ext cx="3938410" cy="27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Analysing Important Factors for Employee Attrition Part 2</a:t>
            </a:r>
            <a:endParaRPr sz="36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225225"/>
            <a:ext cx="3758175" cy="296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025" y="1225225"/>
            <a:ext cx="4141016" cy="296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Analysing Important Factors for Employee Attrition Part 3</a:t>
            </a:r>
            <a:endParaRPr sz="36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3753024" cy="29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4025" y="1225225"/>
            <a:ext cx="4230691" cy="297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Analysing Important Factors for Employee Attrition Part 4</a:t>
            </a:r>
            <a:endParaRPr sz="360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00" y="1214975"/>
            <a:ext cx="3841813" cy="306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075" y="1214975"/>
            <a:ext cx="4260300" cy="3064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Analysing Important Factors for Employee Attrition Part 5</a:t>
            </a:r>
            <a:endParaRPr sz="36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4975"/>
            <a:ext cx="4115524" cy="295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28325"/>
            <a:ext cx="4153051" cy="295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Analysing Important Factors for Employee Attrition Part 6</a:t>
            </a:r>
            <a:endParaRPr sz="3600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325"/>
            <a:ext cx="4128051" cy="29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01425"/>
            <a:ext cx="4128049" cy="294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Analysing Important Factors for Employee Attrition Part 7</a:t>
            </a:r>
            <a:endParaRPr sz="3600"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6911527" cy="34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Analysing Important Factors for Employee Attrition Summary</a:t>
            </a:r>
            <a:endParaRPr sz="3500"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225225"/>
            <a:ext cx="3867900" cy="33540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Influential factors in Attrition used in the model: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Distance from Home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Number of Companies worked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Years in Current Role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Monthly Income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Environment Satisfaction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Job Level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Job Role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Job </a:t>
            </a:r>
            <a:r>
              <a:rPr lang="en" sz="1200"/>
              <a:t>Involvement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Overtime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Marital</a:t>
            </a:r>
            <a:r>
              <a:rPr lang="en" sz="1200"/>
              <a:t> Status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Work Life Balance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Business Travel</a:t>
            </a:r>
            <a:endParaRPr sz="12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675" y="2135350"/>
            <a:ext cx="3426625" cy="24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4484075" y="1288400"/>
            <a:ext cx="4301400" cy="5580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Average Model (NAive Bayes) Prediction Stats: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Accuracy: 83 % Sensitivity: 84 % Specificity: 64 %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