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Going Green </a:t>
            </a:r>
            <a:r>
              <a:rPr lang="en-US" sz="8000" dirty="0"/>
              <a:t>in Garden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veganism in the Singapore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775" y="-225043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800" i="1" u="sng" dirty="0">
                <a:solidFill>
                  <a:srgbClr val="FFFFFF"/>
                </a:solidFill>
              </a:rPr>
              <a:t>Business Problem</a:t>
            </a: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endParaRPr lang="en-US" sz="4800" i="1" u="sng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17868-FA92-44E1-9C45-5B5D983159A6}"/>
              </a:ext>
            </a:extLst>
          </p:cNvPr>
          <p:cNvSpPr txBox="1"/>
          <p:nvPr/>
        </p:nvSpPr>
        <p:spPr>
          <a:xfrm>
            <a:off x="866775" y="1507004"/>
            <a:ext cx="10868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Singapore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was named the second most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vegan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-friendly city in Asia by PETA and 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sixth most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vegan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-friendly city in the world by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HappyCow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Given a growing vegan movement in Singapore, where should new vegan food entrepreneurs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consider opening their new municipalities?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-1349316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800" i="1" u="sng" dirty="0">
                <a:solidFill>
                  <a:srgbClr val="FFFFFF"/>
                </a:solidFill>
              </a:rPr>
              <a:t>Solving the Problem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17868-FA92-44E1-9C45-5B5D983159A6}"/>
              </a:ext>
            </a:extLst>
          </p:cNvPr>
          <p:cNvSpPr txBox="1"/>
          <p:nvPr/>
        </p:nvSpPr>
        <p:spPr>
          <a:xfrm>
            <a:off x="914400" y="1301102"/>
            <a:ext cx="97954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Determine if there is a relationship between population density and number of vegans </a:t>
            </a:r>
          </a:p>
          <a:p>
            <a:r>
              <a:rPr lang="en-US" sz="2000" dirty="0"/>
              <a:t>     restaurants available in the area </a:t>
            </a:r>
          </a:p>
          <a:p>
            <a:endParaRPr lang="en-US" sz="2000" dirty="0"/>
          </a:p>
          <a:p>
            <a:r>
              <a:rPr lang="en-US" sz="2000" dirty="0"/>
              <a:t>2. If there is an association, find out which areas are lacking in vegan restaurants which </a:t>
            </a:r>
          </a:p>
          <a:p>
            <a:r>
              <a:rPr lang="en-US" sz="2000" dirty="0"/>
              <a:t>     could serve as potential areas for entrepreneurs to open new vegan restaurants </a:t>
            </a:r>
          </a:p>
        </p:txBody>
      </p:sp>
    </p:spTree>
    <p:extLst>
      <p:ext uri="{BB962C8B-B14F-4D97-AF65-F5344CB8AC3E}">
        <p14:creationId xmlns:p14="http://schemas.microsoft.com/office/powerpoint/2010/main" val="27951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E1C3-D96F-4D6E-B5C1-F700C4F1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Most Populated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0BA45-6F3D-45FC-8EF0-52C240BA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2265556"/>
            <a:ext cx="9756161" cy="32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943-933F-49B6-A87F-A55969B0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Areas with Vegan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2E087-97E3-4981-994B-85F97067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56" y="2365354"/>
            <a:ext cx="5714390" cy="29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2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7C93-39C6-40CA-9FCE-861429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996062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800" dirty="0"/>
              <a:t>Correlation between Population Density and Number of Vegan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EF47C-545F-4691-81F7-4887025D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6" y="638814"/>
            <a:ext cx="7529904" cy="498855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B189-9BAF-4BCA-9174-EE9D3F79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98E5D-6A08-49AC-B1D1-3FB2AB30C2C0}"/>
              </a:ext>
            </a:extLst>
          </p:cNvPr>
          <p:cNvSpPr txBox="1"/>
          <p:nvPr/>
        </p:nvSpPr>
        <p:spPr>
          <a:xfrm>
            <a:off x="5305425" y="570976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positive but weak relationship between the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population density of the neighborhood in Singapore and the number of vegan restaurants.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D9F-87F8-4EC6-8A7A-444A0D2F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based on Density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9C4A7-3A39-483B-99A9-860C9670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17" y="2225040"/>
            <a:ext cx="6097166" cy="39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4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9D7F-89A7-485A-8942-D7D3478D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Vegan/Vegetarian Restaurants per cluster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3AB02-F9D7-4928-B29C-C179B7E9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" y="2761922"/>
            <a:ext cx="4983790" cy="1334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198FD-E877-4E9E-84E3-C8DE03BD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20" y="1971714"/>
            <a:ext cx="3047999" cy="4248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8DD89-5605-4B96-9196-6ADE52845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859" y="1971714"/>
            <a:ext cx="2518301" cy="42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121A-3485-41F0-9BA9-5E4BBB80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7E59-7C37-4CF2-B321-007137C2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the K means algorithm is sufficiently high given the frequency of overlapping density between cluster 1 and 2. However, based on our observations we observe that majority of vegan/vegetarian restaurants are present in cluster 2, with the highest count being in Rocher. While there is a need for more data to safely conclude that opening a vegan restaurant is advisable for a vegan restaurant entrepreneur given the weak correlation and sufficiently accurate clustering algorithm, this finding seems to point towards the direction of </a:t>
            </a:r>
            <a:r>
              <a:rPr lang="en-US" dirty="0" err="1"/>
              <a:t>bukit</a:t>
            </a:r>
            <a:r>
              <a:rPr lang="en-US" dirty="0"/>
              <a:t> </a:t>
            </a:r>
            <a:r>
              <a:rPr lang="en-US" dirty="0" err="1"/>
              <a:t>batok</a:t>
            </a:r>
            <a:r>
              <a:rPr lang="en-US" dirty="0"/>
              <a:t> and </a:t>
            </a:r>
            <a:r>
              <a:rPr lang="en-US" dirty="0" err="1"/>
              <a:t>paya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being potential areas.  </a:t>
            </a:r>
          </a:p>
        </p:txBody>
      </p:sp>
    </p:spTree>
    <p:extLst>
      <p:ext uri="{BB962C8B-B14F-4D97-AF65-F5344CB8AC3E}">
        <p14:creationId xmlns:p14="http://schemas.microsoft.com/office/powerpoint/2010/main" val="5805373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Neue</vt:lpstr>
      <vt:lpstr>Arial</vt:lpstr>
      <vt:lpstr>Bookman Old Style</vt:lpstr>
      <vt:lpstr>Calibri</vt:lpstr>
      <vt:lpstr>Franklin Gothic Book</vt:lpstr>
      <vt:lpstr>1_RetrospectVTI</vt:lpstr>
      <vt:lpstr>Going Green in Garden City</vt:lpstr>
      <vt:lpstr>Business Problem  </vt:lpstr>
      <vt:lpstr>Solving the Problem </vt:lpstr>
      <vt:lpstr>Top 10 Most Populated Areas</vt:lpstr>
      <vt:lpstr>Top 5 Areas with Vegan Restaurants</vt:lpstr>
      <vt:lpstr>Correlation between Population Density and Number of Vegan Restaurants</vt:lpstr>
      <vt:lpstr>K-Means Clustering based on Density  </vt:lpstr>
      <vt:lpstr>Number of Vegan/Vegetarian Restaurants per cluster 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Green in Garden City</dc:title>
  <dc:creator>Ryan Chan</dc:creator>
  <cp:lastModifiedBy>Ryan Chan</cp:lastModifiedBy>
  <cp:revision>3</cp:revision>
  <dcterms:created xsi:type="dcterms:W3CDTF">2021-02-05T09:20:49Z</dcterms:created>
  <dcterms:modified xsi:type="dcterms:W3CDTF">2021-02-05T13:16:23Z</dcterms:modified>
</cp:coreProperties>
</file>