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75" r:id="rId4"/>
    <p:sldId id="276" r:id="rId5"/>
    <p:sldId id="257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80" r:id="rId15"/>
    <p:sldId id="267" r:id="rId16"/>
    <p:sldId id="268" r:id="rId17"/>
    <p:sldId id="269" r:id="rId18"/>
    <p:sldId id="272" r:id="rId19"/>
    <p:sldId id="273" r:id="rId20"/>
    <p:sldId id="271" r:id="rId21"/>
    <p:sldId id="278" r:id="rId22"/>
    <p:sldId id="277" r:id="rId23"/>
    <p:sldId id="282" r:id="rId24"/>
    <p:sldId id="283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9460-7BF7-4E53-9348-A2D93A4A496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7D52-65A4-4642-8DCB-0D0611C8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https://www.open-electronics.org/the-power-of-arduino-this-unknown/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https://www.arduino.cc/en/Tutorial/Blink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0211"/>
            <a:ext cx="9144000" cy="238760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9900" dirty="0"/>
              <a:t>Sensors!!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9179C-30E1-42A3-9802-850712C5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0" y="2439397"/>
            <a:ext cx="9334980" cy="41658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E2D235-EABD-4AD1-BF8D-9F7E1F6B59D4}"/>
              </a:ext>
            </a:extLst>
          </p:cNvPr>
          <p:cNvSpPr/>
          <p:nvPr/>
        </p:nvSpPr>
        <p:spPr>
          <a:xfrm>
            <a:off x="3591128" y="6420545"/>
            <a:ext cx="425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https://www.arduino.cc/en/Main/Software</a:t>
            </a:r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A0.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Visualizer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To use this, the output wire to the speaker must support Pulse Width Modulation (PWM, denoted by ~ on an Arduino), </a:t>
            </a:r>
            <a:r>
              <a:rPr lang="en-US" sz="3500" u="sng" dirty="0"/>
              <a:t>meaning that you can specify a voltage value from 0 – 5V </a:t>
            </a:r>
          </a:p>
          <a:p>
            <a:r>
              <a:rPr lang="en-US" sz="3500" dirty="0"/>
              <a:t>You can pick how much power you want to send and thus the loudness of the speaker</a:t>
            </a:r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mbohead.com/wp-content/uploads/2011/07/PiezoElements.jpg">
            <a:extLst>
              <a:ext uri="{FF2B5EF4-FFF2-40B4-BE49-F238E27FC236}">
                <a16:creationId xmlns:a16="http://schemas.microsoft.com/office/drawing/2014/main" id="{409E3803-1491-4223-ACE2-BCF21C8E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38" y="4102508"/>
            <a:ext cx="4706662" cy="27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E9070-7D23-4E76-806A-698FB577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Piezoelectric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A4F6-B946-4055-A9F7-947EA7AE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sensitive to pressure or touch</a:t>
            </a:r>
          </a:p>
          <a:p>
            <a:r>
              <a:rPr lang="en-US" dirty="0"/>
              <a:t>Converts the intensity of the touch into a voltage output to the Arduino</a:t>
            </a:r>
          </a:p>
          <a:p>
            <a:r>
              <a:rPr lang="en-US" dirty="0"/>
              <a:t>Very good for experimenting with different thresholds as the ones we have are fairly sensitive</a:t>
            </a:r>
          </a:p>
        </p:txBody>
      </p:sp>
    </p:spTree>
    <p:extLst>
      <p:ext uri="{BB962C8B-B14F-4D97-AF65-F5344CB8AC3E}">
        <p14:creationId xmlns:p14="http://schemas.microsoft.com/office/powerpoint/2010/main" val="260161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en-US" dirty="0"/>
              <a:t>RFID 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9163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2" y="2128490"/>
            <a:ext cx="10807148" cy="4714323"/>
          </a:xfrm>
        </p:spPr>
        <p:txBody>
          <a:bodyPr>
            <a:normAutofit/>
          </a:bodyPr>
          <a:lstStyle/>
          <a:p>
            <a:r>
              <a:rPr lang="en-US" sz="3500" dirty="0"/>
              <a:t>This is used to sign-in here!</a:t>
            </a:r>
          </a:p>
          <a:p>
            <a:r>
              <a:rPr lang="en-US" sz="3500" dirty="0"/>
              <a:t>Note that this input is 3.3V</a:t>
            </a:r>
          </a:p>
          <a:p>
            <a:r>
              <a:rPr lang="en-US" sz="3500" dirty="0"/>
              <a:t>Simply put, data is sent over SDA, SCK, MOSI, MISO when an RFID tag is tapped to the sensing area of the board</a:t>
            </a:r>
          </a:p>
          <a:p>
            <a:r>
              <a:rPr lang="en-US" sz="3500" dirty="0"/>
              <a:t>This specific chip can also write data to RFID chips</a:t>
            </a:r>
          </a:p>
          <a:p>
            <a:r>
              <a:rPr lang="en-US" sz="3500" dirty="0"/>
              <a:t>This is much more advanced than the other types of sensors previously discussed</a:t>
            </a:r>
          </a:p>
          <a:p>
            <a:endParaRPr lang="en-US" sz="3500" dirty="0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06" y="-587057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E828A845-869D-41A4-84D2-1B8C94CDCC8B}"/>
              </a:ext>
            </a:extLst>
          </p:cNvPr>
          <p:cNvSpPr/>
          <p:nvPr/>
        </p:nvSpPr>
        <p:spPr>
          <a:xfrm>
            <a:off x="6887817" y="248478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0ECB02-06C4-4ACC-9119-BBC56584B5B0}"/>
              </a:ext>
            </a:extLst>
          </p:cNvPr>
          <p:cNvSpPr/>
          <p:nvPr/>
        </p:nvSpPr>
        <p:spPr>
          <a:xfrm>
            <a:off x="6887817" y="1188484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FC17F-B884-4936-A8DB-4CF385B0615A}"/>
              </a:ext>
            </a:extLst>
          </p:cNvPr>
          <p:cNvSpPr txBox="1"/>
          <p:nvPr/>
        </p:nvSpPr>
        <p:spPr>
          <a:xfrm>
            <a:off x="5742289" y="372441"/>
            <a:ext cx="795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DE5A5-7C19-426D-9678-14710B697518}"/>
              </a:ext>
            </a:extLst>
          </p:cNvPr>
          <p:cNvSpPr txBox="1"/>
          <p:nvPr/>
        </p:nvSpPr>
        <p:spPr>
          <a:xfrm>
            <a:off x="5641217" y="1330281"/>
            <a:ext cx="116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</a:t>
            </a:r>
          </a:p>
        </p:txBody>
      </p:sp>
      <p:pic>
        <p:nvPicPr>
          <p:cNvPr id="4" name="Picture 2" descr="https://a.pololu-files.com/picture/0J3975.1200.jpg?773731625ebad6f459b06cf5cde22f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63" y="0"/>
            <a:ext cx="5598966" cy="4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Main/ArduinoMega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1" y="2786757"/>
            <a:ext cx="6674047" cy="44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0" y="512679"/>
            <a:ext cx="3980009" cy="2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artofcircuits.com/wp-content/uploads/2014/04/Arduino-Pro-Micro-1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.gyazo.com/de25e2439afa5064dc47ecb39887c5c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42" y="4442155"/>
            <a:ext cx="3294158" cy="22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6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Power</a:t>
            </a:r>
          </a:p>
        </p:txBody>
      </p:sp>
      <p:pic>
        <p:nvPicPr>
          <p:cNvPr id="4" name="Picture 2" descr="https://i.gyazo.com/5507c0e221933436b5d21c0ad48ac56d.png">
            <a:extLst>
              <a:ext uri="{FF2B5EF4-FFF2-40B4-BE49-F238E27FC236}">
                <a16:creationId xmlns:a16="http://schemas.microsoft.com/office/drawing/2014/main" id="{0826642B-DE12-4370-9A9A-A3B1E68E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38" y="1243238"/>
            <a:ext cx="7732997" cy="558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7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51" y="3320192"/>
            <a:ext cx="4308049" cy="32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690687"/>
            <a:ext cx="10515600" cy="5773599"/>
          </a:xfrm>
        </p:spPr>
        <p:txBody>
          <a:bodyPr/>
          <a:lstStyle/>
          <a:p>
            <a:r>
              <a:rPr lang="en-US" dirty="0"/>
              <a:t>Arduinos have analog and digital pins</a:t>
            </a:r>
          </a:p>
          <a:p>
            <a:r>
              <a:rPr lang="en-US" dirty="0"/>
              <a:t>Digital: </a:t>
            </a:r>
          </a:p>
          <a:p>
            <a:pPr lvl="1"/>
            <a:r>
              <a:rPr lang="en-US" dirty="0"/>
              <a:t>Can send power 0 – 5V (or 3.3V on some other </a:t>
            </a:r>
            <a:r>
              <a:rPr lang="en-US" dirty="0" err="1"/>
              <a:t>Arudino</a:t>
            </a:r>
            <a:r>
              <a:rPr lang="en-US" dirty="0"/>
              <a:t> models)</a:t>
            </a:r>
          </a:p>
          <a:p>
            <a:pPr lvl="2"/>
            <a:r>
              <a:rPr lang="en-US" dirty="0"/>
              <a:t>Special PWM pins (denoted by ~) can send between 0 and 5V</a:t>
            </a:r>
          </a:p>
          <a:p>
            <a:pPr lvl="1"/>
            <a:r>
              <a:rPr lang="en-US" dirty="0"/>
              <a:t>Can read inputs, but not the intensity of it (just on or off)</a:t>
            </a:r>
          </a:p>
          <a:p>
            <a:r>
              <a:rPr lang="en-US" dirty="0"/>
              <a:t>Analog</a:t>
            </a:r>
          </a:p>
          <a:p>
            <a:pPr lvl="1"/>
            <a:r>
              <a:rPr lang="en-US" dirty="0"/>
              <a:t>Can only read, but can read the intensity of an input</a:t>
            </a:r>
          </a:p>
          <a:p>
            <a:pPr lvl="1"/>
            <a:r>
              <a:rPr lang="en-US" dirty="0"/>
              <a:t>Reported as a number between 0 – 1023 (scaled 0 – 5V)</a:t>
            </a:r>
          </a:p>
        </p:txBody>
      </p:sp>
    </p:spTree>
    <p:extLst>
      <p:ext uri="{BB962C8B-B14F-4D97-AF65-F5344CB8AC3E}">
        <p14:creationId xmlns:p14="http://schemas.microsoft.com/office/powerpoint/2010/main" val="42632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0F48-4714-44F1-B592-63DC16E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Sensors: 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ED6-E245-4916-B94A-31892634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Take real world information and translate it to a way the Arduino / microcontrollers can understand</a:t>
            </a:r>
          </a:p>
          <a:p>
            <a:r>
              <a:rPr lang="en-US" sz="3000" dirty="0"/>
              <a:t>Many types of sensors for various applications (sounds, lights, etc..)</a:t>
            </a:r>
          </a:p>
          <a:p>
            <a:r>
              <a:rPr lang="en-US" sz="3000" dirty="0"/>
              <a:t>You can make your program do special things based on sensory input: when it’s too loud, when the ambient light is really low,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302209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224D5882-2E7E-4D33-8479-711943AD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i.gyazo.com/1ffd6f210b9942362c01c77d6007581c.png">
            <a:extLst>
              <a:ext uri="{FF2B5EF4-FFF2-40B4-BE49-F238E27FC236}">
                <a16:creationId xmlns:a16="http://schemas.microsoft.com/office/drawing/2014/main" id="{1798390D-2118-44D0-A474-4C059D38E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6"/>
          <a:stretch/>
        </p:blipFill>
        <p:spPr bwMode="auto">
          <a:xfrm>
            <a:off x="5831812" y="1690688"/>
            <a:ext cx="6253352" cy="31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698E51-FA2C-463D-B58C-5D0165C608DB}"/>
              </a:ext>
            </a:extLst>
          </p:cNvPr>
          <p:cNvCxnSpPr>
            <a:cxnSpLocks/>
          </p:cNvCxnSpPr>
          <p:nvPr/>
        </p:nvCxnSpPr>
        <p:spPr>
          <a:xfrm flipH="1">
            <a:off x="2777450" y="864704"/>
            <a:ext cx="2322998" cy="1191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A53B16-BD41-48B1-9CA3-30EDD296A8AE}"/>
              </a:ext>
            </a:extLst>
          </p:cNvPr>
          <p:cNvSpPr txBox="1"/>
          <p:nvPr/>
        </p:nvSpPr>
        <p:spPr>
          <a:xfrm>
            <a:off x="5100448" y="365125"/>
            <a:ext cx="4282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Power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97960-F5FC-42C8-BE42-0C5D029C1AC8}"/>
              </a:ext>
            </a:extLst>
          </p:cNvPr>
          <p:cNvCxnSpPr>
            <a:cxnSpLocks/>
          </p:cNvCxnSpPr>
          <p:nvPr/>
        </p:nvCxnSpPr>
        <p:spPr>
          <a:xfrm>
            <a:off x="1222513" y="1027906"/>
            <a:ext cx="1152939" cy="1027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4F43B3-644E-4F87-9CE7-F0131D1134AB}"/>
              </a:ext>
            </a:extLst>
          </p:cNvPr>
          <p:cNvSpPr txBox="1"/>
          <p:nvPr/>
        </p:nvSpPr>
        <p:spPr>
          <a:xfrm>
            <a:off x="451473" y="550852"/>
            <a:ext cx="2124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BC9F-EEC7-4E49-8533-FAE32BEAC4A3}"/>
              </a:ext>
            </a:extLst>
          </p:cNvPr>
          <p:cNvSpPr txBox="1"/>
          <p:nvPr/>
        </p:nvSpPr>
        <p:spPr>
          <a:xfrm>
            <a:off x="6877878" y="2708865"/>
            <a:ext cx="26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(LED_BUILTIN = 13)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A2DDEF-25DF-4886-935E-058E4B880836}"/>
              </a:ext>
            </a:extLst>
          </p:cNvPr>
          <p:cNvCxnSpPr>
            <a:cxnSpLocks/>
          </p:cNvCxnSpPr>
          <p:nvPr/>
        </p:nvCxnSpPr>
        <p:spPr>
          <a:xfrm>
            <a:off x="7056783" y="2708865"/>
            <a:ext cx="122251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722F5B-B002-4DEC-A6F4-452FF68CAAD4}"/>
              </a:ext>
            </a:extLst>
          </p:cNvPr>
          <p:cNvCxnSpPr>
            <a:cxnSpLocks/>
          </p:cNvCxnSpPr>
          <p:nvPr/>
        </p:nvCxnSpPr>
        <p:spPr>
          <a:xfrm>
            <a:off x="8965096" y="3875056"/>
            <a:ext cx="5267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12DF4-7AC2-4033-8262-B2619A891884}"/>
              </a:ext>
            </a:extLst>
          </p:cNvPr>
          <p:cNvCxnSpPr>
            <a:cxnSpLocks/>
          </p:cNvCxnSpPr>
          <p:nvPr/>
        </p:nvCxnSpPr>
        <p:spPr>
          <a:xfrm>
            <a:off x="8965096" y="4345508"/>
            <a:ext cx="4174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A8114-7680-4492-86FF-D9BB9D6B3A94}"/>
              </a:ext>
            </a:extLst>
          </p:cNvPr>
          <p:cNvSpPr txBox="1"/>
          <p:nvPr/>
        </p:nvSpPr>
        <p:spPr>
          <a:xfrm>
            <a:off x="6152322" y="523792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Note: Times are always given in Milliseconds</a:t>
            </a:r>
          </a:p>
        </p:txBody>
      </p:sp>
      <p:pic>
        <p:nvPicPr>
          <p:cNvPr id="32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65622CEA-0D57-4256-AE1B-87AC5089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29" y="509088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6771 -0.0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2394-AEB2-416C-9236-CB64F7FE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1919-C3EB-4580-B317-2FDFFA68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premade sketches will write information here for you to see!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1E2A6-3DA3-4C6A-990D-90A6EECD275E}"/>
              </a:ext>
            </a:extLst>
          </p:cNvPr>
          <p:cNvGrpSpPr/>
          <p:nvPr/>
        </p:nvGrpSpPr>
        <p:grpSpPr>
          <a:xfrm>
            <a:off x="2135671" y="2505075"/>
            <a:ext cx="6191250" cy="4352925"/>
            <a:chOff x="1072184" y="1824038"/>
            <a:chExt cx="6191250" cy="4352925"/>
          </a:xfrm>
        </p:grpSpPr>
        <p:pic>
          <p:nvPicPr>
            <p:cNvPr id="1026" name="Picture 2" descr="https://i.gyazo.com/9452bb5104b5824d4c4a506ae42bc5cb.png">
              <a:extLst>
                <a:ext uri="{FF2B5EF4-FFF2-40B4-BE49-F238E27FC236}">
                  <a16:creationId xmlns:a16="http://schemas.microsoft.com/office/drawing/2014/main" id="{082A7161-CF5E-4B28-9D47-AB6E10357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184" y="1824038"/>
              <a:ext cx="6191250" cy="435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68C43-4EC6-49E5-A34F-E209CC201979}"/>
                </a:ext>
              </a:extLst>
            </p:cNvPr>
            <p:cNvSpPr/>
            <p:nvPr/>
          </p:nvSpPr>
          <p:spPr>
            <a:xfrm>
              <a:off x="2325757" y="3369365"/>
              <a:ext cx="4055165" cy="2484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01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2A5-F89A-4A76-A21C-03DC250D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Downloadable Sketches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329EFE-1767-4276-8CD3-D9E1B0D1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521234"/>
            <a:ext cx="10515600" cy="5773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Potentiometers control LEDs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Thermal sensors control LEDs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Photoresistor control LEDs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Piezo and Speakers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https://goo.gl/dpqBQH</a:t>
            </a:r>
          </a:p>
        </p:txBody>
      </p:sp>
    </p:spTree>
    <p:extLst>
      <p:ext uri="{BB962C8B-B14F-4D97-AF65-F5344CB8AC3E}">
        <p14:creationId xmlns:p14="http://schemas.microsoft.com/office/powerpoint/2010/main" val="65429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i.gyazo.com/54c680e655ecf07a417ea7afef986cb3.png">
            <a:extLst>
              <a:ext uri="{FF2B5EF4-FFF2-40B4-BE49-F238E27FC236}">
                <a16:creationId xmlns:a16="http://schemas.microsoft.com/office/drawing/2014/main" id="{5BB1C005-FC62-4F67-8C8B-241D9B65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15" y="3248906"/>
            <a:ext cx="2836785" cy="30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2355D-5EB4-4791-9A04-1592D64F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Points 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7A48-7FA2-4A11-ADD0-A60E6FE2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place a 330 Ohm resistor in between your sensor and GND to protect the component</a:t>
            </a:r>
          </a:p>
          <a:p>
            <a:r>
              <a:rPr lang="en-US" dirty="0"/>
              <a:t>Ensure that the Thermal sensor, is inserted in the proper orientation</a:t>
            </a:r>
          </a:p>
          <a:p>
            <a:r>
              <a:rPr lang="en-US" dirty="0"/>
              <a:t>Change the board type from default (Arduino Uno) to Mega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9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A1CA0-87B9-4813-8A8D-72113672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00" y="336480"/>
            <a:ext cx="93440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416-A0F0-402D-8285-B5ED9904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Sketches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2A5-B3B7-4A7A-995D-63DCA7BF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5" y="2988502"/>
            <a:ext cx="12569687" cy="5598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0000"/>
                </a:solidFill>
              </a:rPr>
              <a:t>https://goo.gl/dpqBQH</a:t>
            </a:r>
          </a:p>
          <a:p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9830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84E-52B5-4F0E-BDA1-54E3F46D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for photoresistor sketch</a:t>
            </a:r>
          </a:p>
        </p:txBody>
      </p:sp>
      <p:pic>
        <p:nvPicPr>
          <p:cNvPr id="2050" name="Picture 2" descr="Picture of The Circuit">
            <a:extLst>
              <a:ext uri="{FF2B5EF4-FFF2-40B4-BE49-F238E27FC236}">
                <a16:creationId xmlns:a16="http://schemas.microsoft.com/office/drawing/2014/main" id="{FA9F28FA-B558-491E-858B-7E6C9A29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88" y="1958009"/>
            <a:ext cx="8335875" cy="467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671F-C569-4D7E-9B84-B866FBA7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B45B-1DEB-419C-9570-99C73001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Different sensors have different implementations</a:t>
            </a:r>
          </a:p>
          <a:p>
            <a:r>
              <a:rPr lang="en-US" sz="3000" dirty="0"/>
              <a:t>All basic sensors convey information to the Arduino over a single Analog input (more advanced sensors can use more) </a:t>
            </a:r>
          </a:p>
          <a:p>
            <a:r>
              <a:rPr lang="en-US" sz="3000" dirty="0"/>
              <a:t>The rest is up to you! You decide when you want to read the information, and what to do with it</a:t>
            </a:r>
          </a:p>
        </p:txBody>
      </p:sp>
    </p:spTree>
    <p:extLst>
      <p:ext uri="{BB962C8B-B14F-4D97-AF65-F5344CB8AC3E}">
        <p14:creationId xmlns:p14="http://schemas.microsoft.com/office/powerpoint/2010/main" val="30301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6B6F-EEDE-4398-BB25-65CBE1E8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before we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2C74-F8B9-47DB-B3C9-70FB620E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Arduinos we usually use are 5V. The other most common is 3.3V, which some sensors may require (we will see this later)</a:t>
            </a:r>
          </a:p>
          <a:p>
            <a:pPr lvl="1"/>
            <a:r>
              <a:rPr lang="en-US" sz="2600" dirty="0"/>
              <a:t>For all basic sensors, we can assume they will use 5V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704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85" y="3636369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The output voltage changes based on the temperature (sent to and read by the Arduino)</a:t>
            </a:r>
          </a:p>
          <a:p>
            <a:r>
              <a:rPr lang="en-US" sz="3500" dirty="0"/>
              <a:t>See Graph: Amount of volts changes with temperature</a:t>
            </a:r>
          </a:p>
          <a:p>
            <a:pPr marL="0" indent="0">
              <a:buNone/>
            </a:pPr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6" name="Picture 6" descr="https://i.gyazo.com/54c680e655ecf07a417ea7afef986cb3.png">
            <a:extLst>
              <a:ext uri="{FF2B5EF4-FFF2-40B4-BE49-F238E27FC236}">
                <a16:creationId xmlns:a16="http://schemas.microsoft.com/office/drawing/2014/main" id="{42F92AC0-E88F-473A-8365-926FC1D7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32" y="3795006"/>
            <a:ext cx="2836785" cy="30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implementations! But in both cases the voltage on the analog pin is higher the more light there is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2" y="1845503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/>
              <a:t>Acts as a variable resistor 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The amount of voltage dropped </a:t>
            </a:r>
          </a:p>
          <a:p>
            <a:pPr marL="0" indent="0">
              <a:buNone/>
            </a:pPr>
            <a:r>
              <a:rPr lang="en-US" sz="3500" dirty="0"/>
              <a:t>across this resistor (which you can </a:t>
            </a:r>
          </a:p>
          <a:p>
            <a:pPr marL="0" indent="0">
              <a:buNone/>
            </a:pPr>
            <a:r>
              <a:rPr lang="en-US" sz="3500" dirty="0"/>
              <a:t>read on an Arduino) indicates how big the resistance is.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The darker it is, more voltage is lost across this sensor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25" y="-623357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7659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Note there are 3 contact points here, so the wiring will be a little different</a:t>
            </a:r>
          </a:p>
          <a:p>
            <a:r>
              <a:rPr lang="en-US" sz="3500" dirty="0"/>
              <a:t>The SIG point will output some voltage depending on how bright it is, which we can use to determine brightness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798</Words>
  <Application>Microsoft Office PowerPoint</Application>
  <PresentationFormat>Widescreen</PresentationFormat>
  <Paragraphs>101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Sensors!!</vt:lpstr>
      <vt:lpstr>Sensors: What do they do?</vt:lpstr>
      <vt:lpstr>How do they work?</vt:lpstr>
      <vt:lpstr>Some points before we get started…</vt:lpstr>
      <vt:lpstr>Thermal</vt:lpstr>
      <vt:lpstr>Photoresistor and Light Sensor</vt:lpstr>
      <vt:lpstr>Photoresistor and Light Sensor</vt:lpstr>
      <vt:lpstr>Photoresistor</vt:lpstr>
      <vt:lpstr>Light Sensor</vt:lpstr>
      <vt:lpstr>Mic and Speaker</vt:lpstr>
      <vt:lpstr>Mic</vt:lpstr>
      <vt:lpstr>Cool Visualizer effects</vt:lpstr>
      <vt:lpstr>Speaker</vt:lpstr>
      <vt:lpstr>Piezoelectric Sensors</vt:lpstr>
      <vt:lpstr>RFID (Advanced)</vt:lpstr>
      <vt:lpstr>Closer Look</vt:lpstr>
      <vt:lpstr>Arduino</vt:lpstr>
      <vt:lpstr>Arduino Power</vt:lpstr>
      <vt:lpstr>Arduino Communication</vt:lpstr>
      <vt:lpstr>PowerPoint Presentation</vt:lpstr>
      <vt:lpstr>Serial Monitor</vt:lpstr>
      <vt:lpstr>Downloadable Sketches</vt:lpstr>
      <vt:lpstr>Final Points before starting</vt:lpstr>
      <vt:lpstr>PowerPoint Presentation</vt:lpstr>
      <vt:lpstr>Download Sketches at:</vt:lpstr>
      <vt:lpstr>Wiring for photoresistor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86</cp:revision>
  <dcterms:created xsi:type="dcterms:W3CDTF">2017-06-20T23:54:03Z</dcterms:created>
  <dcterms:modified xsi:type="dcterms:W3CDTF">2017-09-27T16:47:35Z</dcterms:modified>
</cp:coreProperties>
</file>