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4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39077" y="4218408"/>
            <a:ext cx="2137407" cy="975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Password1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93219" y="3056691"/>
            <a:ext cx="2186357" cy="97584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</a:t>
            </a:r>
            <a:r>
              <a:rPr lang="en-US" sz="3200" b="1" dirty="0" smtClean="0">
                <a:solidFill>
                  <a:schemeClr val="tx1"/>
                </a:solidFill>
              </a:rPr>
              <a:t>assword1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19507" y="250586"/>
            <a:ext cx="2186357" cy="9758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</a:t>
            </a:r>
            <a:r>
              <a:rPr lang="en-US" sz="3200" b="1" dirty="0" smtClean="0">
                <a:solidFill>
                  <a:schemeClr val="tx1"/>
                </a:solidFill>
              </a:rPr>
              <a:t>assword!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9077" y="1742575"/>
            <a:ext cx="2137407" cy="975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Password!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1"/>
            <a:endCxn id="6" idx="3"/>
          </p:cNvCxnSpPr>
          <p:nvPr/>
        </p:nvCxnSpPr>
        <p:spPr>
          <a:xfrm flipH="1">
            <a:off x="3376484" y="3544612"/>
            <a:ext cx="1716735" cy="116171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15475" y="4094492"/>
            <a:ext cx="793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  <a:r>
              <a:rPr lang="en-US" sz="4400" b="1" i="1" baseline="-25000" dirty="0" smtClean="0"/>
              <a:t>1</a:t>
            </a:r>
            <a:endParaRPr lang="en-US" sz="44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242962" y="2085886"/>
            <a:ext cx="793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  <a:r>
              <a:rPr lang="en-US" sz="4400" b="1" i="1" baseline="-25000" dirty="0" smtClean="0"/>
              <a:t>2</a:t>
            </a:r>
            <a:endParaRPr lang="en-US" sz="4400" b="1" i="1" dirty="0"/>
          </a:p>
        </p:txBody>
      </p:sp>
      <p:sp>
        <p:nvSpPr>
          <p:cNvPr id="41" name="Arc 40"/>
          <p:cNvSpPr/>
          <p:nvPr/>
        </p:nvSpPr>
        <p:spPr>
          <a:xfrm rot="689099">
            <a:off x="5761709" y="3883124"/>
            <a:ext cx="805400" cy="769228"/>
          </a:xfrm>
          <a:prstGeom prst="arc">
            <a:avLst>
              <a:gd name="adj1" fmla="val 17602820"/>
              <a:gd name="adj2" fmla="val 12336485"/>
            </a:avLst>
          </a:prstGeom>
          <a:ln w="5715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54219" y="4355365"/>
            <a:ext cx="793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g</a:t>
            </a:r>
            <a:r>
              <a:rPr lang="en-US" sz="4400" b="1" i="1" baseline="-25000" dirty="0" smtClean="0"/>
              <a:t>0</a:t>
            </a:r>
            <a:endParaRPr lang="en-US" sz="4400" b="1" i="1" dirty="0"/>
          </a:p>
        </p:txBody>
      </p:sp>
      <p:cxnSp>
        <p:nvCxnSpPr>
          <p:cNvPr id="51" name="Straight Arrow Connector 50"/>
          <p:cNvCxnSpPr>
            <a:stCxn id="7" idx="1"/>
            <a:endCxn id="5" idx="3"/>
          </p:cNvCxnSpPr>
          <p:nvPr/>
        </p:nvCxnSpPr>
        <p:spPr>
          <a:xfrm flipH="1" flipV="1">
            <a:off x="3376484" y="2230496"/>
            <a:ext cx="1716735" cy="131411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0" y="588603"/>
            <a:ext cx="8394746" cy="600994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5</cp:revision>
  <dcterms:created xsi:type="dcterms:W3CDTF">2015-10-25T16:21:14Z</dcterms:created>
  <dcterms:modified xsi:type="dcterms:W3CDTF">2015-10-25T16:51:44Z</dcterms:modified>
</cp:coreProperties>
</file>