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7BA0-E755-6D4B-B33E-FE93C81DA204}" type="datetimeFigureOut">
              <a:rPr lang="en-US" smtClean="0"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5D59-47BD-1C48-B48D-13FD440C9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51866" y="4218408"/>
            <a:ext cx="2137407" cy="9758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Password1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06008" y="3056691"/>
            <a:ext cx="2186357" cy="975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</a:rPr>
              <a:t>assword1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06008" y="1071533"/>
            <a:ext cx="2186357" cy="9758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</a:rPr>
              <a:t>assword!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Arc 28"/>
          <p:cNvSpPr/>
          <p:nvPr/>
        </p:nvSpPr>
        <p:spPr>
          <a:xfrm>
            <a:off x="2989273" y="1474261"/>
            <a:ext cx="1739715" cy="1998367"/>
          </a:xfrm>
          <a:custGeom>
            <a:avLst/>
            <a:gdLst>
              <a:gd name="connsiteX0" fmla="*/ 273785 w 2633038"/>
              <a:gd name="connsiteY0" fmla="*/ 455539 h 2338923"/>
              <a:gd name="connsiteX1" fmla="*/ 1797821 w 2633038"/>
              <a:gd name="connsiteY1" fmla="*/ 80953 h 2338923"/>
              <a:gd name="connsiteX2" fmla="*/ 1316519 w 2633038"/>
              <a:gd name="connsiteY2" fmla="*/ 1169462 h 2338923"/>
              <a:gd name="connsiteX3" fmla="*/ 273785 w 2633038"/>
              <a:gd name="connsiteY3" fmla="*/ 455539 h 2338923"/>
              <a:gd name="connsiteX0" fmla="*/ 273785 w 2633038"/>
              <a:gd name="connsiteY0" fmla="*/ 455539 h 2338923"/>
              <a:gd name="connsiteX1" fmla="*/ 1797821 w 2633038"/>
              <a:gd name="connsiteY1" fmla="*/ 80953 h 2338923"/>
              <a:gd name="connsiteX0" fmla="*/ 0 w 1663432"/>
              <a:gd name="connsiteY0" fmla="*/ 1023796 h 1737719"/>
              <a:gd name="connsiteX1" fmla="*/ 1524036 w 1663432"/>
              <a:gd name="connsiteY1" fmla="*/ 649210 h 1737719"/>
              <a:gd name="connsiteX2" fmla="*/ 1042734 w 1663432"/>
              <a:gd name="connsiteY2" fmla="*/ 1737719 h 1737719"/>
              <a:gd name="connsiteX3" fmla="*/ 0 w 1663432"/>
              <a:gd name="connsiteY3" fmla="*/ 1023796 h 1737719"/>
              <a:gd name="connsiteX0" fmla="*/ 0 w 1663432"/>
              <a:gd name="connsiteY0" fmla="*/ 1023796 h 1737719"/>
              <a:gd name="connsiteX1" fmla="*/ 1663432 w 1663432"/>
              <a:gd name="connsiteY1" fmla="*/ 29628 h 1737719"/>
              <a:gd name="connsiteX0" fmla="*/ 0 w 1663432"/>
              <a:gd name="connsiteY0" fmla="*/ 919244 h 1633167"/>
              <a:gd name="connsiteX1" fmla="*/ 1524036 w 1663432"/>
              <a:gd name="connsiteY1" fmla="*/ 544658 h 1633167"/>
              <a:gd name="connsiteX2" fmla="*/ 1042734 w 1663432"/>
              <a:gd name="connsiteY2" fmla="*/ 1633167 h 1633167"/>
              <a:gd name="connsiteX3" fmla="*/ 0 w 1663432"/>
              <a:gd name="connsiteY3" fmla="*/ 919244 h 1633167"/>
              <a:gd name="connsiteX0" fmla="*/ 0 w 1663432"/>
              <a:gd name="connsiteY0" fmla="*/ 919244 h 1633167"/>
              <a:gd name="connsiteX1" fmla="*/ 1663432 w 1663432"/>
              <a:gd name="connsiteY1" fmla="*/ 33503 h 1633167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1042734 w 1663432"/>
              <a:gd name="connsiteY2" fmla="*/ 1633167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3432" h="2508348" stroke="0" extrusionOk="0">
                <a:moveTo>
                  <a:pt x="0" y="919244"/>
                </a:moveTo>
                <a:cubicBezTo>
                  <a:pt x="357616" y="507092"/>
                  <a:pt x="1112069" y="2318108"/>
                  <a:pt x="1657321" y="2508348"/>
                </a:cubicBezTo>
                <a:cubicBezTo>
                  <a:pt x="1333984" y="2359199"/>
                  <a:pt x="995838" y="2326704"/>
                  <a:pt x="687311" y="2060901"/>
                </a:cubicBezTo>
                <a:cubicBezTo>
                  <a:pt x="354542" y="1758118"/>
                  <a:pt x="229104" y="1299796"/>
                  <a:pt x="0" y="919244"/>
                </a:cubicBezTo>
                <a:close/>
              </a:path>
              <a:path w="1663432" h="2508348" fill="none">
                <a:moveTo>
                  <a:pt x="0" y="919244"/>
                </a:moveTo>
                <a:cubicBezTo>
                  <a:pt x="357616" y="507092"/>
                  <a:pt x="1118180" y="-156737"/>
                  <a:pt x="1663432" y="33503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28"/>
          <p:cNvSpPr/>
          <p:nvPr/>
        </p:nvSpPr>
        <p:spPr>
          <a:xfrm flipV="1">
            <a:off x="2943311" y="-139406"/>
            <a:ext cx="1734206" cy="3454171"/>
          </a:xfrm>
          <a:custGeom>
            <a:avLst/>
            <a:gdLst>
              <a:gd name="connsiteX0" fmla="*/ 273785 w 2633038"/>
              <a:gd name="connsiteY0" fmla="*/ 455539 h 2338923"/>
              <a:gd name="connsiteX1" fmla="*/ 1797821 w 2633038"/>
              <a:gd name="connsiteY1" fmla="*/ 80953 h 2338923"/>
              <a:gd name="connsiteX2" fmla="*/ 1316519 w 2633038"/>
              <a:gd name="connsiteY2" fmla="*/ 1169462 h 2338923"/>
              <a:gd name="connsiteX3" fmla="*/ 273785 w 2633038"/>
              <a:gd name="connsiteY3" fmla="*/ 455539 h 2338923"/>
              <a:gd name="connsiteX0" fmla="*/ 273785 w 2633038"/>
              <a:gd name="connsiteY0" fmla="*/ 455539 h 2338923"/>
              <a:gd name="connsiteX1" fmla="*/ 1797821 w 2633038"/>
              <a:gd name="connsiteY1" fmla="*/ 80953 h 2338923"/>
              <a:gd name="connsiteX0" fmla="*/ 0 w 1663432"/>
              <a:gd name="connsiteY0" fmla="*/ 1023796 h 1737719"/>
              <a:gd name="connsiteX1" fmla="*/ 1524036 w 1663432"/>
              <a:gd name="connsiteY1" fmla="*/ 649210 h 1737719"/>
              <a:gd name="connsiteX2" fmla="*/ 1042734 w 1663432"/>
              <a:gd name="connsiteY2" fmla="*/ 1737719 h 1737719"/>
              <a:gd name="connsiteX3" fmla="*/ 0 w 1663432"/>
              <a:gd name="connsiteY3" fmla="*/ 1023796 h 1737719"/>
              <a:gd name="connsiteX0" fmla="*/ 0 w 1663432"/>
              <a:gd name="connsiteY0" fmla="*/ 1023796 h 1737719"/>
              <a:gd name="connsiteX1" fmla="*/ 1663432 w 1663432"/>
              <a:gd name="connsiteY1" fmla="*/ 29628 h 1737719"/>
              <a:gd name="connsiteX0" fmla="*/ 0 w 1663432"/>
              <a:gd name="connsiteY0" fmla="*/ 919244 h 1633167"/>
              <a:gd name="connsiteX1" fmla="*/ 1524036 w 1663432"/>
              <a:gd name="connsiteY1" fmla="*/ 544658 h 1633167"/>
              <a:gd name="connsiteX2" fmla="*/ 1042734 w 1663432"/>
              <a:gd name="connsiteY2" fmla="*/ 1633167 h 1633167"/>
              <a:gd name="connsiteX3" fmla="*/ 0 w 1663432"/>
              <a:gd name="connsiteY3" fmla="*/ 919244 h 1633167"/>
              <a:gd name="connsiteX0" fmla="*/ 0 w 1663432"/>
              <a:gd name="connsiteY0" fmla="*/ 919244 h 1633167"/>
              <a:gd name="connsiteX1" fmla="*/ 1663432 w 1663432"/>
              <a:gd name="connsiteY1" fmla="*/ 33503 h 1633167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1042734 w 1663432"/>
              <a:gd name="connsiteY2" fmla="*/ 1633167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19244 h 2508348"/>
              <a:gd name="connsiteX1" fmla="*/ 1657321 w 1663432"/>
              <a:gd name="connsiteY1" fmla="*/ 2508348 h 2508348"/>
              <a:gd name="connsiteX2" fmla="*/ 687311 w 1663432"/>
              <a:gd name="connsiteY2" fmla="*/ 2060901 h 2508348"/>
              <a:gd name="connsiteX3" fmla="*/ 0 w 1663432"/>
              <a:gd name="connsiteY3" fmla="*/ 919244 h 2508348"/>
              <a:gd name="connsiteX0" fmla="*/ 0 w 1663432"/>
              <a:gd name="connsiteY0" fmla="*/ 919244 h 2508348"/>
              <a:gd name="connsiteX1" fmla="*/ 1663432 w 1663432"/>
              <a:gd name="connsiteY1" fmla="*/ 33503 h 2508348"/>
              <a:gd name="connsiteX0" fmla="*/ 0 w 1663432"/>
              <a:gd name="connsiteY0" fmla="*/ 939077 h 2528181"/>
              <a:gd name="connsiteX1" fmla="*/ 1657321 w 1663432"/>
              <a:gd name="connsiteY1" fmla="*/ 2528181 h 2528181"/>
              <a:gd name="connsiteX2" fmla="*/ 687311 w 1663432"/>
              <a:gd name="connsiteY2" fmla="*/ 2080734 h 2528181"/>
              <a:gd name="connsiteX3" fmla="*/ 0 w 1663432"/>
              <a:gd name="connsiteY3" fmla="*/ 939077 h 2528181"/>
              <a:gd name="connsiteX0" fmla="*/ 0 w 1663432"/>
              <a:gd name="connsiteY0" fmla="*/ 939077 h 2528181"/>
              <a:gd name="connsiteX1" fmla="*/ 1663432 w 1663432"/>
              <a:gd name="connsiteY1" fmla="*/ 32691 h 2528181"/>
              <a:gd name="connsiteX0" fmla="*/ 0 w 1663432"/>
              <a:gd name="connsiteY0" fmla="*/ 906386 h 2495490"/>
              <a:gd name="connsiteX1" fmla="*/ 1657321 w 1663432"/>
              <a:gd name="connsiteY1" fmla="*/ 2495490 h 2495490"/>
              <a:gd name="connsiteX2" fmla="*/ 687311 w 1663432"/>
              <a:gd name="connsiteY2" fmla="*/ 2048043 h 2495490"/>
              <a:gd name="connsiteX3" fmla="*/ 0 w 1663432"/>
              <a:gd name="connsiteY3" fmla="*/ 906386 h 2495490"/>
              <a:gd name="connsiteX0" fmla="*/ 0 w 1663432"/>
              <a:gd name="connsiteY0" fmla="*/ 906386 h 2495490"/>
              <a:gd name="connsiteX1" fmla="*/ 1663432 w 1663432"/>
              <a:gd name="connsiteY1" fmla="*/ 0 h 24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3432" h="2495490" stroke="0" extrusionOk="0">
                <a:moveTo>
                  <a:pt x="0" y="906386"/>
                </a:moveTo>
                <a:cubicBezTo>
                  <a:pt x="357616" y="494234"/>
                  <a:pt x="1112069" y="2305250"/>
                  <a:pt x="1657321" y="2495490"/>
                </a:cubicBezTo>
                <a:cubicBezTo>
                  <a:pt x="1333984" y="2346341"/>
                  <a:pt x="995838" y="2313846"/>
                  <a:pt x="687311" y="2048043"/>
                </a:cubicBezTo>
                <a:cubicBezTo>
                  <a:pt x="354542" y="1745260"/>
                  <a:pt x="229104" y="1286938"/>
                  <a:pt x="0" y="906386"/>
                </a:cubicBezTo>
                <a:close/>
              </a:path>
              <a:path w="1663432" h="2495490" fill="none">
                <a:moveTo>
                  <a:pt x="0" y="906386"/>
                </a:moveTo>
                <a:cubicBezTo>
                  <a:pt x="357616" y="494234"/>
                  <a:pt x="957401" y="140077"/>
                  <a:pt x="1663432" y="0"/>
                </a:cubicBezTo>
              </a:path>
            </a:pathLst>
          </a:custGeom>
          <a:ln w="5715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51866" y="1742575"/>
            <a:ext cx="2137407" cy="97584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Password!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2989273" y="3779451"/>
            <a:ext cx="1734708" cy="92687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28264" y="4094492"/>
            <a:ext cx="67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f</a:t>
            </a:r>
            <a:r>
              <a:rPr lang="en-US" sz="4400" b="1" i="1" baseline="-25000" dirty="0" smtClean="0"/>
              <a:t>1</a:t>
            </a:r>
            <a:endParaRPr lang="en-US" sz="44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10663" y="704820"/>
            <a:ext cx="67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f</a:t>
            </a:r>
            <a:r>
              <a:rPr lang="en-US" sz="4400" b="1" i="1" baseline="-25000" dirty="0" smtClean="0"/>
              <a:t>1</a:t>
            </a:r>
            <a:endParaRPr lang="en-US" sz="4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16355" y="2116865"/>
            <a:ext cx="67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f</a:t>
            </a:r>
            <a:r>
              <a:rPr lang="en-US" sz="4400" b="1" i="1" baseline="-25000" dirty="0"/>
              <a:t>2</a:t>
            </a:r>
            <a:endParaRPr lang="en-US" sz="4400" b="1" i="1" dirty="0"/>
          </a:p>
        </p:txBody>
      </p:sp>
      <p:sp>
        <p:nvSpPr>
          <p:cNvPr id="41" name="Arc 40"/>
          <p:cNvSpPr/>
          <p:nvPr/>
        </p:nvSpPr>
        <p:spPr>
          <a:xfrm rot="689099">
            <a:off x="1533360" y="5029351"/>
            <a:ext cx="805400" cy="769228"/>
          </a:xfrm>
          <a:prstGeom prst="arc">
            <a:avLst>
              <a:gd name="adj1" fmla="val 17602820"/>
              <a:gd name="adj2" fmla="val 12336485"/>
            </a:avLst>
          </a:prstGeom>
          <a:ln w="5715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20910901" flipV="1">
            <a:off x="1577341" y="1123488"/>
            <a:ext cx="805400" cy="769228"/>
          </a:xfrm>
          <a:prstGeom prst="arc">
            <a:avLst>
              <a:gd name="adj1" fmla="val 17602820"/>
              <a:gd name="adj2" fmla="val 11976336"/>
            </a:avLst>
          </a:prstGeom>
          <a:ln w="5715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59331" y="408024"/>
            <a:ext cx="67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f</a:t>
            </a:r>
            <a:r>
              <a:rPr lang="en-US" sz="4400" b="1" i="1" baseline="-25000" dirty="0"/>
              <a:t>0</a:t>
            </a:r>
            <a:endParaRPr lang="en-US" sz="44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25870" y="5501592"/>
            <a:ext cx="67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f</a:t>
            </a:r>
            <a:r>
              <a:rPr lang="en-US" sz="4400" b="1" i="1" baseline="-25000" dirty="0"/>
              <a:t>0</a:t>
            </a:r>
            <a:endParaRPr lang="en-US" sz="4400" b="1" i="1" dirty="0"/>
          </a:p>
        </p:txBody>
      </p:sp>
      <p:sp>
        <p:nvSpPr>
          <p:cNvPr id="45" name="Oval 44"/>
          <p:cNvSpPr/>
          <p:nvPr/>
        </p:nvSpPr>
        <p:spPr>
          <a:xfrm>
            <a:off x="573074" y="139407"/>
            <a:ext cx="8069488" cy="424413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6681" y="2741650"/>
            <a:ext cx="8304299" cy="39769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3</cp:revision>
  <dcterms:created xsi:type="dcterms:W3CDTF">2015-10-25T16:21:14Z</dcterms:created>
  <dcterms:modified xsi:type="dcterms:W3CDTF">2015-10-25T16:46:57Z</dcterms:modified>
</cp:coreProperties>
</file>