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41"/>
  </p:notesMasterIdLst>
  <p:sldIdLst>
    <p:sldId id="356" r:id="rId2"/>
    <p:sldId id="279" r:id="rId3"/>
    <p:sldId id="281" r:id="rId4"/>
    <p:sldId id="283" r:id="rId5"/>
    <p:sldId id="284" r:id="rId6"/>
    <p:sldId id="285" r:id="rId7"/>
    <p:sldId id="286" r:id="rId8"/>
    <p:sldId id="498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29" r:id="rId26"/>
    <p:sldId id="282" r:id="rId27"/>
    <p:sldId id="319" r:id="rId28"/>
    <p:sldId id="325" r:id="rId29"/>
    <p:sldId id="326" r:id="rId30"/>
    <p:sldId id="327" r:id="rId31"/>
    <p:sldId id="328" r:id="rId32"/>
    <p:sldId id="499" r:id="rId33"/>
    <p:sldId id="341" r:id="rId34"/>
    <p:sldId id="342" r:id="rId35"/>
    <p:sldId id="348" r:id="rId36"/>
    <p:sldId id="349" r:id="rId37"/>
    <p:sldId id="350" r:id="rId38"/>
    <p:sldId id="351" r:id="rId39"/>
    <p:sldId id="500" r:id="rId4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B1438C-0673-4012-A99E-74BCBFA63F82}" v="11" dt="2025-02-19T18:34:17.600"/>
    <p1510:client id="{D882D656-0878-904E-ACDE-A45289FFECCA}" v="20" dt="2025-02-19T16:36:27.72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Fabian Gonzalez De La O" userId="c9f97c39-7116-4943-a6e8-85cdbb2d2465" providerId="ADAL" clId="{D882D656-0878-904E-ACDE-A45289FFECCA}"/>
    <pc:docChg chg="undo custSel addSld modSld">
      <pc:chgData name="Francisco Fabian Gonzalez De La O" userId="c9f97c39-7116-4943-a6e8-85cdbb2d2465" providerId="ADAL" clId="{D882D656-0878-904E-ACDE-A45289FFECCA}" dt="2025-02-19T16:38:23.958" v="209" actId="20577"/>
      <pc:docMkLst>
        <pc:docMk/>
      </pc:docMkLst>
      <pc:sldChg chg="modSp add mod">
        <pc:chgData name="Francisco Fabian Gonzalez De La O" userId="c9f97c39-7116-4943-a6e8-85cdbb2d2465" providerId="ADAL" clId="{D882D656-0878-904E-ACDE-A45289FFECCA}" dt="2025-02-19T16:16:36.628" v="37"/>
        <pc:sldMkLst>
          <pc:docMk/>
          <pc:sldMk cId="3593204031" sldId="279"/>
        </pc:sldMkLst>
        <pc:spChg chg="mod">
          <ac:chgData name="Francisco Fabian Gonzalez De La O" userId="c9f97c39-7116-4943-a6e8-85cdbb2d2465" providerId="ADAL" clId="{D882D656-0878-904E-ACDE-A45289FFECCA}" dt="2025-02-19T16:16:36.628" v="37"/>
          <ac:spMkLst>
            <pc:docMk/>
            <pc:sldMk cId="3593204031" sldId="279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36.628" v="37"/>
          <ac:spMkLst>
            <pc:docMk/>
            <pc:sldMk cId="3593204031" sldId="279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36.628" v="37"/>
          <ac:spMkLst>
            <pc:docMk/>
            <pc:sldMk cId="3593204031" sldId="279"/>
            <ac:spMk id="4" creationId="{00000000-0000-0000-0000-000000000000}"/>
          </ac:spMkLst>
        </pc:spChg>
      </pc:sldChg>
      <pc:sldChg chg="addSp delSp modSp mod modClrScheme chgLayout">
        <pc:chgData name="Francisco Fabian Gonzalez De La O" userId="c9f97c39-7116-4943-a6e8-85cdbb2d2465" providerId="ADAL" clId="{D882D656-0878-904E-ACDE-A45289FFECCA}" dt="2025-02-19T16:17:50.429" v="52" actId="20577"/>
        <pc:sldMkLst>
          <pc:docMk/>
          <pc:sldMk cId="926626338" sldId="281"/>
        </pc:sldMkLst>
        <pc:spChg chg="del mod ord">
          <ac:chgData name="Francisco Fabian Gonzalez De La O" userId="c9f97c39-7116-4943-a6e8-85cdbb2d2465" providerId="ADAL" clId="{D882D656-0878-904E-ACDE-A45289FFECCA}" dt="2025-02-19T16:17:38.562" v="47" actId="700"/>
          <ac:spMkLst>
            <pc:docMk/>
            <pc:sldMk cId="926626338" sldId="281"/>
            <ac:spMk id="2" creationId="{650F09A5-B67A-4050-A094-C13818CA8C50}"/>
          </ac:spMkLst>
        </pc:spChg>
        <pc:spChg chg="mod ord">
          <ac:chgData name="Francisco Fabian Gonzalez De La O" userId="c9f97c39-7116-4943-a6e8-85cdbb2d2465" providerId="ADAL" clId="{D882D656-0878-904E-ACDE-A45289FFECCA}" dt="2025-02-19T16:17:38.621" v="48" actId="27636"/>
          <ac:spMkLst>
            <pc:docMk/>
            <pc:sldMk cId="926626338" sldId="281"/>
            <ac:spMk id="3" creationId="{00000000-0000-0000-0000-000000000000}"/>
          </ac:spMkLst>
        </pc:spChg>
        <pc:spChg chg="add del mod ord">
          <ac:chgData name="Francisco Fabian Gonzalez De La O" userId="c9f97c39-7116-4943-a6e8-85cdbb2d2465" providerId="ADAL" clId="{D882D656-0878-904E-ACDE-A45289FFECCA}" dt="2025-02-19T16:17:47.101" v="50" actId="478"/>
          <ac:spMkLst>
            <pc:docMk/>
            <pc:sldMk cId="926626338" sldId="281"/>
            <ac:spMk id="4" creationId="{F2736453-38AA-BB97-415C-1CD927DC89F7}"/>
          </ac:spMkLst>
        </pc:spChg>
        <pc:spChg chg="mod ord">
          <ac:chgData name="Francisco Fabian Gonzalez De La O" userId="c9f97c39-7116-4943-a6e8-85cdbb2d2465" providerId="ADAL" clId="{D882D656-0878-904E-ACDE-A45289FFECCA}" dt="2025-02-19T16:17:50.429" v="52" actId="20577"/>
          <ac:spMkLst>
            <pc:docMk/>
            <pc:sldMk cId="926626338" sldId="281"/>
            <ac:spMk id="6" creationId="{00000000-0000-0000-0000-000000000000}"/>
          </ac:spMkLst>
        </pc:spChg>
        <pc:spChg chg="add mod ord">
          <ac:chgData name="Francisco Fabian Gonzalez De La O" userId="c9f97c39-7116-4943-a6e8-85cdbb2d2465" providerId="ADAL" clId="{D882D656-0878-904E-ACDE-A45289FFECCA}" dt="2025-02-19T16:17:38.562" v="47" actId="700"/>
          <ac:spMkLst>
            <pc:docMk/>
            <pc:sldMk cId="926626338" sldId="281"/>
            <ac:spMk id="7" creationId="{64934087-0D19-AA2E-B35B-72D564ECFB59}"/>
          </ac:spMkLst>
        </pc:spChg>
        <pc:picChg chg="mod">
          <ac:chgData name="Francisco Fabian Gonzalez De La O" userId="c9f97c39-7116-4943-a6e8-85cdbb2d2465" providerId="ADAL" clId="{D882D656-0878-904E-ACDE-A45289FFECCA}" dt="2025-02-19T16:17:42.185" v="49" actId="1076"/>
          <ac:picMkLst>
            <pc:docMk/>
            <pc:sldMk cId="926626338" sldId="281"/>
            <ac:picMk id="5" creationId="{00000000-0000-0000-0000-000000000000}"/>
          </ac:picMkLst>
        </pc:picChg>
      </pc:sldChg>
      <pc:sldChg chg="modSp">
        <pc:chgData name="Francisco Fabian Gonzalez De La O" userId="c9f97c39-7116-4943-a6e8-85cdbb2d2465" providerId="ADAL" clId="{D882D656-0878-904E-ACDE-A45289FFECCA}" dt="2025-02-19T16:16:48.081" v="38"/>
        <pc:sldMkLst>
          <pc:docMk/>
          <pc:sldMk cId="2538499761" sldId="282"/>
        </pc:sldMkLst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2538499761" sldId="282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2538499761" sldId="282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18:18.093" v="56" actId="33524"/>
        <pc:sldMkLst>
          <pc:docMk/>
          <pc:sldMk cId="1860373314" sldId="283"/>
        </pc:sldMkLst>
        <pc:spChg chg="mod">
          <ac:chgData name="Francisco Fabian Gonzalez De La O" userId="c9f97c39-7116-4943-a6e8-85cdbb2d2465" providerId="ADAL" clId="{D882D656-0878-904E-ACDE-A45289FFECCA}" dt="2025-02-19T16:18:18.093" v="56" actId="33524"/>
          <ac:spMkLst>
            <pc:docMk/>
            <pc:sldMk cId="1860373314" sldId="283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8:06.672" v="54" actId="14100"/>
          <ac:spMkLst>
            <pc:docMk/>
            <pc:sldMk cId="1860373314" sldId="283"/>
            <ac:spMk id="3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19:46.042" v="57" actId="1076"/>
        <pc:sldMkLst>
          <pc:docMk/>
          <pc:sldMk cId="738268461" sldId="284"/>
        </pc:sldMkLst>
        <pc:spChg chg="mod">
          <ac:chgData name="Francisco Fabian Gonzalez De La O" userId="c9f97c39-7116-4943-a6e8-85cdbb2d2465" providerId="ADAL" clId="{D882D656-0878-904E-ACDE-A45289FFECCA}" dt="2025-02-19T16:19:46.042" v="57" actId="1076"/>
          <ac:spMkLst>
            <pc:docMk/>
            <pc:sldMk cId="738268461" sldId="284"/>
            <ac:spMk id="3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0:44.582" v="65" actId="1076"/>
        <pc:sldMkLst>
          <pc:docMk/>
          <pc:sldMk cId="2044290826" sldId="285"/>
        </pc:sldMkLst>
        <pc:spChg chg="mod">
          <ac:chgData name="Francisco Fabian Gonzalez De La O" userId="c9f97c39-7116-4943-a6e8-85cdbb2d2465" providerId="ADAL" clId="{D882D656-0878-904E-ACDE-A45289FFECCA}" dt="2025-02-19T16:20:33.603" v="62" actId="1076"/>
          <ac:spMkLst>
            <pc:docMk/>
            <pc:sldMk cId="2044290826" sldId="285"/>
            <ac:spMk id="2" creationId="{2A988446-6FD9-4CEA-B459-7E42D1E6F6AF}"/>
          </ac:spMkLst>
        </pc:spChg>
        <pc:spChg chg="mod">
          <ac:chgData name="Francisco Fabian Gonzalez De La O" userId="c9f97c39-7116-4943-a6e8-85cdbb2d2465" providerId="ADAL" clId="{D882D656-0878-904E-ACDE-A45289FFECCA}" dt="2025-02-19T16:20:44.582" v="65" actId="1076"/>
          <ac:spMkLst>
            <pc:docMk/>
            <pc:sldMk cId="2044290826" sldId="285"/>
            <ac:spMk id="3" creationId="{00000000-0000-0000-0000-000000000000}"/>
          </ac:spMkLst>
        </pc:spChg>
        <pc:picChg chg="mod">
          <ac:chgData name="Francisco Fabian Gonzalez De La O" userId="c9f97c39-7116-4943-a6e8-85cdbb2d2465" providerId="ADAL" clId="{D882D656-0878-904E-ACDE-A45289FFECCA}" dt="2025-02-19T16:20:16.806" v="60" actId="1076"/>
          <ac:picMkLst>
            <pc:docMk/>
            <pc:sldMk cId="2044290826" sldId="285"/>
            <ac:picMk id="5" creationId="{00000000-0000-0000-0000-000000000000}"/>
          </ac:picMkLst>
        </pc:picChg>
      </pc:sldChg>
      <pc:sldChg chg="modSp mod">
        <pc:chgData name="Francisco Fabian Gonzalez De La O" userId="c9f97c39-7116-4943-a6e8-85cdbb2d2465" providerId="ADAL" clId="{D882D656-0878-904E-ACDE-A45289FFECCA}" dt="2025-02-19T16:21:05.906" v="68" actId="1076"/>
        <pc:sldMkLst>
          <pc:docMk/>
          <pc:sldMk cId="2803933845" sldId="286"/>
        </pc:sldMkLst>
        <pc:spChg chg="mod">
          <ac:chgData name="Francisco Fabian Gonzalez De La O" userId="c9f97c39-7116-4943-a6e8-85cdbb2d2465" providerId="ADAL" clId="{D882D656-0878-904E-ACDE-A45289FFECCA}" dt="2025-02-19T16:21:05.906" v="68" actId="1076"/>
          <ac:spMkLst>
            <pc:docMk/>
            <pc:sldMk cId="2803933845" sldId="286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1:01.262" v="67" actId="1076"/>
          <ac:spMkLst>
            <pc:docMk/>
            <pc:sldMk cId="2803933845" sldId="286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2:09.862" v="79" actId="20577"/>
        <pc:sldMkLst>
          <pc:docMk/>
          <pc:sldMk cId="1841647539" sldId="287"/>
        </pc:sldMkLst>
        <pc:spChg chg="mod">
          <ac:chgData name="Francisco Fabian Gonzalez De La O" userId="c9f97c39-7116-4943-a6e8-85cdbb2d2465" providerId="ADAL" clId="{D882D656-0878-904E-ACDE-A45289FFECCA}" dt="2025-02-19T16:21:53.041" v="74" actId="1076"/>
          <ac:spMkLst>
            <pc:docMk/>
            <pc:sldMk cId="1841647539" sldId="287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2:01.758" v="75" actId="1076"/>
          <ac:spMkLst>
            <pc:docMk/>
            <pc:sldMk cId="1841647539" sldId="287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2:09.862" v="79" actId="20577"/>
          <ac:spMkLst>
            <pc:docMk/>
            <pc:sldMk cId="1841647539" sldId="287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2:29.457" v="83" actId="1076"/>
        <pc:sldMkLst>
          <pc:docMk/>
          <pc:sldMk cId="3649546931" sldId="288"/>
        </pc:sldMkLst>
        <pc:spChg chg="mod">
          <ac:chgData name="Francisco Fabian Gonzalez De La O" userId="c9f97c39-7116-4943-a6e8-85cdbb2d2465" providerId="ADAL" clId="{D882D656-0878-904E-ACDE-A45289FFECCA}" dt="2025-02-19T16:22:29.457" v="83" actId="1076"/>
          <ac:spMkLst>
            <pc:docMk/>
            <pc:sldMk cId="3649546931" sldId="288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2:21.140" v="81" actId="14100"/>
          <ac:spMkLst>
            <pc:docMk/>
            <pc:sldMk cId="3649546931" sldId="288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3649546931" sldId="288"/>
            <ac:spMk id="4" creationId="{00000000-0000-0000-0000-000000000000}"/>
          </ac:spMkLst>
        </pc:spChg>
      </pc:sldChg>
      <pc:sldChg chg="addSp delSp modSp mod">
        <pc:chgData name="Francisco Fabian Gonzalez De La O" userId="c9f97c39-7116-4943-a6e8-85cdbb2d2465" providerId="ADAL" clId="{D882D656-0878-904E-ACDE-A45289FFECCA}" dt="2025-02-19T16:23:11.369" v="91"/>
        <pc:sldMkLst>
          <pc:docMk/>
          <pc:sldMk cId="3854626456" sldId="289"/>
        </pc:sldMkLst>
        <pc:spChg chg="mod">
          <ac:chgData name="Francisco Fabian Gonzalez De La O" userId="c9f97c39-7116-4943-a6e8-85cdbb2d2465" providerId="ADAL" clId="{D882D656-0878-904E-ACDE-A45289FFECCA}" dt="2025-02-19T16:22:41.672" v="84" actId="1076"/>
          <ac:spMkLst>
            <pc:docMk/>
            <pc:sldMk cId="3854626456" sldId="289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2:51.855" v="85" actId="1076"/>
          <ac:spMkLst>
            <pc:docMk/>
            <pc:sldMk cId="3854626456" sldId="289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3:02.356" v="88" actId="14100"/>
          <ac:spMkLst>
            <pc:docMk/>
            <pc:sldMk cId="3854626456" sldId="289"/>
            <ac:spMk id="4" creationId="{00000000-0000-0000-0000-000000000000}"/>
          </ac:spMkLst>
        </pc:spChg>
        <pc:spChg chg="add del mod">
          <ac:chgData name="Francisco Fabian Gonzalez De La O" userId="c9f97c39-7116-4943-a6e8-85cdbb2d2465" providerId="ADAL" clId="{D882D656-0878-904E-ACDE-A45289FFECCA}" dt="2025-02-19T16:23:11.369" v="91"/>
          <ac:spMkLst>
            <pc:docMk/>
            <pc:sldMk cId="3854626456" sldId="289"/>
            <ac:spMk id="5" creationId="{044C07B4-F569-F144-B0B4-E0B12922BF07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5:40.177" v="95" actId="1076"/>
        <pc:sldMkLst>
          <pc:docMk/>
          <pc:sldMk cId="1219242920" sldId="290"/>
        </pc:sldMkLst>
        <pc:spChg chg="mod">
          <ac:chgData name="Francisco Fabian Gonzalez De La O" userId="c9f97c39-7116-4943-a6e8-85cdbb2d2465" providerId="ADAL" clId="{D882D656-0878-904E-ACDE-A45289FFECCA}" dt="2025-02-19T16:25:34.707" v="94" actId="1076"/>
          <ac:spMkLst>
            <pc:docMk/>
            <pc:sldMk cId="1219242920" sldId="290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5:40.177" v="95" actId="1076"/>
          <ac:spMkLst>
            <pc:docMk/>
            <pc:sldMk cId="1219242920" sldId="290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219242920" sldId="290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6:02.173" v="98" actId="1076"/>
        <pc:sldMkLst>
          <pc:docMk/>
          <pc:sldMk cId="891309985" sldId="291"/>
        </pc:sldMkLst>
        <pc:spChg chg="mod">
          <ac:chgData name="Francisco Fabian Gonzalez De La O" userId="c9f97c39-7116-4943-a6e8-85cdbb2d2465" providerId="ADAL" clId="{D882D656-0878-904E-ACDE-A45289FFECCA}" dt="2025-02-19T16:26:02.173" v="98" actId="1076"/>
          <ac:spMkLst>
            <pc:docMk/>
            <pc:sldMk cId="891309985" sldId="291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5:53.590" v="97" actId="14100"/>
          <ac:spMkLst>
            <pc:docMk/>
            <pc:sldMk cId="891309985" sldId="291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891309985" sldId="291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6:22.038" v="102" actId="14100"/>
        <pc:sldMkLst>
          <pc:docMk/>
          <pc:sldMk cId="1953274450" sldId="292"/>
        </pc:sldMkLst>
        <pc:spChg chg="mod">
          <ac:chgData name="Francisco Fabian Gonzalez De La O" userId="c9f97c39-7116-4943-a6e8-85cdbb2d2465" providerId="ADAL" clId="{D882D656-0878-904E-ACDE-A45289FFECCA}" dt="2025-02-19T16:26:11.356" v="99" actId="1076"/>
          <ac:spMkLst>
            <pc:docMk/>
            <pc:sldMk cId="1953274450" sldId="292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6:22.038" v="102" actId="14100"/>
          <ac:spMkLst>
            <pc:docMk/>
            <pc:sldMk cId="1953274450" sldId="292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953274450" sldId="292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6:35.142" v="103" actId="1076"/>
        <pc:sldMkLst>
          <pc:docMk/>
          <pc:sldMk cId="1125007418" sldId="293"/>
        </pc:sldMkLst>
        <pc:spChg chg="mod">
          <ac:chgData name="Francisco Fabian Gonzalez De La O" userId="c9f97c39-7116-4943-a6e8-85cdbb2d2465" providerId="ADAL" clId="{D882D656-0878-904E-ACDE-A45289FFECCA}" dt="2025-02-19T16:26:35.142" v="103" actId="1076"/>
          <ac:spMkLst>
            <pc:docMk/>
            <pc:sldMk cId="1125007418" sldId="293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125007418" sldId="293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125007418" sldId="293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7:08.949" v="106" actId="12385"/>
        <pc:sldMkLst>
          <pc:docMk/>
          <pc:sldMk cId="3842320260" sldId="294"/>
        </pc:sldMkLst>
        <pc:spChg chg="mod">
          <ac:chgData name="Francisco Fabian Gonzalez De La O" userId="c9f97c39-7116-4943-a6e8-85cdbb2d2465" providerId="ADAL" clId="{D882D656-0878-904E-ACDE-A45289FFECCA}" dt="2025-02-19T16:26:55.658" v="105" actId="1076"/>
          <ac:spMkLst>
            <pc:docMk/>
            <pc:sldMk cId="3842320260" sldId="294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3842320260" sldId="294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3842320260" sldId="294"/>
            <ac:spMk id="6" creationId="{00000000-0000-0000-0000-000000000000}"/>
          </ac:spMkLst>
        </pc:spChg>
        <pc:graphicFrameChg chg="mod modGraphic">
          <ac:chgData name="Francisco Fabian Gonzalez De La O" userId="c9f97c39-7116-4943-a6e8-85cdbb2d2465" providerId="ADAL" clId="{D882D656-0878-904E-ACDE-A45289FFECCA}" dt="2025-02-19T16:27:08.949" v="106" actId="12385"/>
          <ac:graphicFrameMkLst>
            <pc:docMk/>
            <pc:sldMk cId="3842320260" sldId="294"/>
            <ac:graphicFrameMk id="4" creationId="{00000000-0000-0000-0000-000000000000}"/>
          </ac:graphicFrameMkLst>
        </pc:graphicFrameChg>
      </pc:sldChg>
      <pc:sldChg chg="modSp mod">
        <pc:chgData name="Francisco Fabian Gonzalez De La O" userId="c9f97c39-7116-4943-a6e8-85cdbb2d2465" providerId="ADAL" clId="{D882D656-0878-904E-ACDE-A45289FFECCA}" dt="2025-02-19T16:27:46.525" v="109" actId="1076"/>
        <pc:sldMkLst>
          <pc:docMk/>
          <pc:sldMk cId="1057762387" sldId="295"/>
        </pc:sldMkLst>
        <pc:spChg chg="mod">
          <ac:chgData name="Francisco Fabian Gonzalez De La O" userId="c9f97c39-7116-4943-a6e8-85cdbb2d2465" providerId="ADAL" clId="{D882D656-0878-904E-ACDE-A45289FFECCA}" dt="2025-02-19T16:27:32.414" v="107" actId="1076"/>
          <ac:spMkLst>
            <pc:docMk/>
            <pc:sldMk cId="1057762387" sldId="295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057762387" sldId="295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7:46.525" v="109" actId="1076"/>
          <ac:spMkLst>
            <pc:docMk/>
            <pc:sldMk cId="1057762387" sldId="295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8:22.120" v="117" actId="14100"/>
        <pc:sldMkLst>
          <pc:docMk/>
          <pc:sldMk cId="2930147166" sldId="296"/>
        </pc:sldMkLst>
        <pc:spChg chg="mod">
          <ac:chgData name="Francisco Fabian Gonzalez De La O" userId="c9f97c39-7116-4943-a6e8-85cdbb2d2465" providerId="ADAL" clId="{D882D656-0878-904E-ACDE-A45289FFECCA}" dt="2025-02-19T16:28:22.120" v="117" actId="14100"/>
          <ac:spMkLst>
            <pc:docMk/>
            <pc:sldMk cId="2930147166" sldId="296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8:15.362" v="115" actId="1076"/>
          <ac:spMkLst>
            <pc:docMk/>
            <pc:sldMk cId="2930147166" sldId="296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2930147166" sldId="296"/>
            <ac:spMk id="6" creationId="{00000000-0000-0000-0000-000000000000}"/>
          </ac:spMkLst>
        </pc:spChg>
        <pc:graphicFrameChg chg="mod modGraphic">
          <ac:chgData name="Francisco Fabian Gonzalez De La O" userId="c9f97c39-7116-4943-a6e8-85cdbb2d2465" providerId="ADAL" clId="{D882D656-0878-904E-ACDE-A45289FFECCA}" dt="2025-02-19T16:28:01.924" v="111" actId="1076"/>
          <ac:graphicFrameMkLst>
            <pc:docMk/>
            <pc:sldMk cId="2930147166" sldId="296"/>
            <ac:graphicFrameMk id="4" creationId="{00000000-0000-0000-0000-000000000000}"/>
          </ac:graphicFrameMkLst>
        </pc:graphicFrameChg>
      </pc:sldChg>
      <pc:sldChg chg="modSp mod">
        <pc:chgData name="Francisco Fabian Gonzalez De La O" userId="c9f97c39-7116-4943-a6e8-85cdbb2d2465" providerId="ADAL" clId="{D882D656-0878-904E-ACDE-A45289FFECCA}" dt="2025-02-19T16:29:03.091" v="125" actId="14100"/>
        <pc:sldMkLst>
          <pc:docMk/>
          <pc:sldMk cId="4208907485" sldId="297"/>
        </pc:sldMkLst>
        <pc:spChg chg="mod">
          <ac:chgData name="Francisco Fabian Gonzalez De La O" userId="c9f97c39-7116-4943-a6e8-85cdbb2d2465" providerId="ADAL" clId="{D882D656-0878-904E-ACDE-A45289FFECCA}" dt="2025-02-19T16:29:03.091" v="125" actId="14100"/>
          <ac:spMkLst>
            <pc:docMk/>
            <pc:sldMk cId="4208907485" sldId="297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4208907485" sldId="297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8:45.722" v="122" actId="14100"/>
          <ac:spMkLst>
            <pc:docMk/>
            <pc:sldMk cId="4208907485" sldId="297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9:24.729" v="126" actId="12385"/>
        <pc:sldMkLst>
          <pc:docMk/>
          <pc:sldMk cId="2836632635" sldId="298"/>
        </pc:sldMkLst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2836632635" sldId="298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363" v="41" actId="27636"/>
          <ac:spMkLst>
            <pc:docMk/>
            <pc:sldMk cId="2836632635" sldId="298"/>
            <ac:spMk id="4" creationId="{00000000-0000-0000-0000-000000000000}"/>
          </ac:spMkLst>
        </pc:spChg>
        <pc:graphicFrameChg chg="modGraphic">
          <ac:chgData name="Francisco Fabian Gonzalez De La O" userId="c9f97c39-7116-4943-a6e8-85cdbb2d2465" providerId="ADAL" clId="{D882D656-0878-904E-ACDE-A45289FFECCA}" dt="2025-02-19T16:29:24.729" v="126" actId="12385"/>
          <ac:graphicFrameMkLst>
            <pc:docMk/>
            <pc:sldMk cId="2836632635" sldId="298"/>
            <ac:graphicFrameMk id="5" creationId="{00000000-0000-0000-0000-000000000000}"/>
          </ac:graphicFrameMkLst>
        </pc:graphicFrameChg>
      </pc:sldChg>
      <pc:sldChg chg="modSp mod">
        <pc:chgData name="Francisco Fabian Gonzalez De La O" userId="c9f97c39-7116-4943-a6e8-85cdbb2d2465" providerId="ADAL" clId="{D882D656-0878-904E-ACDE-A45289FFECCA}" dt="2025-02-19T16:29:55.393" v="130" actId="404"/>
        <pc:sldMkLst>
          <pc:docMk/>
          <pc:sldMk cId="1711245564" sldId="299"/>
        </pc:sldMkLst>
        <pc:spChg chg="mod">
          <ac:chgData name="Francisco Fabian Gonzalez De La O" userId="c9f97c39-7116-4943-a6e8-85cdbb2d2465" providerId="ADAL" clId="{D882D656-0878-904E-ACDE-A45289FFECCA}" dt="2025-02-19T16:29:44.447" v="127" actId="1076"/>
          <ac:spMkLst>
            <pc:docMk/>
            <pc:sldMk cId="1711245564" sldId="299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711245564" sldId="299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9:55.393" v="130" actId="404"/>
          <ac:spMkLst>
            <pc:docMk/>
            <pc:sldMk cId="1711245564" sldId="299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0:41.302" v="135" actId="207"/>
        <pc:sldMkLst>
          <pc:docMk/>
          <pc:sldMk cId="978977205" sldId="300"/>
        </pc:sldMkLst>
        <pc:spChg chg="mod">
          <ac:chgData name="Francisco Fabian Gonzalez De La O" userId="c9f97c39-7116-4943-a6e8-85cdbb2d2465" providerId="ADAL" clId="{D882D656-0878-904E-ACDE-A45289FFECCA}" dt="2025-02-19T16:30:41.302" v="135" actId="207"/>
          <ac:spMkLst>
            <pc:docMk/>
            <pc:sldMk cId="978977205" sldId="300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978977205" sldId="300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0:10.993" v="132" actId="1076"/>
          <ac:spMkLst>
            <pc:docMk/>
            <pc:sldMk cId="978977205" sldId="300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1:03.945" v="136" actId="1076"/>
        <pc:sldMkLst>
          <pc:docMk/>
          <pc:sldMk cId="4012733396" sldId="301"/>
        </pc:sldMkLst>
        <pc:spChg chg="mod">
          <ac:chgData name="Francisco Fabian Gonzalez De La O" userId="c9f97c39-7116-4943-a6e8-85cdbb2d2465" providerId="ADAL" clId="{D882D656-0878-904E-ACDE-A45289FFECCA}" dt="2025-02-19T16:31:03.945" v="136" actId="1076"/>
          <ac:spMkLst>
            <pc:docMk/>
            <pc:sldMk cId="4012733396" sldId="301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4012733396" sldId="301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374" v="43" actId="27636"/>
          <ac:spMkLst>
            <pc:docMk/>
            <pc:sldMk cId="4012733396" sldId="301"/>
            <ac:spMk id="4" creationId="{00000000-0000-0000-0000-000000000000}"/>
          </ac:spMkLst>
        </pc:spChg>
      </pc:sldChg>
      <pc:sldChg chg="modSp">
        <pc:chgData name="Francisco Fabian Gonzalez De La O" userId="c9f97c39-7116-4943-a6e8-85cdbb2d2465" providerId="ADAL" clId="{D882D656-0878-904E-ACDE-A45289FFECCA}" dt="2025-02-19T16:16:48.081" v="38"/>
        <pc:sldMkLst>
          <pc:docMk/>
          <pc:sldMk cId="1107014308" sldId="302"/>
        </pc:sldMkLst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107014308" sldId="302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107014308" sldId="302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107014308" sldId="302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1:43.042" v="138" actId="1076"/>
        <pc:sldMkLst>
          <pc:docMk/>
          <pc:sldMk cId="3687094684" sldId="319"/>
        </pc:sldMkLst>
        <pc:spChg chg="mod">
          <ac:chgData name="Francisco Fabian Gonzalez De La O" userId="c9f97c39-7116-4943-a6e8-85cdbb2d2465" providerId="ADAL" clId="{D882D656-0878-904E-ACDE-A45289FFECCA}" dt="2025-02-19T16:31:39.282" v="137" actId="1076"/>
          <ac:spMkLst>
            <pc:docMk/>
            <pc:sldMk cId="3687094684" sldId="319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1:43.042" v="138" actId="1076"/>
          <ac:spMkLst>
            <pc:docMk/>
            <pc:sldMk cId="3687094684" sldId="319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3687094684" sldId="319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2:04.479" v="141" actId="1076"/>
        <pc:sldMkLst>
          <pc:docMk/>
          <pc:sldMk cId="1519411411" sldId="325"/>
        </pc:sldMkLst>
        <pc:spChg chg="mod">
          <ac:chgData name="Francisco Fabian Gonzalez De La O" userId="c9f97c39-7116-4943-a6e8-85cdbb2d2465" providerId="ADAL" clId="{D882D656-0878-904E-ACDE-A45289FFECCA}" dt="2025-02-19T16:32:04.479" v="141" actId="1076"/>
          <ac:spMkLst>
            <pc:docMk/>
            <pc:sldMk cId="1519411411" sldId="325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1:58.628" v="140" actId="1076"/>
          <ac:spMkLst>
            <pc:docMk/>
            <pc:sldMk cId="1519411411" sldId="325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519411411" sldId="325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2:25.706" v="144" actId="1076"/>
        <pc:sldMkLst>
          <pc:docMk/>
          <pc:sldMk cId="2801670615" sldId="326"/>
        </pc:sldMkLst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2801670615" sldId="326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2801670615" sldId="326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2:25.706" v="144" actId="1076"/>
          <ac:spMkLst>
            <pc:docMk/>
            <pc:sldMk cId="2801670615" sldId="326"/>
            <ac:spMk id="4" creationId="{00000000-0000-0000-0000-000000000000}"/>
          </ac:spMkLst>
        </pc:spChg>
        <pc:graphicFrameChg chg="mod">
          <ac:chgData name="Francisco Fabian Gonzalez De La O" userId="c9f97c39-7116-4943-a6e8-85cdbb2d2465" providerId="ADAL" clId="{D882D656-0878-904E-ACDE-A45289FFECCA}" dt="2025-02-19T16:32:17.590" v="143" actId="1076"/>
          <ac:graphicFrameMkLst>
            <pc:docMk/>
            <pc:sldMk cId="2801670615" sldId="326"/>
            <ac:graphicFrameMk id="17" creationId="{00000000-0000-0000-0000-000000000000}"/>
          </ac:graphicFrameMkLst>
        </pc:graphicFrameChg>
      </pc:sldChg>
      <pc:sldChg chg="modSp mod">
        <pc:chgData name="Francisco Fabian Gonzalez De La O" userId="c9f97c39-7116-4943-a6e8-85cdbb2d2465" providerId="ADAL" clId="{D882D656-0878-904E-ACDE-A45289FFECCA}" dt="2025-02-19T16:32:39.971" v="146" actId="1076"/>
        <pc:sldMkLst>
          <pc:docMk/>
          <pc:sldMk cId="1504495959" sldId="327"/>
        </pc:sldMkLst>
        <pc:spChg chg="mod">
          <ac:chgData name="Francisco Fabian Gonzalez De La O" userId="c9f97c39-7116-4943-a6e8-85cdbb2d2465" providerId="ADAL" clId="{D882D656-0878-904E-ACDE-A45289FFECCA}" dt="2025-02-19T16:32:39.971" v="146" actId="1076"/>
          <ac:spMkLst>
            <pc:docMk/>
            <pc:sldMk cId="1504495959" sldId="327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2:33.939" v="145" actId="1076"/>
          <ac:spMkLst>
            <pc:docMk/>
            <pc:sldMk cId="1504495959" sldId="327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504495959" sldId="327"/>
            <ac:spMk id="4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3:04.160" v="151" actId="1076"/>
        <pc:sldMkLst>
          <pc:docMk/>
          <pc:sldMk cId="3740053798" sldId="328"/>
        </pc:sldMkLst>
        <pc:spChg chg="mod">
          <ac:chgData name="Francisco Fabian Gonzalez De La O" userId="c9f97c39-7116-4943-a6e8-85cdbb2d2465" providerId="ADAL" clId="{D882D656-0878-904E-ACDE-A45289FFECCA}" dt="2025-02-19T16:33:04.160" v="151" actId="1076"/>
          <ac:spMkLst>
            <pc:docMk/>
            <pc:sldMk cId="3740053798" sldId="328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2:52.132" v="147" actId="1076"/>
          <ac:spMkLst>
            <pc:docMk/>
            <pc:sldMk cId="3740053798" sldId="328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3740053798" sldId="328"/>
            <ac:spMk id="4" creationId="{00000000-0000-0000-0000-000000000000}"/>
          </ac:spMkLst>
        </pc:spChg>
      </pc:sldChg>
      <pc:sldChg chg="modSp">
        <pc:chgData name="Francisco Fabian Gonzalez De La O" userId="c9f97c39-7116-4943-a6e8-85cdbb2d2465" providerId="ADAL" clId="{D882D656-0878-904E-ACDE-A45289FFECCA}" dt="2025-02-19T16:16:48.081" v="38"/>
        <pc:sldMkLst>
          <pc:docMk/>
          <pc:sldMk cId="1501107314" sldId="329"/>
        </pc:sldMkLst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501107314" sldId="329"/>
            <ac:spMk id="2" creationId="{33BF83AA-D1BF-46A5-AAF5-3D9CF1A01ABC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501107314" sldId="329"/>
            <ac:spMk id="3" creationId="{74710010-7D35-4135-8CB1-9177B58D4A2B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501107314" sldId="329"/>
            <ac:spMk id="4" creationId="{0426ED6F-5D0A-4AE1-BF70-AC6FC6D27A1B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5:40.225" v="175" actId="1076"/>
        <pc:sldMkLst>
          <pc:docMk/>
          <pc:sldMk cId="492410904" sldId="341"/>
        </pc:sldMkLst>
        <pc:spChg chg="mod">
          <ac:chgData name="Francisco Fabian Gonzalez De La O" userId="c9f97c39-7116-4943-a6e8-85cdbb2d2465" providerId="ADAL" clId="{D882D656-0878-904E-ACDE-A45289FFECCA}" dt="2025-02-19T16:35:12.628" v="169" actId="1076"/>
          <ac:spMkLst>
            <pc:docMk/>
            <pc:sldMk cId="492410904" sldId="341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4:17.944" v="165" actId="20577"/>
          <ac:spMkLst>
            <pc:docMk/>
            <pc:sldMk cId="492410904" sldId="341"/>
            <ac:spMk id="4" creationId="{00000000-0000-0000-0000-000000000000}"/>
          </ac:spMkLst>
        </pc:spChg>
        <pc:graphicFrameChg chg="mod">
          <ac:chgData name="Francisco Fabian Gonzalez De La O" userId="c9f97c39-7116-4943-a6e8-85cdbb2d2465" providerId="ADAL" clId="{D882D656-0878-904E-ACDE-A45289FFECCA}" dt="2025-02-19T16:35:40.225" v="175" actId="1076"/>
          <ac:graphicFrameMkLst>
            <pc:docMk/>
            <pc:sldMk cId="492410904" sldId="341"/>
            <ac:graphicFrameMk id="5" creationId="{00000000-0000-0000-0000-000000000000}"/>
          </ac:graphicFrameMkLst>
        </pc:graphicFrameChg>
      </pc:sldChg>
      <pc:sldChg chg="modSp mod">
        <pc:chgData name="Francisco Fabian Gonzalez De La O" userId="c9f97c39-7116-4943-a6e8-85cdbb2d2465" providerId="ADAL" clId="{D882D656-0878-904E-ACDE-A45289FFECCA}" dt="2025-02-19T16:35:57.454" v="177" actId="33524"/>
        <pc:sldMkLst>
          <pc:docMk/>
          <pc:sldMk cId="1644124978" sldId="342"/>
        </pc:sldMkLst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644124978" sldId="342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5:57.454" v="177" actId="33524"/>
          <ac:spMkLst>
            <pc:docMk/>
            <pc:sldMk cId="1644124978" sldId="342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644124978" sldId="342"/>
            <ac:spMk id="4" creationId="{00000000-0000-0000-0000-000000000000}"/>
          </ac:spMkLst>
        </pc:spChg>
      </pc:sldChg>
      <pc:sldChg chg="addSp delSp modSp mod">
        <pc:chgData name="Francisco Fabian Gonzalez De La O" userId="c9f97c39-7116-4943-a6e8-85cdbb2d2465" providerId="ADAL" clId="{D882D656-0878-904E-ACDE-A45289FFECCA}" dt="2025-02-19T16:36:33.891" v="189"/>
        <pc:sldMkLst>
          <pc:docMk/>
          <pc:sldMk cId="648082278" sldId="348"/>
        </pc:sldMkLst>
        <pc:spChg chg="mod">
          <ac:chgData name="Francisco Fabian Gonzalez De La O" userId="c9f97c39-7116-4943-a6e8-85cdbb2d2465" providerId="ADAL" clId="{D882D656-0878-904E-ACDE-A45289FFECCA}" dt="2025-02-19T16:36:18.658" v="179" actId="1076"/>
          <ac:spMkLst>
            <pc:docMk/>
            <pc:sldMk cId="648082278" sldId="348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6:32.542" v="187" actId="20577"/>
          <ac:spMkLst>
            <pc:docMk/>
            <pc:sldMk cId="648082278" sldId="348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6:24.681" v="180" actId="1076"/>
          <ac:spMkLst>
            <pc:docMk/>
            <pc:sldMk cId="648082278" sldId="348"/>
            <ac:spMk id="5" creationId="{00000000-0000-0000-0000-000000000000}"/>
          </ac:spMkLst>
        </pc:spChg>
        <pc:spChg chg="add del mod">
          <ac:chgData name="Francisco Fabian Gonzalez De La O" userId="c9f97c39-7116-4943-a6e8-85cdbb2d2465" providerId="ADAL" clId="{D882D656-0878-904E-ACDE-A45289FFECCA}" dt="2025-02-19T16:36:33.891" v="189"/>
          <ac:spMkLst>
            <pc:docMk/>
            <pc:sldMk cId="648082278" sldId="348"/>
            <ac:spMk id="6" creationId="{E338A450-16CF-4EF7-AF1F-17CE5D0EFBFD}"/>
          </ac:spMkLst>
        </pc:spChg>
        <pc:graphicFrameChg chg="mod">
          <ac:chgData name="Francisco Fabian Gonzalez De La O" userId="c9f97c39-7116-4943-a6e8-85cdbb2d2465" providerId="ADAL" clId="{D882D656-0878-904E-ACDE-A45289FFECCA}" dt="2025-02-19T16:36:11.250" v="178" actId="12100"/>
          <ac:graphicFrameMkLst>
            <pc:docMk/>
            <pc:sldMk cId="648082278" sldId="348"/>
            <ac:graphicFrameMk id="9" creationId="{00000000-0000-0000-0000-000000000000}"/>
          </ac:graphicFrameMkLst>
        </pc:graphicFrameChg>
      </pc:sldChg>
      <pc:sldChg chg="modSp mod">
        <pc:chgData name="Francisco Fabian Gonzalez De La O" userId="c9f97c39-7116-4943-a6e8-85cdbb2d2465" providerId="ADAL" clId="{D882D656-0878-904E-ACDE-A45289FFECCA}" dt="2025-02-19T16:37:07.245" v="193" actId="14100"/>
        <pc:sldMkLst>
          <pc:docMk/>
          <pc:sldMk cId="1554076731" sldId="349"/>
        </pc:sldMkLst>
        <pc:spChg chg="mod">
          <ac:chgData name="Francisco Fabian Gonzalez De La O" userId="c9f97c39-7116-4943-a6e8-85cdbb2d2465" providerId="ADAL" clId="{D882D656-0878-904E-ACDE-A45289FFECCA}" dt="2025-02-19T16:36:45.155" v="191" actId="1076"/>
          <ac:spMkLst>
            <pc:docMk/>
            <pc:sldMk cId="1554076731" sldId="349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554076731" sldId="349"/>
            <ac:spMk id="5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6:41.240" v="190" actId="1076"/>
          <ac:spMkLst>
            <pc:docMk/>
            <pc:sldMk cId="1554076731" sldId="349"/>
            <ac:spMk id="6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07.245" v="193" actId="14100"/>
          <ac:spMkLst>
            <pc:docMk/>
            <pc:sldMk cId="1554076731" sldId="349"/>
            <ac:spMk id="7" creationId="{00000000-0000-0000-0000-000000000000}"/>
          </ac:spMkLst>
        </pc:spChg>
        <pc:cxnChg chg="mod">
          <ac:chgData name="Francisco Fabian Gonzalez De La O" userId="c9f97c39-7116-4943-a6e8-85cdbb2d2465" providerId="ADAL" clId="{D882D656-0878-904E-ACDE-A45289FFECCA}" dt="2025-02-19T16:37:07.245" v="193" actId="14100"/>
          <ac:cxnSpMkLst>
            <pc:docMk/>
            <pc:sldMk cId="1554076731" sldId="349"/>
            <ac:cxnSpMk id="9" creationId="{00000000-0000-0000-0000-000000000000}"/>
          </ac:cxnSpMkLst>
        </pc:cxnChg>
      </pc:sldChg>
      <pc:sldChg chg="modSp mod">
        <pc:chgData name="Francisco Fabian Gonzalez De La O" userId="c9f97c39-7116-4943-a6e8-85cdbb2d2465" providerId="ADAL" clId="{D882D656-0878-904E-ACDE-A45289FFECCA}" dt="2025-02-19T16:37:41.441" v="197" actId="14100"/>
        <pc:sldMkLst>
          <pc:docMk/>
          <pc:sldMk cId="4187213102" sldId="350"/>
        </pc:sldMkLst>
        <pc:spChg chg="mod">
          <ac:chgData name="Francisco Fabian Gonzalez De La O" userId="c9f97c39-7116-4943-a6e8-85cdbb2d2465" providerId="ADAL" clId="{D882D656-0878-904E-ACDE-A45289FFECCA}" dt="2025-02-19T16:37:14.206" v="194" actId="1076"/>
          <ac:spMkLst>
            <pc:docMk/>
            <pc:sldMk cId="4187213102" sldId="350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15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16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17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18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19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2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2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24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7:25.192" v="195" actId="1076"/>
          <ac:spMkLst>
            <pc:docMk/>
            <pc:sldMk cId="4187213102" sldId="350"/>
            <ac:spMk id="25" creationId="{00000000-0000-0000-0000-000000000000}"/>
          </ac:spMkLst>
        </pc:spChg>
        <pc:cxnChg chg="mod">
          <ac:chgData name="Francisco Fabian Gonzalez De La O" userId="c9f97c39-7116-4943-a6e8-85cdbb2d2465" providerId="ADAL" clId="{D882D656-0878-904E-ACDE-A45289FFECCA}" dt="2025-02-19T16:37:41.441" v="197" actId="14100"/>
          <ac:cxnSpMkLst>
            <pc:docMk/>
            <pc:sldMk cId="4187213102" sldId="350"/>
            <ac:cxnSpMk id="7" creationId="{00000000-0000-0000-0000-000000000000}"/>
          </ac:cxnSpMkLst>
        </pc:cxnChg>
        <pc:cxnChg chg="mod">
          <ac:chgData name="Francisco Fabian Gonzalez De La O" userId="c9f97c39-7116-4943-a6e8-85cdbb2d2465" providerId="ADAL" clId="{D882D656-0878-904E-ACDE-A45289FFECCA}" dt="2025-02-19T16:37:34.224" v="196" actId="14100"/>
          <ac:cxnSpMkLst>
            <pc:docMk/>
            <pc:sldMk cId="4187213102" sldId="350"/>
            <ac:cxnSpMk id="11" creationId="{00000000-0000-0000-0000-000000000000}"/>
          </ac:cxnSpMkLst>
        </pc:cxnChg>
      </pc:sldChg>
      <pc:sldChg chg="modSp mod">
        <pc:chgData name="Francisco Fabian Gonzalez De La O" userId="c9f97c39-7116-4943-a6e8-85cdbb2d2465" providerId="ADAL" clId="{D882D656-0878-904E-ACDE-A45289FFECCA}" dt="2025-02-19T16:38:15.323" v="199" actId="1076"/>
        <pc:sldMkLst>
          <pc:docMk/>
          <pc:sldMk cId="3939513830" sldId="351"/>
        </pc:sldMkLst>
        <pc:spChg chg="mod">
          <ac:chgData name="Francisco Fabian Gonzalez De La O" userId="c9f97c39-7116-4943-a6e8-85cdbb2d2465" providerId="ADAL" clId="{D882D656-0878-904E-ACDE-A45289FFECCA}" dt="2025-02-19T16:38:07.626" v="198" actId="1076"/>
          <ac:spMkLst>
            <pc:docMk/>
            <pc:sldMk cId="3939513830" sldId="351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3939513830" sldId="351"/>
            <ac:spMk id="4" creationId="{00000000-0000-0000-0000-000000000000}"/>
          </ac:spMkLst>
        </pc:spChg>
        <pc:graphicFrameChg chg="mod">
          <ac:chgData name="Francisco Fabian Gonzalez De La O" userId="c9f97c39-7116-4943-a6e8-85cdbb2d2465" providerId="ADAL" clId="{D882D656-0878-904E-ACDE-A45289FFECCA}" dt="2025-02-19T16:38:15.323" v="199" actId="1076"/>
          <ac:graphicFrameMkLst>
            <pc:docMk/>
            <pc:sldMk cId="3939513830" sldId="351"/>
            <ac:graphicFrameMk id="5" creationId="{00000000-0000-0000-0000-000000000000}"/>
          </ac:graphicFrameMkLst>
        </pc:graphicFrameChg>
      </pc:sldChg>
      <pc:sldChg chg="modSp add mod">
        <pc:chgData name="Francisco Fabian Gonzalez De La O" userId="c9f97c39-7116-4943-a6e8-85cdbb2d2465" providerId="ADAL" clId="{D882D656-0878-904E-ACDE-A45289FFECCA}" dt="2025-02-19T16:16:36.628" v="37"/>
        <pc:sldMkLst>
          <pc:docMk/>
          <pc:sldMk cId="73371964" sldId="356"/>
        </pc:sldMkLst>
        <pc:spChg chg="mod">
          <ac:chgData name="Francisco Fabian Gonzalez De La O" userId="c9f97c39-7116-4943-a6e8-85cdbb2d2465" providerId="ADAL" clId="{D882D656-0878-904E-ACDE-A45289FFECCA}" dt="2025-02-19T16:16:36.628" v="37"/>
          <ac:spMkLst>
            <pc:docMk/>
            <pc:sldMk cId="73371964" sldId="356"/>
            <ac:spMk id="2" creationId="{5EE4250A-B78B-77AF-208F-C120EAFECB0D}"/>
          </ac:spMkLst>
        </pc:spChg>
        <pc:spChg chg="mod">
          <ac:chgData name="Francisco Fabian Gonzalez De La O" userId="c9f97c39-7116-4943-a6e8-85cdbb2d2465" providerId="ADAL" clId="{D882D656-0878-904E-ACDE-A45289FFECCA}" dt="2025-02-19T16:16:36.628" v="37"/>
          <ac:spMkLst>
            <pc:docMk/>
            <pc:sldMk cId="73371964" sldId="356"/>
            <ac:spMk id="3" creationId="{F4F00A76-BFA9-245F-818E-56D9E84EF604}"/>
          </ac:spMkLst>
        </pc:spChg>
        <pc:spChg chg="mod">
          <ac:chgData name="Francisco Fabian Gonzalez De La O" userId="c9f97c39-7116-4943-a6e8-85cdbb2d2465" providerId="ADAL" clId="{D882D656-0878-904E-ACDE-A45289FFECCA}" dt="2025-02-19T16:16:36.628" v="37"/>
          <ac:spMkLst>
            <pc:docMk/>
            <pc:sldMk cId="73371964" sldId="356"/>
            <ac:spMk id="4" creationId="{A06C129F-4198-167E-32C2-69FECCFC829F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21:41.643" v="73" actId="20577"/>
        <pc:sldMkLst>
          <pc:docMk/>
          <pc:sldMk cId="1639143803" sldId="498"/>
        </pc:sldMkLst>
        <pc:spChg chg="mod">
          <ac:chgData name="Francisco Fabian Gonzalez De La O" userId="c9f97c39-7116-4943-a6e8-85cdbb2d2465" providerId="ADAL" clId="{D882D656-0878-904E-ACDE-A45289FFECCA}" dt="2025-02-19T16:16:48.081" v="38"/>
          <ac:spMkLst>
            <pc:docMk/>
            <pc:sldMk cId="1639143803" sldId="498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1:16.808" v="69" actId="1076"/>
          <ac:spMkLst>
            <pc:docMk/>
            <pc:sldMk cId="1639143803" sldId="498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21:41.643" v="73" actId="20577"/>
          <ac:spMkLst>
            <pc:docMk/>
            <pc:sldMk cId="1639143803" sldId="498"/>
            <ac:spMk id="5" creationId="{00000000-0000-0000-0000-000000000000}"/>
          </ac:spMkLst>
        </pc:spChg>
      </pc:sldChg>
      <pc:sldChg chg="modSp mod">
        <pc:chgData name="Francisco Fabian Gonzalez De La O" userId="c9f97c39-7116-4943-a6e8-85cdbb2d2465" providerId="ADAL" clId="{D882D656-0878-904E-ACDE-A45289FFECCA}" dt="2025-02-19T16:33:38.006" v="159" actId="1076"/>
        <pc:sldMkLst>
          <pc:docMk/>
          <pc:sldMk cId="3453995118" sldId="499"/>
        </pc:sldMkLst>
        <pc:spChg chg="mod">
          <ac:chgData name="Francisco Fabian Gonzalez De La O" userId="c9f97c39-7116-4943-a6e8-85cdbb2d2465" providerId="ADAL" clId="{D882D656-0878-904E-ACDE-A45289FFECCA}" dt="2025-02-19T16:33:10.854" v="152" actId="1076"/>
          <ac:spMkLst>
            <pc:docMk/>
            <pc:sldMk cId="3453995118" sldId="499"/>
            <ac:spMk id="2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3:15.191" v="153" actId="1076"/>
          <ac:spMkLst>
            <pc:docMk/>
            <pc:sldMk cId="3453995118" sldId="499"/>
            <ac:spMk id="3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3:38.006" v="159" actId="1076"/>
          <ac:spMkLst>
            <pc:docMk/>
            <pc:sldMk cId="3453995118" sldId="499"/>
            <ac:spMk id="4" creationId="{00000000-0000-0000-0000-000000000000}"/>
          </ac:spMkLst>
        </pc:spChg>
        <pc:spChg chg="mod">
          <ac:chgData name="Francisco Fabian Gonzalez De La O" userId="c9f97c39-7116-4943-a6e8-85cdbb2d2465" providerId="ADAL" clId="{D882D656-0878-904E-ACDE-A45289FFECCA}" dt="2025-02-19T16:33:21.139" v="154" actId="1076"/>
          <ac:spMkLst>
            <pc:docMk/>
            <pc:sldMk cId="3453995118" sldId="499"/>
            <ac:spMk id="5" creationId="{00000000-0000-0000-0000-000000000000}"/>
          </ac:spMkLst>
        </pc:spChg>
      </pc:sldChg>
      <pc:sldChg chg="modSp new mod">
        <pc:chgData name="Francisco Fabian Gonzalez De La O" userId="c9f97c39-7116-4943-a6e8-85cdbb2d2465" providerId="ADAL" clId="{D882D656-0878-904E-ACDE-A45289FFECCA}" dt="2025-02-19T16:38:23.958" v="209" actId="20577"/>
        <pc:sldMkLst>
          <pc:docMk/>
          <pc:sldMk cId="1592888276" sldId="500"/>
        </pc:sldMkLst>
        <pc:spChg chg="mod">
          <ac:chgData name="Francisco Fabian Gonzalez De La O" userId="c9f97c39-7116-4943-a6e8-85cdbb2d2465" providerId="ADAL" clId="{D882D656-0878-904E-ACDE-A45289FFECCA}" dt="2025-02-19T16:38:23.958" v="209" actId="20577"/>
          <ac:spMkLst>
            <pc:docMk/>
            <pc:sldMk cId="1592888276" sldId="500"/>
            <ac:spMk id="3" creationId="{800FC94B-3625-A006-5CE7-EC421D224B61}"/>
          </ac:spMkLst>
        </pc:spChg>
      </pc:sldChg>
    </pc:docChg>
  </pc:docChgLst>
  <pc:docChgLst>
    <pc:chgData name="Francisco Fabian Gonzalez De La O" userId="S::fgonzalezd@ipn.mx::c9f97c39-7116-4943-a6e8-85cdbb2d2465" providerId="AD" clId="Web-{6AB1438C-0673-4012-A99E-74BCBFA63F82}"/>
    <pc:docChg chg="modSld">
      <pc:chgData name="Francisco Fabian Gonzalez De La O" userId="S::fgonzalezd@ipn.mx::c9f97c39-7116-4943-a6e8-85cdbb2d2465" providerId="AD" clId="Web-{6AB1438C-0673-4012-A99E-74BCBFA63F82}" dt="2025-02-19T18:34:08.991" v="7"/>
      <pc:docMkLst>
        <pc:docMk/>
      </pc:docMkLst>
      <pc:sldChg chg="modSp">
        <pc:chgData name="Francisco Fabian Gonzalez De La O" userId="S::fgonzalezd@ipn.mx::c9f97c39-7116-4943-a6e8-85cdbb2d2465" providerId="AD" clId="Web-{6AB1438C-0673-4012-A99E-74BCBFA63F82}" dt="2025-02-19T18:34:08.991" v="7"/>
        <pc:sldMkLst>
          <pc:docMk/>
          <pc:sldMk cId="3939513830" sldId="351"/>
        </pc:sldMkLst>
        <pc:graphicFrameChg chg="mod modGraphic">
          <ac:chgData name="Francisco Fabian Gonzalez De La O" userId="S::fgonzalezd@ipn.mx::c9f97c39-7116-4943-a6e8-85cdbb2d2465" providerId="AD" clId="Web-{6AB1438C-0673-4012-A99E-74BCBFA63F82}" dt="2025-02-19T18:34:08.991" v="7"/>
          <ac:graphicFrameMkLst>
            <pc:docMk/>
            <pc:sldMk cId="3939513830" sldId="351"/>
            <ac:graphicFrameMk id="5" creationId="{00000000-0000-0000-0000-000000000000}"/>
          </ac:graphicFrameMkLst>
        </pc:graphicFrameChg>
      </pc:sldChg>
    </pc:docChg>
  </pc:docChgLst>
  <pc:docChgLst>
    <pc:chgData userId="c69e0de41ea48b79" providerId="LiveId" clId="{864815BC-32DF-40F5-8933-2663DCD1E07C}"/>
    <pc:docChg chg="undo custSel addSld delSld modSld modMainMaster">
      <pc:chgData name="" userId="c69e0de41ea48b79" providerId="LiveId" clId="{864815BC-32DF-40F5-8933-2663DCD1E07C}" dt="2021-07-14T17:23:33.216" v="178"/>
      <pc:docMkLst>
        <pc:docMk/>
      </pc:docMkLst>
      <pc:sldChg chg="modSp">
        <pc:chgData name="" userId="c69e0de41ea48b79" providerId="LiveId" clId="{864815BC-32DF-40F5-8933-2663DCD1E07C}" dt="2021-07-12T13:58:47.835" v="23"/>
        <pc:sldMkLst>
          <pc:docMk/>
          <pc:sldMk cId="926626338" sldId="281"/>
        </pc:sldMkLst>
      </pc:sldChg>
      <pc:sldChg chg="modSp add del">
        <pc:chgData name="" userId="c69e0de41ea48b79" providerId="LiveId" clId="{864815BC-32DF-40F5-8933-2663DCD1E07C}" dt="2021-07-12T19:24:24.330" v="152" actId="20577"/>
        <pc:sldMkLst>
          <pc:docMk/>
          <pc:sldMk cId="2538499761" sldId="282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1860373314" sldId="283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738268461" sldId="284"/>
        </pc:sldMkLst>
      </pc:sldChg>
      <pc:sldChg chg="addSp modSp">
        <pc:chgData name="" userId="c69e0de41ea48b79" providerId="LiveId" clId="{864815BC-32DF-40F5-8933-2663DCD1E07C}" dt="2021-07-12T18:32:26.788" v="40" actId="1076"/>
        <pc:sldMkLst>
          <pc:docMk/>
          <pc:sldMk cId="2044290826" sldId="285"/>
        </pc:sldMkLst>
      </pc:sldChg>
      <pc:sldChg chg="addSp delSp modSp">
        <pc:chgData name="" userId="c69e0de41ea48b79" providerId="LiveId" clId="{864815BC-32DF-40F5-8933-2663DCD1E07C}" dt="2021-07-12T18:32:58.612" v="42" actId="11"/>
        <pc:sldMkLst>
          <pc:docMk/>
          <pc:sldMk cId="2803933845" sldId="286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1841647539" sldId="287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3649546931" sldId="288"/>
        </pc:sldMkLst>
      </pc:sldChg>
      <pc:sldChg chg="modSp">
        <pc:chgData name="" userId="c69e0de41ea48b79" providerId="LiveId" clId="{864815BC-32DF-40F5-8933-2663DCD1E07C}" dt="2021-07-12T18:34:41.044" v="43" actId="207"/>
        <pc:sldMkLst>
          <pc:docMk/>
          <pc:sldMk cId="3854626456" sldId="289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1219242920" sldId="290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891309985" sldId="291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1953274450" sldId="292"/>
        </pc:sldMkLst>
      </pc:sldChg>
      <pc:sldChg chg="modSp">
        <pc:chgData name="" userId="c69e0de41ea48b79" providerId="LiveId" clId="{864815BC-32DF-40F5-8933-2663DCD1E07C}" dt="2021-07-12T18:37:54.815" v="49" actId="20577"/>
        <pc:sldMkLst>
          <pc:docMk/>
          <pc:sldMk cId="1125007418" sldId="293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3842320260" sldId="294"/>
        </pc:sldMkLst>
      </pc:sldChg>
      <pc:sldChg chg="modSp">
        <pc:chgData name="" userId="c69e0de41ea48b79" providerId="LiveId" clId="{864815BC-32DF-40F5-8933-2663DCD1E07C}" dt="2021-07-12T18:40:03.759" v="71" actId="14100"/>
        <pc:sldMkLst>
          <pc:docMk/>
          <pc:sldMk cId="1057762387" sldId="295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2930147166" sldId="296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4208907485" sldId="297"/>
        </pc:sldMkLst>
      </pc:sldChg>
      <pc:sldChg chg="modSp">
        <pc:chgData name="" userId="c69e0de41ea48b79" providerId="LiveId" clId="{864815BC-32DF-40F5-8933-2663DCD1E07C}" dt="2021-07-12T18:45:35.938" v="90" actId="1035"/>
        <pc:sldMkLst>
          <pc:docMk/>
          <pc:sldMk cId="2836632635" sldId="298"/>
        </pc:sldMkLst>
      </pc:sldChg>
      <pc:sldChg chg="modSp">
        <pc:chgData name="" userId="c69e0de41ea48b79" providerId="LiveId" clId="{864815BC-32DF-40F5-8933-2663DCD1E07C}" dt="2021-07-12T18:46:11.170" v="109" actId="1076"/>
        <pc:sldMkLst>
          <pc:docMk/>
          <pc:sldMk cId="1711245564" sldId="299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978977205" sldId="300"/>
        </pc:sldMkLst>
      </pc:sldChg>
      <pc:sldChg chg="modSp">
        <pc:chgData name="" userId="c69e0de41ea48b79" providerId="LiveId" clId="{864815BC-32DF-40F5-8933-2663DCD1E07C}" dt="2021-07-12T19:10:22.949" v="115" actId="1076"/>
        <pc:sldMkLst>
          <pc:docMk/>
          <pc:sldMk cId="4012733396" sldId="301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1107014308" sldId="302"/>
        </pc:sldMkLst>
      </pc:sldChg>
      <pc:sldChg chg="modSp add del">
        <pc:chgData name="" userId="c69e0de41ea48b79" providerId="LiveId" clId="{864815BC-32DF-40F5-8933-2663DCD1E07C}" dt="2021-07-12T19:24:29.591" v="158" actId="20577"/>
        <pc:sldMkLst>
          <pc:docMk/>
          <pc:sldMk cId="3687094684" sldId="319"/>
        </pc:sldMkLst>
      </pc:sldChg>
      <pc:sldChg chg="modSp add del">
        <pc:chgData name="" userId="c69e0de41ea48b79" providerId="LiveId" clId="{864815BC-32DF-40F5-8933-2663DCD1E07C}" dt="2021-07-12T19:24:34.325" v="164" actId="20577"/>
        <pc:sldMkLst>
          <pc:docMk/>
          <pc:sldMk cId="1519411411" sldId="325"/>
        </pc:sldMkLst>
      </pc:sldChg>
      <pc:sldChg chg="modSp add del">
        <pc:chgData name="" userId="c69e0de41ea48b79" providerId="LiveId" clId="{864815BC-32DF-40F5-8933-2663DCD1E07C}" dt="2021-07-12T19:24:38.836" v="170" actId="20577"/>
        <pc:sldMkLst>
          <pc:docMk/>
          <pc:sldMk cId="2801670615" sldId="326"/>
        </pc:sldMkLst>
      </pc:sldChg>
      <pc:sldChg chg="modSp add del">
        <pc:chgData name="" userId="c69e0de41ea48b79" providerId="LiveId" clId="{864815BC-32DF-40F5-8933-2663DCD1E07C}" dt="2021-07-12T19:24:43.963" v="176" actId="20577"/>
        <pc:sldMkLst>
          <pc:docMk/>
          <pc:sldMk cId="1504495959" sldId="327"/>
        </pc:sldMkLst>
      </pc:sldChg>
      <pc:sldChg chg="add">
        <pc:chgData name="" userId="c69e0de41ea48b79" providerId="LiveId" clId="{864815BC-32DF-40F5-8933-2663DCD1E07C}" dt="2021-07-14T17:18:20.013" v="177"/>
        <pc:sldMkLst>
          <pc:docMk/>
          <pc:sldMk cId="3740053798" sldId="328"/>
        </pc:sldMkLst>
      </pc:sldChg>
      <pc:sldChg chg="modSp add del">
        <pc:chgData name="" userId="c69e0de41ea48b79" providerId="LiveId" clId="{864815BC-32DF-40F5-8933-2663DCD1E07C}" dt="2021-07-12T19:21:25.353" v="124" actId="20577"/>
        <pc:sldMkLst>
          <pc:docMk/>
          <pc:sldMk cId="1501107314" sldId="329"/>
        </pc:sldMkLst>
      </pc:sldChg>
      <pc:sldChg chg="add">
        <pc:chgData name="" userId="c69e0de41ea48b79" providerId="LiveId" clId="{864815BC-32DF-40F5-8933-2663DCD1E07C}" dt="2021-07-14T17:18:20.013" v="177"/>
        <pc:sldMkLst>
          <pc:docMk/>
          <pc:sldMk cId="492410904" sldId="341"/>
        </pc:sldMkLst>
      </pc:sldChg>
      <pc:sldChg chg="add">
        <pc:chgData name="" userId="c69e0de41ea48b79" providerId="LiveId" clId="{864815BC-32DF-40F5-8933-2663DCD1E07C}" dt="2021-07-14T17:23:33.216" v="178"/>
        <pc:sldMkLst>
          <pc:docMk/>
          <pc:sldMk cId="1644124978" sldId="342"/>
        </pc:sldMkLst>
      </pc:sldChg>
      <pc:sldChg chg="add">
        <pc:chgData name="" userId="c69e0de41ea48b79" providerId="LiveId" clId="{864815BC-32DF-40F5-8933-2663DCD1E07C}" dt="2021-07-14T17:23:33.216" v="178"/>
        <pc:sldMkLst>
          <pc:docMk/>
          <pc:sldMk cId="648082278" sldId="348"/>
        </pc:sldMkLst>
      </pc:sldChg>
      <pc:sldChg chg="add">
        <pc:chgData name="" userId="c69e0de41ea48b79" providerId="LiveId" clId="{864815BC-32DF-40F5-8933-2663DCD1E07C}" dt="2021-07-14T17:23:33.216" v="178"/>
        <pc:sldMkLst>
          <pc:docMk/>
          <pc:sldMk cId="1554076731" sldId="349"/>
        </pc:sldMkLst>
      </pc:sldChg>
      <pc:sldChg chg="add">
        <pc:chgData name="" userId="c69e0de41ea48b79" providerId="LiveId" clId="{864815BC-32DF-40F5-8933-2663DCD1E07C}" dt="2021-07-14T17:23:33.216" v="178"/>
        <pc:sldMkLst>
          <pc:docMk/>
          <pc:sldMk cId="4187213102" sldId="350"/>
        </pc:sldMkLst>
      </pc:sldChg>
      <pc:sldChg chg="add">
        <pc:chgData name="" userId="c69e0de41ea48b79" providerId="LiveId" clId="{864815BC-32DF-40F5-8933-2663DCD1E07C}" dt="2021-07-14T17:23:33.216" v="178"/>
        <pc:sldMkLst>
          <pc:docMk/>
          <pc:sldMk cId="3939513830" sldId="351"/>
        </pc:sldMkLst>
      </pc:sldChg>
      <pc:sldChg chg="modSp">
        <pc:chgData name="" userId="c69e0de41ea48b79" providerId="LiveId" clId="{864815BC-32DF-40F5-8933-2663DCD1E07C}" dt="2021-07-12T13:58:47.835" v="23"/>
        <pc:sldMkLst>
          <pc:docMk/>
          <pc:sldMk cId="1639143803" sldId="498"/>
        </pc:sldMkLst>
      </pc:sldChg>
      <pc:sldChg chg="add">
        <pc:chgData name="" userId="c69e0de41ea48b79" providerId="LiveId" clId="{864815BC-32DF-40F5-8933-2663DCD1E07C}" dt="2021-07-14T17:18:20.013" v="177"/>
        <pc:sldMkLst>
          <pc:docMk/>
          <pc:sldMk cId="3453995118" sldId="499"/>
        </pc:sldMkLst>
      </pc:sldChg>
      <pc:sldMasterChg chg="modSp modSldLayout">
        <pc:chgData name="" userId="c69e0de41ea48b79" providerId="LiveId" clId="{864815BC-32DF-40F5-8933-2663DCD1E07C}" dt="2021-07-12T13:58:47.835" v="23"/>
        <pc:sldMasterMkLst>
          <pc:docMk/>
          <pc:sldMasterMk cId="1961520487" sldId="2147483660"/>
        </pc:sldMasterMkLst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3229496035" sldId="2147483661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2100131502" sldId="2147483662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1277595308" sldId="2147483663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3993557659" sldId="2147483664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3211558847" sldId="2147483665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2536688135" sldId="2147483666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1354680852" sldId="2147483667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792927115" sldId="2147483668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935424633" sldId="2147483669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1919519943" sldId="2147483670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3893918816" sldId="2147483671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2205663714" sldId="2147483672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1987858806" sldId="2147483673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2380521441" sldId="2147483674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3857939664" sldId="2147483675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2182578554" sldId="2147483676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956054116" sldId="2147483677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3896059164" sldId="2147483678"/>
          </pc:sldLayoutMkLst>
        </pc:sldLayoutChg>
        <pc:sldLayoutChg chg="modSp">
          <pc:chgData name="" userId="c69e0de41ea48b79" providerId="LiveId" clId="{864815BC-32DF-40F5-8933-2663DCD1E07C}" dt="2021-07-12T13:58:47.835" v="23"/>
          <pc:sldLayoutMkLst>
            <pc:docMk/>
            <pc:sldMasterMk cId="1961520487" sldId="2147483660"/>
            <pc:sldLayoutMk cId="974638603" sldId="2147483679"/>
          </pc:sldLayoutMkLst>
        </pc:sldLayoutChg>
      </pc:sldMasterChg>
    </pc:docChg>
  </pc:docChgLst>
  <pc:docChgLst>
    <pc:chgData userId="c69e0de41ea48b79" providerId="LiveId" clId="{C6A6CE29-833A-407E-85C0-6B49B08D5F93}"/>
    <pc:docChg chg="modSld">
      <pc:chgData name="" userId="c69e0de41ea48b79" providerId="LiveId" clId="{C6A6CE29-833A-407E-85C0-6B49B08D5F93}" dt="2021-08-22T20:10:13.866" v="51" actId="20577"/>
      <pc:docMkLst>
        <pc:docMk/>
      </pc:docMkLst>
      <pc:sldChg chg="modSp">
        <pc:chgData name="" userId="c69e0de41ea48b79" providerId="LiveId" clId="{C6A6CE29-833A-407E-85C0-6B49B08D5F93}" dt="2021-08-22T20:10:13.866" v="51" actId="20577"/>
        <pc:sldMkLst>
          <pc:docMk/>
          <pc:sldMk cId="3939513830" sldId="35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BB5E76-E8EF-FA46-9951-B806E4CD0FA9}" type="doc">
      <dgm:prSet loTypeId="urn:microsoft.com/office/officeart/2005/8/layout/process1" loCatId="" qsTypeId="urn:microsoft.com/office/officeart/2005/8/quickstyle/simple4" qsCatId="simple" csTypeId="urn:microsoft.com/office/officeart/2005/8/colors/colorful1" csCatId="colorful" phldr="1"/>
      <dgm:spPr/>
    </dgm:pt>
    <dgm:pt modelId="{160C12F5-F066-D042-923F-CEC27571D3E7}">
      <dgm:prSet phldrT="[Texto]"/>
      <dgm:spPr/>
      <dgm:t>
        <a:bodyPr/>
        <a:lstStyle/>
        <a:p>
          <a:r>
            <a:rPr lang="es-ES" dirty="0"/>
            <a:t>Entradas que recibirá el programa</a:t>
          </a:r>
        </a:p>
        <a:p>
          <a:r>
            <a:rPr lang="es-ES" dirty="0"/>
            <a:t>Datos o materia prima</a:t>
          </a:r>
        </a:p>
      </dgm:t>
    </dgm:pt>
    <dgm:pt modelId="{BBDF171B-A759-A548-B9D7-07BC4D5DE239}" type="parTrans" cxnId="{32E00222-74FC-9B43-899E-70E39ECC59E8}">
      <dgm:prSet/>
      <dgm:spPr/>
      <dgm:t>
        <a:bodyPr/>
        <a:lstStyle/>
        <a:p>
          <a:endParaRPr lang="es-ES"/>
        </a:p>
      </dgm:t>
    </dgm:pt>
    <dgm:pt modelId="{66D9722E-EF34-3542-A0D4-4FEF94DB02D1}" type="sibTrans" cxnId="{32E00222-74FC-9B43-899E-70E39ECC59E8}">
      <dgm:prSet/>
      <dgm:spPr/>
      <dgm:t>
        <a:bodyPr/>
        <a:lstStyle/>
        <a:p>
          <a:endParaRPr lang="es-ES"/>
        </a:p>
      </dgm:t>
    </dgm:pt>
    <dgm:pt modelId="{27DA3035-1F98-AB41-97FF-218A0A9A233A}">
      <dgm:prSet phldrT="[Texto]"/>
      <dgm:spPr/>
      <dgm:t>
        <a:bodyPr/>
        <a:lstStyle/>
        <a:p>
          <a:r>
            <a:rPr lang="es-ES" dirty="0"/>
            <a:t>Proceso Necesario para su Solución</a:t>
          </a:r>
        </a:p>
        <a:p>
          <a:r>
            <a:rPr lang="es-ES" dirty="0"/>
            <a:t>El método para convertir los datos de entrada en información de salida</a:t>
          </a:r>
        </a:p>
      </dgm:t>
    </dgm:pt>
    <dgm:pt modelId="{9161C6DE-391A-614D-B251-0BB40FDECEA1}" type="parTrans" cxnId="{4DE68E96-AE9D-1540-B8AE-357C09615143}">
      <dgm:prSet/>
      <dgm:spPr/>
      <dgm:t>
        <a:bodyPr/>
        <a:lstStyle/>
        <a:p>
          <a:endParaRPr lang="es-ES"/>
        </a:p>
      </dgm:t>
    </dgm:pt>
    <dgm:pt modelId="{9CF02EBB-E3F5-7140-8F3A-D425B80E96FC}" type="sibTrans" cxnId="{4DE68E96-AE9D-1540-B8AE-357C09615143}">
      <dgm:prSet/>
      <dgm:spPr/>
      <dgm:t>
        <a:bodyPr/>
        <a:lstStyle/>
        <a:p>
          <a:endParaRPr lang="es-ES"/>
        </a:p>
      </dgm:t>
    </dgm:pt>
    <dgm:pt modelId="{977B2B16-268A-E243-8FD2-14F768F6C7D8}">
      <dgm:prSet phldrT="[Texto]"/>
      <dgm:spPr/>
      <dgm:t>
        <a:bodyPr/>
        <a:lstStyle/>
        <a:p>
          <a:r>
            <a:rPr lang="es-ES" dirty="0"/>
            <a:t>Salidas que producirá el programa.</a:t>
          </a:r>
        </a:p>
        <a:p>
          <a:r>
            <a:rPr lang="es-ES" dirty="0"/>
            <a:t>Información o resultados.</a:t>
          </a:r>
        </a:p>
      </dgm:t>
    </dgm:pt>
    <dgm:pt modelId="{B2E96992-9FC2-314C-99BB-AC86195F85AD}" type="parTrans" cxnId="{98C760FE-53F9-EA41-9F07-EAD9DEBCD436}">
      <dgm:prSet/>
      <dgm:spPr/>
      <dgm:t>
        <a:bodyPr/>
        <a:lstStyle/>
        <a:p>
          <a:endParaRPr lang="es-ES"/>
        </a:p>
      </dgm:t>
    </dgm:pt>
    <dgm:pt modelId="{719448DD-07DE-BB4C-8028-8F55F8425E73}" type="sibTrans" cxnId="{98C760FE-53F9-EA41-9F07-EAD9DEBCD436}">
      <dgm:prSet/>
      <dgm:spPr/>
      <dgm:t>
        <a:bodyPr/>
        <a:lstStyle/>
        <a:p>
          <a:endParaRPr lang="es-ES"/>
        </a:p>
      </dgm:t>
    </dgm:pt>
    <dgm:pt modelId="{96D790EA-7FA5-B046-892C-F9B67C879B8D}" type="pres">
      <dgm:prSet presAssocID="{F9BB5E76-E8EF-FA46-9951-B806E4CD0FA9}" presName="Name0" presStyleCnt="0">
        <dgm:presLayoutVars>
          <dgm:dir/>
          <dgm:resizeHandles val="exact"/>
        </dgm:presLayoutVars>
      </dgm:prSet>
      <dgm:spPr/>
    </dgm:pt>
    <dgm:pt modelId="{F2036550-1E45-074B-A0D8-7B85D3E5A5CC}" type="pres">
      <dgm:prSet presAssocID="{160C12F5-F066-D042-923F-CEC27571D3E7}" presName="node" presStyleLbl="node1" presStyleIdx="0" presStyleCnt="3">
        <dgm:presLayoutVars>
          <dgm:bulletEnabled val="1"/>
        </dgm:presLayoutVars>
      </dgm:prSet>
      <dgm:spPr/>
    </dgm:pt>
    <dgm:pt modelId="{2C78F564-9D53-EF4A-8BE8-1BAA3C78DE36}" type="pres">
      <dgm:prSet presAssocID="{66D9722E-EF34-3542-A0D4-4FEF94DB02D1}" presName="sibTrans" presStyleLbl="sibTrans2D1" presStyleIdx="0" presStyleCnt="2"/>
      <dgm:spPr/>
    </dgm:pt>
    <dgm:pt modelId="{33EDDE6B-E3E4-CE4B-B62C-ED6A31D03436}" type="pres">
      <dgm:prSet presAssocID="{66D9722E-EF34-3542-A0D4-4FEF94DB02D1}" presName="connectorText" presStyleLbl="sibTrans2D1" presStyleIdx="0" presStyleCnt="2"/>
      <dgm:spPr/>
    </dgm:pt>
    <dgm:pt modelId="{0E8E947E-1CE8-C944-A4C8-27FF90E627FA}" type="pres">
      <dgm:prSet presAssocID="{27DA3035-1F98-AB41-97FF-218A0A9A233A}" presName="node" presStyleLbl="node1" presStyleIdx="1" presStyleCnt="3">
        <dgm:presLayoutVars>
          <dgm:bulletEnabled val="1"/>
        </dgm:presLayoutVars>
      </dgm:prSet>
      <dgm:spPr/>
    </dgm:pt>
    <dgm:pt modelId="{3CF79723-403A-5C49-8BF3-3F8A213B733B}" type="pres">
      <dgm:prSet presAssocID="{9CF02EBB-E3F5-7140-8F3A-D425B80E96FC}" presName="sibTrans" presStyleLbl="sibTrans2D1" presStyleIdx="1" presStyleCnt="2"/>
      <dgm:spPr/>
    </dgm:pt>
    <dgm:pt modelId="{D6275F45-65C0-7D44-A309-BE842AE6155C}" type="pres">
      <dgm:prSet presAssocID="{9CF02EBB-E3F5-7140-8F3A-D425B80E96FC}" presName="connectorText" presStyleLbl="sibTrans2D1" presStyleIdx="1" presStyleCnt="2"/>
      <dgm:spPr/>
    </dgm:pt>
    <dgm:pt modelId="{6B6D535A-2049-9347-AAB5-69C230A7DFFF}" type="pres">
      <dgm:prSet presAssocID="{977B2B16-268A-E243-8FD2-14F768F6C7D8}" presName="node" presStyleLbl="node1" presStyleIdx="2" presStyleCnt="3">
        <dgm:presLayoutVars>
          <dgm:bulletEnabled val="1"/>
        </dgm:presLayoutVars>
      </dgm:prSet>
      <dgm:spPr/>
    </dgm:pt>
  </dgm:ptLst>
  <dgm:cxnLst>
    <dgm:cxn modelId="{B323DD02-7C5C-6841-864F-61F65407DD0E}" type="presOf" srcId="{160C12F5-F066-D042-923F-CEC27571D3E7}" destId="{F2036550-1E45-074B-A0D8-7B85D3E5A5CC}" srcOrd="0" destOrd="0" presId="urn:microsoft.com/office/officeart/2005/8/layout/process1"/>
    <dgm:cxn modelId="{32E00222-74FC-9B43-899E-70E39ECC59E8}" srcId="{F9BB5E76-E8EF-FA46-9951-B806E4CD0FA9}" destId="{160C12F5-F066-D042-923F-CEC27571D3E7}" srcOrd="0" destOrd="0" parTransId="{BBDF171B-A759-A548-B9D7-07BC4D5DE239}" sibTransId="{66D9722E-EF34-3542-A0D4-4FEF94DB02D1}"/>
    <dgm:cxn modelId="{566E2969-36F7-504D-9C73-C00ABF45C907}" type="presOf" srcId="{9CF02EBB-E3F5-7140-8F3A-D425B80E96FC}" destId="{D6275F45-65C0-7D44-A309-BE842AE6155C}" srcOrd="1" destOrd="0" presId="urn:microsoft.com/office/officeart/2005/8/layout/process1"/>
    <dgm:cxn modelId="{7B214055-FF11-4F4E-B94E-4863C3ADF852}" type="presOf" srcId="{9CF02EBB-E3F5-7140-8F3A-D425B80E96FC}" destId="{3CF79723-403A-5C49-8BF3-3F8A213B733B}" srcOrd="0" destOrd="0" presId="urn:microsoft.com/office/officeart/2005/8/layout/process1"/>
    <dgm:cxn modelId="{4DE68E96-AE9D-1540-B8AE-357C09615143}" srcId="{F9BB5E76-E8EF-FA46-9951-B806E4CD0FA9}" destId="{27DA3035-1F98-AB41-97FF-218A0A9A233A}" srcOrd="1" destOrd="0" parTransId="{9161C6DE-391A-614D-B251-0BB40FDECEA1}" sibTransId="{9CF02EBB-E3F5-7140-8F3A-D425B80E96FC}"/>
    <dgm:cxn modelId="{0E63B5BB-BA31-0547-B17A-DFCD9F507A16}" type="presOf" srcId="{977B2B16-268A-E243-8FD2-14F768F6C7D8}" destId="{6B6D535A-2049-9347-AAB5-69C230A7DFFF}" srcOrd="0" destOrd="0" presId="urn:microsoft.com/office/officeart/2005/8/layout/process1"/>
    <dgm:cxn modelId="{4AB5E6BE-70F8-B94A-8822-E8A862284D69}" type="presOf" srcId="{27DA3035-1F98-AB41-97FF-218A0A9A233A}" destId="{0E8E947E-1CE8-C944-A4C8-27FF90E627FA}" srcOrd="0" destOrd="0" presId="urn:microsoft.com/office/officeart/2005/8/layout/process1"/>
    <dgm:cxn modelId="{26DF1CD2-9221-C74F-BD49-1D7E271ABC97}" type="presOf" srcId="{66D9722E-EF34-3542-A0D4-4FEF94DB02D1}" destId="{2C78F564-9D53-EF4A-8BE8-1BAA3C78DE36}" srcOrd="0" destOrd="0" presId="urn:microsoft.com/office/officeart/2005/8/layout/process1"/>
    <dgm:cxn modelId="{7B31FAE1-2633-F242-820B-94F4D478D9C3}" type="presOf" srcId="{66D9722E-EF34-3542-A0D4-4FEF94DB02D1}" destId="{33EDDE6B-E3E4-CE4B-B62C-ED6A31D03436}" srcOrd="1" destOrd="0" presId="urn:microsoft.com/office/officeart/2005/8/layout/process1"/>
    <dgm:cxn modelId="{B3550AFB-1226-5643-8E59-C72733C73300}" type="presOf" srcId="{F9BB5E76-E8EF-FA46-9951-B806E4CD0FA9}" destId="{96D790EA-7FA5-B046-892C-F9B67C879B8D}" srcOrd="0" destOrd="0" presId="urn:microsoft.com/office/officeart/2005/8/layout/process1"/>
    <dgm:cxn modelId="{98C760FE-53F9-EA41-9F07-EAD9DEBCD436}" srcId="{F9BB5E76-E8EF-FA46-9951-B806E4CD0FA9}" destId="{977B2B16-268A-E243-8FD2-14F768F6C7D8}" srcOrd="2" destOrd="0" parTransId="{B2E96992-9FC2-314C-99BB-AC86195F85AD}" sibTransId="{719448DD-07DE-BB4C-8028-8F55F8425E73}"/>
    <dgm:cxn modelId="{5651BF49-DE1E-8746-9D7A-91C7F041A2EB}" type="presParOf" srcId="{96D790EA-7FA5-B046-892C-F9B67C879B8D}" destId="{F2036550-1E45-074B-A0D8-7B85D3E5A5CC}" srcOrd="0" destOrd="0" presId="urn:microsoft.com/office/officeart/2005/8/layout/process1"/>
    <dgm:cxn modelId="{F4F0554E-7440-5042-B257-97852864DBF7}" type="presParOf" srcId="{96D790EA-7FA5-B046-892C-F9B67C879B8D}" destId="{2C78F564-9D53-EF4A-8BE8-1BAA3C78DE36}" srcOrd="1" destOrd="0" presId="urn:microsoft.com/office/officeart/2005/8/layout/process1"/>
    <dgm:cxn modelId="{CFCF482E-271E-FD49-91CD-034894686C04}" type="presParOf" srcId="{2C78F564-9D53-EF4A-8BE8-1BAA3C78DE36}" destId="{33EDDE6B-E3E4-CE4B-B62C-ED6A31D03436}" srcOrd="0" destOrd="0" presId="urn:microsoft.com/office/officeart/2005/8/layout/process1"/>
    <dgm:cxn modelId="{6283B1E1-EE5D-AD4A-8700-A02E0B5C6B44}" type="presParOf" srcId="{96D790EA-7FA5-B046-892C-F9B67C879B8D}" destId="{0E8E947E-1CE8-C944-A4C8-27FF90E627FA}" srcOrd="2" destOrd="0" presId="urn:microsoft.com/office/officeart/2005/8/layout/process1"/>
    <dgm:cxn modelId="{AF20D0A8-DE59-A643-9A56-DDDDC99886B3}" type="presParOf" srcId="{96D790EA-7FA5-B046-892C-F9B67C879B8D}" destId="{3CF79723-403A-5C49-8BF3-3F8A213B733B}" srcOrd="3" destOrd="0" presId="urn:microsoft.com/office/officeart/2005/8/layout/process1"/>
    <dgm:cxn modelId="{41F3A881-5C69-5F41-9666-BFC7059A57FE}" type="presParOf" srcId="{3CF79723-403A-5C49-8BF3-3F8A213B733B}" destId="{D6275F45-65C0-7D44-A309-BE842AE6155C}" srcOrd="0" destOrd="0" presId="urn:microsoft.com/office/officeart/2005/8/layout/process1"/>
    <dgm:cxn modelId="{0CBB51A1-A897-794E-9484-B0C49BEC7309}" type="presParOf" srcId="{96D790EA-7FA5-B046-892C-F9B67C879B8D}" destId="{6B6D535A-2049-9347-AAB5-69C230A7DFF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2DD189-A9C5-DD43-A3FF-FE4AD0CA9E6E}" type="doc">
      <dgm:prSet loTypeId="urn:microsoft.com/office/officeart/2005/8/layout/cycle2" loCatId="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4217DCF6-2120-CB4D-8D0A-32045E0A2AFB}">
      <dgm:prSet custT="1"/>
      <dgm:spPr/>
      <dgm:t>
        <a:bodyPr/>
        <a:lstStyle/>
        <a:p>
          <a:pPr rtl="0"/>
          <a:r>
            <a:rPr lang="es-ES" sz="1400" b="0" i="0" dirty="0"/>
            <a:t>Análisis del problema</a:t>
          </a:r>
          <a:endParaRPr lang="es-ES" sz="1400" b="0" dirty="0"/>
        </a:p>
      </dgm:t>
    </dgm:pt>
    <dgm:pt modelId="{16751B43-F6EC-C54E-8E33-24A30F603B63}" type="parTrans" cxnId="{C90F2716-7BB7-7C42-AB85-ECB6999EF278}">
      <dgm:prSet/>
      <dgm:spPr/>
      <dgm:t>
        <a:bodyPr/>
        <a:lstStyle/>
        <a:p>
          <a:endParaRPr lang="es-ES" sz="2000" b="0"/>
        </a:p>
      </dgm:t>
    </dgm:pt>
    <dgm:pt modelId="{2AEF9CA5-D489-F242-B1BF-48CAAEF3DA3F}" type="sibTrans" cxnId="{C90F2716-7BB7-7C42-AB85-ECB6999EF278}">
      <dgm:prSet custT="1"/>
      <dgm:spPr/>
      <dgm:t>
        <a:bodyPr/>
        <a:lstStyle/>
        <a:p>
          <a:endParaRPr lang="es-ES" sz="1600" b="0"/>
        </a:p>
      </dgm:t>
    </dgm:pt>
    <dgm:pt modelId="{5DBF1B53-9E83-6747-99AA-3182D0657F99}">
      <dgm:prSet custT="1"/>
      <dgm:spPr/>
      <dgm:t>
        <a:bodyPr/>
        <a:lstStyle/>
        <a:p>
          <a:pPr rtl="0"/>
          <a:r>
            <a:rPr lang="es-ES" sz="1400" b="0" i="0" dirty="0"/>
            <a:t>Diseño del algoritmo</a:t>
          </a:r>
          <a:endParaRPr lang="es-ES" sz="1400" b="0" dirty="0"/>
        </a:p>
      </dgm:t>
    </dgm:pt>
    <dgm:pt modelId="{5D379075-A4AF-A94E-B977-9799A52EF52B}" type="parTrans" cxnId="{031B05B5-DD8F-9A4C-BB4C-C2A5F3D7F49A}">
      <dgm:prSet/>
      <dgm:spPr/>
      <dgm:t>
        <a:bodyPr/>
        <a:lstStyle/>
        <a:p>
          <a:endParaRPr lang="es-ES" sz="2000" b="0"/>
        </a:p>
      </dgm:t>
    </dgm:pt>
    <dgm:pt modelId="{2C15119B-A177-0647-86AD-E02E81DC7DC3}" type="sibTrans" cxnId="{031B05B5-DD8F-9A4C-BB4C-C2A5F3D7F49A}">
      <dgm:prSet custT="1"/>
      <dgm:spPr/>
      <dgm:t>
        <a:bodyPr/>
        <a:lstStyle/>
        <a:p>
          <a:endParaRPr lang="es-ES" sz="1600" b="0"/>
        </a:p>
      </dgm:t>
    </dgm:pt>
    <dgm:pt modelId="{61FA842E-A5B7-1C49-BF6A-15AA48E74EFD}">
      <dgm:prSet custT="1"/>
      <dgm:spPr/>
      <dgm:t>
        <a:bodyPr/>
        <a:lstStyle/>
        <a:p>
          <a:pPr rtl="0"/>
          <a:r>
            <a:rPr lang="es-ES" sz="1400" b="0" i="0" dirty="0"/>
            <a:t>Codifica-</a:t>
          </a:r>
          <a:r>
            <a:rPr lang="es-ES" sz="1400" b="0" i="0" dirty="0" err="1"/>
            <a:t>ción</a:t>
          </a:r>
          <a:endParaRPr lang="es-ES" sz="1400" b="0" dirty="0"/>
        </a:p>
      </dgm:t>
    </dgm:pt>
    <dgm:pt modelId="{5A7FF229-80D2-864F-96BD-898DC4927449}" type="parTrans" cxnId="{4C36D6B0-E7AB-804A-A21F-6617C84033A4}">
      <dgm:prSet/>
      <dgm:spPr/>
      <dgm:t>
        <a:bodyPr/>
        <a:lstStyle/>
        <a:p>
          <a:endParaRPr lang="es-ES" sz="2000" b="0"/>
        </a:p>
      </dgm:t>
    </dgm:pt>
    <dgm:pt modelId="{2B67C6A1-66AF-974F-8859-674462207B0D}" type="sibTrans" cxnId="{4C36D6B0-E7AB-804A-A21F-6617C84033A4}">
      <dgm:prSet custT="1"/>
      <dgm:spPr/>
      <dgm:t>
        <a:bodyPr/>
        <a:lstStyle/>
        <a:p>
          <a:endParaRPr lang="es-ES" sz="1600" b="0"/>
        </a:p>
      </dgm:t>
    </dgm:pt>
    <dgm:pt modelId="{7331E538-9480-3843-8A90-FD6D3652A3BB}">
      <dgm:prSet custT="1"/>
      <dgm:spPr/>
      <dgm:t>
        <a:bodyPr/>
        <a:lstStyle/>
        <a:p>
          <a:pPr rtl="0"/>
          <a:r>
            <a:rPr lang="es-ES" sz="1400" b="0" i="0" dirty="0"/>
            <a:t>Compila-</a:t>
          </a:r>
          <a:r>
            <a:rPr lang="es-ES" sz="1400" b="0" i="0" dirty="0" err="1"/>
            <a:t>ción</a:t>
          </a:r>
          <a:r>
            <a:rPr lang="es-ES" sz="1400" b="0" i="0" dirty="0"/>
            <a:t> y ejecución</a:t>
          </a:r>
          <a:endParaRPr lang="es-ES" sz="1400" b="0" dirty="0"/>
        </a:p>
      </dgm:t>
    </dgm:pt>
    <dgm:pt modelId="{F1F125D8-0D5C-864F-947B-38C1575D2E59}" type="parTrans" cxnId="{5487F9AA-ADA0-F649-8D04-06C506B06263}">
      <dgm:prSet/>
      <dgm:spPr/>
      <dgm:t>
        <a:bodyPr/>
        <a:lstStyle/>
        <a:p>
          <a:endParaRPr lang="es-ES" sz="2000" b="0"/>
        </a:p>
      </dgm:t>
    </dgm:pt>
    <dgm:pt modelId="{6FD5F10E-E437-8245-81B9-3B95DAFBDA25}" type="sibTrans" cxnId="{5487F9AA-ADA0-F649-8D04-06C506B06263}">
      <dgm:prSet custT="1"/>
      <dgm:spPr/>
      <dgm:t>
        <a:bodyPr/>
        <a:lstStyle/>
        <a:p>
          <a:endParaRPr lang="es-ES" sz="1600" b="0"/>
        </a:p>
      </dgm:t>
    </dgm:pt>
    <dgm:pt modelId="{8667F4A7-9311-8641-AB33-5F360134E45D}">
      <dgm:prSet custT="1"/>
      <dgm:spPr/>
      <dgm:t>
        <a:bodyPr/>
        <a:lstStyle/>
        <a:p>
          <a:pPr rtl="0"/>
          <a:r>
            <a:rPr lang="es-ES" sz="1400" b="0" i="0" dirty="0"/>
            <a:t>Verifica-</a:t>
          </a:r>
          <a:r>
            <a:rPr lang="es-ES" sz="1400" b="0" i="0" dirty="0" err="1"/>
            <a:t>ción</a:t>
          </a:r>
          <a:endParaRPr lang="es-ES" sz="1400" b="0" dirty="0"/>
        </a:p>
      </dgm:t>
    </dgm:pt>
    <dgm:pt modelId="{73BFFCB1-658A-BA49-8908-5247B24AFF2F}" type="parTrans" cxnId="{EE3D05C5-6242-AF47-815D-2C8F69281104}">
      <dgm:prSet/>
      <dgm:spPr/>
      <dgm:t>
        <a:bodyPr/>
        <a:lstStyle/>
        <a:p>
          <a:endParaRPr lang="es-ES" sz="2000" b="0"/>
        </a:p>
      </dgm:t>
    </dgm:pt>
    <dgm:pt modelId="{868919D4-5FDE-9B4D-A605-763A48643D55}" type="sibTrans" cxnId="{EE3D05C5-6242-AF47-815D-2C8F69281104}">
      <dgm:prSet custT="1"/>
      <dgm:spPr/>
      <dgm:t>
        <a:bodyPr/>
        <a:lstStyle/>
        <a:p>
          <a:endParaRPr lang="es-ES" sz="1600" b="0"/>
        </a:p>
      </dgm:t>
    </dgm:pt>
    <dgm:pt modelId="{8E0D1147-8172-2F44-8EB4-1B891BAF9DC4}">
      <dgm:prSet custT="1"/>
      <dgm:spPr/>
      <dgm:t>
        <a:bodyPr/>
        <a:lstStyle/>
        <a:p>
          <a:pPr rtl="0"/>
          <a:r>
            <a:rPr lang="es-ES" sz="1400" b="0" i="0" dirty="0"/>
            <a:t>Depura-</a:t>
          </a:r>
          <a:r>
            <a:rPr lang="es-ES" sz="1400" b="0" i="0" dirty="0" err="1"/>
            <a:t>ción</a:t>
          </a:r>
          <a:endParaRPr lang="es-ES" sz="1400" b="0" dirty="0"/>
        </a:p>
      </dgm:t>
    </dgm:pt>
    <dgm:pt modelId="{58B95DF9-F459-2B44-B3A5-4854711C676A}" type="parTrans" cxnId="{832C5446-8370-DE4E-894C-6BCB2C4B3770}">
      <dgm:prSet/>
      <dgm:spPr/>
      <dgm:t>
        <a:bodyPr/>
        <a:lstStyle/>
        <a:p>
          <a:endParaRPr lang="es-ES" sz="2000" b="0"/>
        </a:p>
      </dgm:t>
    </dgm:pt>
    <dgm:pt modelId="{42B3D7C8-9E70-6B45-A17E-6339FA8F1355}" type="sibTrans" cxnId="{832C5446-8370-DE4E-894C-6BCB2C4B3770}">
      <dgm:prSet custT="1"/>
      <dgm:spPr/>
      <dgm:t>
        <a:bodyPr/>
        <a:lstStyle/>
        <a:p>
          <a:endParaRPr lang="es-ES" sz="1600" b="0"/>
        </a:p>
      </dgm:t>
    </dgm:pt>
    <dgm:pt modelId="{8AB5FAD4-9582-544C-A1DE-D6411ACD0862}">
      <dgm:prSet custT="1"/>
      <dgm:spPr/>
      <dgm:t>
        <a:bodyPr/>
        <a:lstStyle/>
        <a:p>
          <a:pPr rtl="0"/>
          <a:r>
            <a:rPr lang="es-ES" sz="1400" b="0" i="0" dirty="0" err="1"/>
            <a:t>Manteni</a:t>
          </a:r>
          <a:r>
            <a:rPr lang="es-ES" sz="1400" b="0" i="0" dirty="0"/>
            <a:t>-miento</a:t>
          </a:r>
          <a:endParaRPr lang="es-ES" sz="1400" b="0" dirty="0"/>
        </a:p>
      </dgm:t>
    </dgm:pt>
    <dgm:pt modelId="{6AD5A0E5-BC22-7A45-959D-7347EC4C5F49}" type="parTrans" cxnId="{127DC21E-90EE-234B-BB0A-81B02D66CA79}">
      <dgm:prSet/>
      <dgm:spPr/>
      <dgm:t>
        <a:bodyPr/>
        <a:lstStyle/>
        <a:p>
          <a:endParaRPr lang="es-ES" sz="2000" b="0"/>
        </a:p>
      </dgm:t>
    </dgm:pt>
    <dgm:pt modelId="{C5B67C99-0B4D-8543-9215-8F3CD2E126CD}" type="sibTrans" cxnId="{127DC21E-90EE-234B-BB0A-81B02D66CA79}">
      <dgm:prSet custT="1"/>
      <dgm:spPr/>
      <dgm:t>
        <a:bodyPr/>
        <a:lstStyle/>
        <a:p>
          <a:endParaRPr lang="es-ES" sz="1600" b="0"/>
        </a:p>
      </dgm:t>
    </dgm:pt>
    <dgm:pt modelId="{244BBABF-6B29-4845-B7EC-F8E769946223}">
      <dgm:prSet custT="1"/>
      <dgm:spPr/>
      <dgm:t>
        <a:bodyPr/>
        <a:lstStyle/>
        <a:p>
          <a:pPr rtl="0"/>
          <a:r>
            <a:rPr lang="es-ES" sz="1400" b="0" i="0" dirty="0" err="1"/>
            <a:t>Documen-tación</a:t>
          </a:r>
          <a:endParaRPr lang="es-ES" sz="1400" b="0" dirty="0"/>
        </a:p>
      </dgm:t>
    </dgm:pt>
    <dgm:pt modelId="{D031D684-6B59-0042-9CE0-5DB88BFDF51A}" type="parTrans" cxnId="{D1825501-7F1B-C84D-8D0D-4D58EACF0E42}">
      <dgm:prSet/>
      <dgm:spPr/>
      <dgm:t>
        <a:bodyPr/>
        <a:lstStyle/>
        <a:p>
          <a:endParaRPr lang="es-ES" sz="2000" b="0"/>
        </a:p>
      </dgm:t>
    </dgm:pt>
    <dgm:pt modelId="{10F6A78C-2486-8346-8AA1-BC3AED8D6B8A}" type="sibTrans" cxnId="{D1825501-7F1B-C84D-8D0D-4D58EACF0E42}">
      <dgm:prSet custT="1"/>
      <dgm:spPr/>
      <dgm:t>
        <a:bodyPr/>
        <a:lstStyle/>
        <a:p>
          <a:endParaRPr lang="es-ES" sz="1600" b="0"/>
        </a:p>
      </dgm:t>
    </dgm:pt>
    <dgm:pt modelId="{9CEB5652-908A-EC44-9A09-0EFC1EE8FE14}" type="pres">
      <dgm:prSet presAssocID="{672DD189-A9C5-DD43-A3FF-FE4AD0CA9E6E}" presName="cycle" presStyleCnt="0">
        <dgm:presLayoutVars>
          <dgm:dir/>
          <dgm:resizeHandles val="exact"/>
        </dgm:presLayoutVars>
      </dgm:prSet>
      <dgm:spPr/>
    </dgm:pt>
    <dgm:pt modelId="{03FD2803-EDEB-5842-8F91-C1B6F6FDBA67}" type="pres">
      <dgm:prSet presAssocID="{4217DCF6-2120-CB4D-8D0A-32045E0A2AFB}" presName="node" presStyleLbl="node1" presStyleIdx="0" presStyleCnt="8" custScaleX="124041" custScaleY="125254">
        <dgm:presLayoutVars>
          <dgm:bulletEnabled val="1"/>
        </dgm:presLayoutVars>
      </dgm:prSet>
      <dgm:spPr/>
    </dgm:pt>
    <dgm:pt modelId="{990FAB6C-2C95-A847-ACB2-2B7FF6CCC345}" type="pres">
      <dgm:prSet presAssocID="{2AEF9CA5-D489-F242-B1BF-48CAAEF3DA3F}" presName="sibTrans" presStyleLbl="sibTrans2D1" presStyleIdx="0" presStyleCnt="8"/>
      <dgm:spPr/>
    </dgm:pt>
    <dgm:pt modelId="{D2DF7023-7157-9C44-BD16-5EBB02D48E10}" type="pres">
      <dgm:prSet presAssocID="{2AEF9CA5-D489-F242-B1BF-48CAAEF3DA3F}" presName="connectorText" presStyleLbl="sibTrans2D1" presStyleIdx="0" presStyleCnt="8"/>
      <dgm:spPr/>
    </dgm:pt>
    <dgm:pt modelId="{3BE82224-D579-EA46-BDE9-0B1BB95FE2F6}" type="pres">
      <dgm:prSet presAssocID="{5DBF1B53-9E83-6747-99AA-3182D0657F99}" presName="node" presStyleLbl="node1" presStyleIdx="1" presStyleCnt="8" custScaleX="124041" custScaleY="125254">
        <dgm:presLayoutVars>
          <dgm:bulletEnabled val="1"/>
        </dgm:presLayoutVars>
      </dgm:prSet>
      <dgm:spPr/>
    </dgm:pt>
    <dgm:pt modelId="{33EAE468-6C3F-7C43-BCC8-106E6F342680}" type="pres">
      <dgm:prSet presAssocID="{2C15119B-A177-0647-86AD-E02E81DC7DC3}" presName="sibTrans" presStyleLbl="sibTrans2D1" presStyleIdx="1" presStyleCnt="8"/>
      <dgm:spPr/>
    </dgm:pt>
    <dgm:pt modelId="{F3FF2785-6AAA-354C-9648-A8DD60E4C4A4}" type="pres">
      <dgm:prSet presAssocID="{2C15119B-A177-0647-86AD-E02E81DC7DC3}" presName="connectorText" presStyleLbl="sibTrans2D1" presStyleIdx="1" presStyleCnt="8"/>
      <dgm:spPr/>
    </dgm:pt>
    <dgm:pt modelId="{F6B6E96C-5973-9341-9716-48C98A3EBD96}" type="pres">
      <dgm:prSet presAssocID="{61FA842E-A5B7-1C49-BF6A-15AA48E74EFD}" presName="node" presStyleLbl="node1" presStyleIdx="2" presStyleCnt="8" custScaleX="124041" custScaleY="125254">
        <dgm:presLayoutVars>
          <dgm:bulletEnabled val="1"/>
        </dgm:presLayoutVars>
      </dgm:prSet>
      <dgm:spPr/>
    </dgm:pt>
    <dgm:pt modelId="{D5E51215-9BE2-9C45-B4A5-5A727555B6B1}" type="pres">
      <dgm:prSet presAssocID="{2B67C6A1-66AF-974F-8859-674462207B0D}" presName="sibTrans" presStyleLbl="sibTrans2D1" presStyleIdx="2" presStyleCnt="8"/>
      <dgm:spPr/>
    </dgm:pt>
    <dgm:pt modelId="{4E73FCCF-A3DE-6447-93CC-945DA99F54DF}" type="pres">
      <dgm:prSet presAssocID="{2B67C6A1-66AF-974F-8859-674462207B0D}" presName="connectorText" presStyleLbl="sibTrans2D1" presStyleIdx="2" presStyleCnt="8"/>
      <dgm:spPr/>
    </dgm:pt>
    <dgm:pt modelId="{6023EAC0-16A3-B74B-ABD8-B40AC7DBEEB0}" type="pres">
      <dgm:prSet presAssocID="{7331E538-9480-3843-8A90-FD6D3652A3BB}" presName="node" presStyleLbl="node1" presStyleIdx="3" presStyleCnt="8" custScaleX="124041" custScaleY="125254">
        <dgm:presLayoutVars>
          <dgm:bulletEnabled val="1"/>
        </dgm:presLayoutVars>
      </dgm:prSet>
      <dgm:spPr/>
    </dgm:pt>
    <dgm:pt modelId="{34DD8E38-71A0-C640-9806-8CB87D8EB4F6}" type="pres">
      <dgm:prSet presAssocID="{6FD5F10E-E437-8245-81B9-3B95DAFBDA25}" presName="sibTrans" presStyleLbl="sibTrans2D1" presStyleIdx="3" presStyleCnt="8"/>
      <dgm:spPr/>
    </dgm:pt>
    <dgm:pt modelId="{C52929CF-29B9-4D42-9B3A-22FC05103345}" type="pres">
      <dgm:prSet presAssocID="{6FD5F10E-E437-8245-81B9-3B95DAFBDA25}" presName="connectorText" presStyleLbl="sibTrans2D1" presStyleIdx="3" presStyleCnt="8"/>
      <dgm:spPr/>
    </dgm:pt>
    <dgm:pt modelId="{18942F9E-91BA-EB4D-B66A-E7081958CB99}" type="pres">
      <dgm:prSet presAssocID="{8667F4A7-9311-8641-AB33-5F360134E45D}" presName="node" presStyleLbl="node1" presStyleIdx="4" presStyleCnt="8" custScaleX="124041" custScaleY="125254">
        <dgm:presLayoutVars>
          <dgm:bulletEnabled val="1"/>
        </dgm:presLayoutVars>
      </dgm:prSet>
      <dgm:spPr/>
    </dgm:pt>
    <dgm:pt modelId="{09181FDB-BE56-C44A-946C-D19835E1B03B}" type="pres">
      <dgm:prSet presAssocID="{868919D4-5FDE-9B4D-A605-763A48643D55}" presName="sibTrans" presStyleLbl="sibTrans2D1" presStyleIdx="4" presStyleCnt="8"/>
      <dgm:spPr/>
    </dgm:pt>
    <dgm:pt modelId="{1BE60F3B-0DA9-4345-94D1-7310773EB1D7}" type="pres">
      <dgm:prSet presAssocID="{868919D4-5FDE-9B4D-A605-763A48643D55}" presName="connectorText" presStyleLbl="sibTrans2D1" presStyleIdx="4" presStyleCnt="8"/>
      <dgm:spPr/>
    </dgm:pt>
    <dgm:pt modelId="{7EA3739F-5F7E-BE4F-B41C-FFBEAA59E496}" type="pres">
      <dgm:prSet presAssocID="{8E0D1147-8172-2F44-8EB4-1B891BAF9DC4}" presName="node" presStyleLbl="node1" presStyleIdx="5" presStyleCnt="8" custScaleX="124041" custScaleY="125254">
        <dgm:presLayoutVars>
          <dgm:bulletEnabled val="1"/>
        </dgm:presLayoutVars>
      </dgm:prSet>
      <dgm:spPr/>
    </dgm:pt>
    <dgm:pt modelId="{CA73B972-879D-F54A-B185-8B6656E72304}" type="pres">
      <dgm:prSet presAssocID="{42B3D7C8-9E70-6B45-A17E-6339FA8F1355}" presName="sibTrans" presStyleLbl="sibTrans2D1" presStyleIdx="5" presStyleCnt="8"/>
      <dgm:spPr/>
    </dgm:pt>
    <dgm:pt modelId="{290253B7-8602-B34A-8AB9-09463B98EFA4}" type="pres">
      <dgm:prSet presAssocID="{42B3D7C8-9E70-6B45-A17E-6339FA8F1355}" presName="connectorText" presStyleLbl="sibTrans2D1" presStyleIdx="5" presStyleCnt="8"/>
      <dgm:spPr/>
    </dgm:pt>
    <dgm:pt modelId="{EA87C8C8-E158-B64B-92B5-ED508AEE7D92}" type="pres">
      <dgm:prSet presAssocID="{8AB5FAD4-9582-544C-A1DE-D6411ACD0862}" presName="node" presStyleLbl="node1" presStyleIdx="6" presStyleCnt="8" custScaleX="124041" custScaleY="125254">
        <dgm:presLayoutVars>
          <dgm:bulletEnabled val="1"/>
        </dgm:presLayoutVars>
      </dgm:prSet>
      <dgm:spPr/>
    </dgm:pt>
    <dgm:pt modelId="{68654029-624B-C74F-B496-4761FFA2AF65}" type="pres">
      <dgm:prSet presAssocID="{C5B67C99-0B4D-8543-9215-8F3CD2E126CD}" presName="sibTrans" presStyleLbl="sibTrans2D1" presStyleIdx="6" presStyleCnt="8"/>
      <dgm:spPr/>
    </dgm:pt>
    <dgm:pt modelId="{72B8DD22-6CF5-6C44-9860-A5F3620EB8C7}" type="pres">
      <dgm:prSet presAssocID="{C5B67C99-0B4D-8543-9215-8F3CD2E126CD}" presName="connectorText" presStyleLbl="sibTrans2D1" presStyleIdx="6" presStyleCnt="8"/>
      <dgm:spPr/>
    </dgm:pt>
    <dgm:pt modelId="{78375A6E-D476-364D-9ED6-69DFB40A8B96}" type="pres">
      <dgm:prSet presAssocID="{244BBABF-6B29-4845-B7EC-F8E769946223}" presName="node" presStyleLbl="node1" presStyleIdx="7" presStyleCnt="8" custScaleX="124041" custScaleY="125254">
        <dgm:presLayoutVars>
          <dgm:bulletEnabled val="1"/>
        </dgm:presLayoutVars>
      </dgm:prSet>
      <dgm:spPr/>
    </dgm:pt>
    <dgm:pt modelId="{7C18312D-5DC4-274C-9F4D-00387EC6DA68}" type="pres">
      <dgm:prSet presAssocID="{10F6A78C-2486-8346-8AA1-BC3AED8D6B8A}" presName="sibTrans" presStyleLbl="sibTrans2D1" presStyleIdx="7" presStyleCnt="8"/>
      <dgm:spPr/>
    </dgm:pt>
    <dgm:pt modelId="{76E39856-A058-9D4A-8069-07F356889684}" type="pres">
      <dgm:prSet presAssocID="{10F6A78C-2486-8346-8AA1-BC3AED8D6B8A}" presName="connectorText" presStyleLbl="sibTrans2D1" presStyleIdx="7" presStyleCnt="8"/>
      <dgm:spPr/>
    </dgm:pt>
  </dgm:ptLst>
  <dgm:cxnLst>
    <dgm:cxn modelId="{D1825501-7F1B-C84D-8D0D-4D58EACF0E42}" srcId="{672DD189-A9C5-DD43-A3FF-FE4AD0CA9E6E}" destId="{244BBABF-6B29-4845-B7EC-F8E769946223}" srcOrd="7" destOrd="0" parTransId="{D031D684-6B59-0042-9CE0-5DB88BFDF51A}" sibTransId="{10F6A78C-2486-8346-8AA1-BC3AED8D6B8A}"/>
    <dgm:cxn modelId="{FEF2E002-CF3C-A146-B3AB-0CE38AEC0AE0}" type="presOf" srcId="{244BBABF-6B29-4845-B7EC-F8E769946223}" destId="{78375A6E-D476-364D-9ED6-69DFB40A8B96}" srcOrd="0" destOrd="0" presId="urn:microsoft.com/office/officeart/2005/8/layout/cycle2"/>
    <dgm:cxn modelId="{DA96620A-5AB3-0541-BDC2-3915BCAD84A9}" type="presOf" srcId="{672DD189-A9C5-DD43-A3FF-FE4AD0CA9E6E}" destId="{9CEB5652-908A-EC44-9A09-0EFC1EE8FE14}" srcOrd="0" destOrd="0" presId="urn:microsoft.com/office/officeart/2005/8/layout/cycle2"/>
    <dgm:cxn modelId="{DEFC7810-8EEB-CD4C-AD6D-E3E481CBA056}" type="presOf" srcId="{868919D4-5FDE-9B4D-A605-763A48643D55}" destId="{09181FDB-BE56-C44A-946C-D19835E1B03B}" srcOrd="0" destOrd="0" presId="urn:microsoft.com/office/officeart/2005/8/layout/cycle2"/>
    <dgm:cxn modelId="{C90F2716-7BB7-7C42-AB85-ECB6999EF278}" srcId="{672DD189-A9C5-DD43-A3FF-FE4AD0CA9E6E}" destId="{4217DCF6-2120-CB4D-8D0A-32045E0A2AFB}" srcOrd="0" destOrd="0" parTransId="{16751B43-F6EC-C54E-8E33-24A30F603B63}" sibTransId="{2AEF9CA5-D489-F242-B1BF-48CAAEF3DA3F}"/>
    <dgm:cxn modelId="{127DC21E-90EE-234B-BB0A-81B02D66CA79}" srcId="{672DD189-A9C5-DD43-A3FF-FE4AD0CA9E6E}" destId="{8AB5FAD4-9582-544C-A1DE-D6411ACD0862}" srcOrd="6" destOrd="0" parTransId="{6AD5A0E5-BC22-7A45-959D-7347EC4C5F49}" sibTransId="{C5B67C99-0B4D-8543-9215-8F3CD2E126CD}"/>
    <dgm:cxn modelId="{E260F12E-4000-9143-91EF-DFA48EF0EF30}" type="presOf" srcId="{2C15119B-A177-0647-86AD-E02E81DC7DC3}" destId="{33EAE468-6C3F-7C43-BCC8-106E6F342680}" srcOrd="0" destOrd="0" presId="urn:microsoft.com/office/officeart/2005/8/layout/cycle2"/>
    <dgm:cxn modelId="{2E83172F-3A89-A943-9C79-90C9A2A12DB8}" type="presOf" srcId="{2C15119B-A177-0647-86AD-E02E81DC7DC3}" destId="{F3FF2785-6AAA-354C-9648-A8DD60E4C4A4}" srcOrd="1" destOrd="0" presId="urn:microsoft.com/office/officeart/2005/8/layout/cycle2"/>
    <dgm:cxn modelId="{22468336-17AD-D14A-B945-454E597D18E0}" type="presOf" srcId="{4217DCF6-2120-CB4D-8D0A-32045E0A2AFB}" destId="{03FD2803-EDEB-5842-8F91-C1B6F6FDBA67}" srcOrd="0" destOrd="0" presId="urn:microsoft.com/office/officeart/2005/8/layout/cycle2"/>
    <dgm:cxn modelId="{9F88763A-E3E7-6B4E-805F-61D7DB8EF3D9}" type="presOf" srcId="{2AEF9CA5-D489-F242-B1BF-48CAAEF3DA3F}" destId="{990FAB6C-2C95-A847-ACB2-2B7FF6CCC345}" srcOrd="0" destOrd="0" presId="urn:microsoft.com/office/officeart/2005/8/layout/cycle2"/>
    <dgm:cxn modelId="{FCE1483D-B082-1349-86C2-A55EDEDE5C73}" type="presOf" srcId="{8667F4A7-9311-8641-AB33-5F360134E45D}" destId="{18942F9E-91BA-EB4D-B66A-E7081958CB99}" srcOrd="0" destOrd="0" presId="urn:microsoft.com/office/officeart/2005/8/layout/cycle2"/>
    <dgm:cxn modelId="{5953113F-98BC-ED43-B67F-2DE90113D83B}" type="presOf" srcId="{6FD5F10E-E437-8245-81B9-3B95DAFBDA25}" destId="{C52929CF-29B9-4D42-9B3A-22FC05103345}" srcOrd="1" destOrd="0" presId="urn:microsoft.com/office/officeart/2005/8/layout/cycle2"/>
    <dgm:cxn modelId="{30624443-6DED-6A46-8870-E29AC753D7C7}" type="presOf" srcId="{7331E538-9480-3843-8A90-FD6D3652A3BB}" destId="{6023EAC0-16A3-B74B-ABD8-B40AC7DBEEB0}" srcOrd="0" destOrd="0" presId="urn:microsoft.com/office/officeart/2005/8/layout/cycle2"/>
    <dgm:cxn modelId="{832C5446-8370-DE4E-894C-6BCB2C4B3770}" srcId="{672DD189-A9C5-DD43-A3FF-FE4AD0CA9E6E}" destId="{8E0D1147-8172-2F44-8EB4-1B891BAF9DC4}" srcOrd="5" destOrd="0" parTransId="{58B95DF9-F459-2B44-B3A5-4854711C676A}" sibTransId="{42B3D7C8-9E70-6B45-A17E-6339FA8F1355}"/>
    <dgm:cxn modelId="{486C4F67-E0B8-664B-A87C-E23E60D44919}" type="presOf" srcId="{10F6A78C-2486-8346-8AA1-BC3AED8D6B8A}" destId="{76E39856-A058-9D4A-8069-07F356889684}" srcOrd="1" destOrd="0" presId="urn:microsoft.com/office/officeart/2005/8/layout/cycle2"/>
    <dgm:cxn modelId="{0EAA2B69-1EDB-E845-9333-359B714089D5}" type="presOf" srcId="{868919D4-5FDE-9B4D-A605-763A48643D55}" destId="{1BE60F3B-0DA9-4345-94D1-7310773EB1D7}" srcOrd="1" destOrd="0" presId="urn:microsoft.com/office/officeart/2005/8/layout/cycle2"/>
    <dgm:cxn modelId="{70428D52-DDA7-804F-8BF9-A02E4D37B2F0}" type="presOf" srcId="{2AEF9CA5-D489-F242-B1BF-48CAAEF3DA3F}" destId="{D2DF7023-7157-9C44-BD16-5EBB02D48E10}" srcOrd="1" destOrd="0" presId="urn:microsoft.com/office/officeart/2005/8/layout/cycle2"/>
    <dgm:cxn modelId="{BA1BFB87-89FF-2D45-961A-7991368C7C80}" type="presOf" srcId="{42B3D7C8-9E70-6B45-A17E-6339FA8F1355}" destId="{CA73B972-879D-F54A-B185-8B6656E72304}" srcOrd="0" destOrd="0" presId="urn:microsoft.com/office/officeart/2005/8/layout/cycle2"/>
    <dgm:cxn modelId="{CD9E2E9F-047D-7D45-8BE8-87F0808CF8D2}" type="presOf" srcId="{10F6A78C-2486-8346-8AA1-BC3AED8D6B8A}" destId="{7C18312D-5DC4-274C-9F4D-00387EC6DA68}" srcOrd="0" destOrd="0" presId="urn:microsoft.com/office/officeart/2005/8/layout/cycle2"/>
    <dgm:cxn modelId="{D0A04C9F-FFBA-E043-AA31-01C1A80B4913}" type="presOf" srcId="{2B67C6A1-66AF-974F-8859-674462207B0D}" destId="{4E73FCCF-A3DE-6447-93CC-945DA99F54DF}" srcOrd="1" destOrd="0" presId="urn:microsoft.com/office/officeart/2005/8/layout/cycle2"/>
    <dgm:cxn modelId="{09FE90A2-49E6-CE4F-980B-8F4E9A3801B1}" type="presOf" srcId="{42B3D7C8-9E70-6B45-A17E-6339FA8F1355}" destId="{290253B7-8602-B34A-8AB9-09463B98EFA4}" srcOrd="1" destOrd="0" presId="urn:microsoft.com/office/officeart/2005/8/layout/cycle2"/>
    <dgm:cxn modelId="{BE6BEAA2-BE94-8049-9373-9DC51E3A7751}" type="presOf" srcId="{6FD5F10E-E437-8245-81B9-3B95DAFBDA25}" destId="{34DD8E38-71A0-C640-9806-8CB87D8EB4F6}" srcOrd="0" destOrd="0" presId="urn:microsoft.com/office/officeart/2005/8/layout/cycle2"/>
    <dgm:cxn modelId="{B1AE4CA3-1B30-6045-BD77-3AE7E3DB6238}" type="presOf" srcId="{61FA842E-A5B7-1C49-BF6A-15AA48E74EFD}" destId="{F6B6E96C-5973-9341-9716-48C98A3EBD96}" srcOrd="0" destOrd="0" presId="urn:microsoft.com/office/officeart/2005/8/layout/cycle2"/>
    <dgm:cxn modelId="{5487F9AA-ADA0-F649-8D04-06C506B06263}" srcId="{672DD189-A9C5-DD43-A3FF-FE4AD0CA9E6E}" destId="{7331E538-9480-3843-8A90-FD6D3652A3BB}" srcOrd="3" destOrd="0" parTransId="{F1F125D8-0D5C-864F-947B-38C1575D2E59}" sibTransId="{6FD5F10E-E437-8245-81B9-3B95DAFBDA25}"/>
    <dgm:cxn modelId="{D997D3B0-D577-CF43-B4AD-89CF018EEA98}" type="presOf" srcId="{8E0D1147-8172-2F44-8EB4-1B891BAF9DC4}" destId="{7EA3739F-5F7E-BE4F-B41C-FFBEAA59E496}" srcOrd="0" destOrd="0" presId="urn:microsoft.com/office/officeart/2005/8/layout/cycle2"/>
    <dgm:cxn modelId="{4C36D6B0-E7AB-804A-A21F-6617C84033A4}" srcId="{672DD189-A9C5-DD43-A3FF-FE4AD0CA9E6E}" destId="{61FA842E-A5B7-1C49-BF6A-15AA48E74EFD}" srcOrd="2" destOrd="0" parTransId="{5A7FF229-80D2-864F-96BD-898DC4927449}" sibTransId="{2B67C6A1-66AF-974F-8859-674462207B0D}"/>
    <dgm:cxn modelId="{031B05B5-DD8F-9A4C-BB4C-C2A5F3D7F49A}" srcId="{672DD189-A9C5-DD43-A3FF-FE4AD0CA9E6E}" destId="{5DBF1B53-9E83-6747-99AA-3182D0657F99}" srcOrd="1" destOrd="0" parTransId="{5D379075-A4AF-A94E-B977-9799A52EF52B}" sibTransId="{2C15119B-A177-0647-86AD-E02E81DC7DC3}"/>
    <dgm:cxn modelId="{EE3D05C5-6242-AF47-815D-2C8F69281104}" srcId="{672DD189-A9C5-DD43-A3FF-FE4AD0CA9E6E}" destId="{8667F4A7-9311-8641-AB33-5F360134E45D}" srcOrd="4" destOrd="0" parTransId="{73BFFCB1-658A-BA49-8908-5247B24AFF2F}" sibTransId="{868919D4-5FDE-9B4D-A605-763A48643D55}"/>
    <dgm:cxn modelId="{3B9513C5-67A7-C146-8DAC-2FDFAA9F840E}" type="presOf" srcId="{C5B67C99-0B4D-8543-9215-8F3CD2E126CD}" destId="{68654029-624B-C74F-B496-4761FFA2AF65}" srcOrd="0" destOrd="0" presId="urn:microsoft.com/office/officeart/2005/8/layout/cycle2"/>
    <dgm:cxn modelId="{6EE02FDB-AD5E-8145-B42F-F37C5644B465}" type="presOf" srcId="{2B67C6A1-66AF-974F-8859-674462207B0D}" destId="{D5E51215-9BE2-9C45-B4A5-5A727555B6B1}" srcOrd="0" destOrd="0" presId="urn:microsoft.com/office/officeart/2005/8/layout/cycle2"/>
    <dgm:cxn modelId="{EC0FBCEA-17A6-3F41-B08D-0ADEAEE72373}" type="presOf" srcId="{5DBF1B53-9E83-6747-99AA-3182D0657F99}" destId="{3BE82224-D579-EA46-BDE9-0B1BB95FE2F6}" srcOrd="0" destOrd="0" presId="urn:microsoft.com/office/officeart/2005/8/layout/cycle2"/>
    <dgm:cxn modelId="{809ECBF0-D82A-884A-94F8-D28406108A38}" type="presOf" srcId="{C5B67C99-0B4D-8543-9215-8F3CD2E126CD}" destId="{72B8DD22-6CF5-6C44-9860-A5F3620EB8C7}" srcOrd="1" destOrd="0" presId="urn:microsoft.com/office/officeart/2005/8/layout/cycle2"/>
    <dgm:cxn modelId="{43848EF3-050D-7B47-8C5C-5063C1B39D06}" type="presOf" srcId="{8AB5FAD4-9582-544C-A1DE-D6411ACD0862}" destId="{EA87C8C8-E158-B64B-92B5-ED508AEE7D92}" srcOrd="0" destOrd="0" presId="urn:microsoft.com/office/officeart/2005/8/layout/cycle2"/>
    <dgm:cxn modelId="{5584BA7D-68E4-1B46-95E3-B2B31F7368DC}" type="presParOf" srcId="{9CEB5652-908A-EC44-9A09-0EFC1EE8FE14}" destId="{03FD2803-EDEB-5842-8F91-C1B6F6FDBA67}" srcOrd="0" destOrd="0" presId="urn:microsoft.com/office/officeart/2005/8/layout/cycle2"/>
    <dgm:cxn modelId="{677C874D-89BE-C342-9B73-496C8296C8DB}" type="presParOf" srcId="{9CEB5652-908A-EC44-9A09-0EFC1EE8FE14}" destId="{990FAB6C-2C95-A847-ACB2-2B7FF6CCC345}" srcOrd="1" destOrd="0" presId="urn:microsoft.com/office/officeart/2005/8/layout/cycle2"/>
    <dgm:cxn modelId="{C80D2CBA-9E04-534D-8610-80F1B7CF4338}" type="presParOf" srcId="{990FAB6C-2C95-A847-ACB2-2B7FF6CCC345}" destId="{D2DF7023-7157-9C44-BD16-5EBB02D48E10}" srcOrd="0" destOrd="0" presId="urn:microsoft.com/office/officeart/2005/8/layout/cycle2"/>
    <dgm:cxn modelId="{9F222DF4-D958-CF40-92F2-BA9F552B3C17}" type="presParOf" srcId="{9CEB5652-908A-EC44-9A09-0EFC1EE8FE14}" destId="{3BE82224-D579-EA46-BDE9-0B1BB95FE2F6}" srcOrd="2" destOrd="0" presId="urn:microsoft.com/office/officeart/2005/8/layout/cycle2"/>
    <dgm:cxn modelId="{7E1351E4-C475-4043-ACCD-6094B625784A}" type="presParOf" srcId="{9CEB5652-908A-EC44-9A09-0EFC1EE8FE14}" destId="{33EAE468-6C3F-7C43-BCC8-106E6F342680}" srcOrd="3" destOrd="0" presId="urn:microsoft.com/office/officeart/2005/8/layout/cycle2"/>
    <dgm:cxn modelId="{56AF3E79-A08A-9243-8BA8-546D9145F1F5}" type="presParOf" srcId="{33EAE468-6C3F-7C43-BCC8-106E6F342680}" destId="{F3FF2785-6AAA-354C-9648-A8DD60E4C4A4}" srcOrd="0" destOrd="0" presId="urn:microsoft.com/office/officeart/2005/8/layout/cycle2"/>
    <dgm:cxn modelId="{6B687CF9-2202-A64F-83B3-2FC23A6E467A}" type="presParOf" srcId="{9CEB5652-908A-EC44-9A09-0EFC1EE8FE14}" destId="{F6B6E96C-5973-9341-9716-48C98A3EBD96}" srcOrd="4" destOrd="0" presId="urn:microsoft.com/office/officeart/2005/8/layout/cycle2"/>
    <dgm:cxn modelId="{D7A1BB15-56E7-9A4A-893B-D87D4DF57CB5}" type="presParOf" srcId="{9CEB5652-908A-EC44-9A09-0EFC1EE8FE14}" destId="{D5E51215-9BE2-9C45-B4A5-5A727555B6B1}" srcOrd="5" destOrd="0" presId="urn:microsoft.com/office/officeart/2005/8/layout/cycle2"/>
    <dgm:cxn modelId="{26C27619-3762-9B48-9AB5-ABBA337D7665}" type="presParOf" srcId="{D5E51215-9BE2-9C45-B4A5-5A727555B6B1}" destId="{4E73FCCF-A3DE-6447-93CC-945DA99F54DF}" srcOrd="0" destOrd="0" presId="urn:microsoft.com/office/officeart/2005/8/layout/cycle2"/>
    <dgm:cxn modelId="{9433253A-67BE-B244-9E3F-04FFDBE7DF3A}" type="presParOf" srcId="{9CEB5652-908A-EC44-9A09-0EFC1EE8FE14}" destId="{6023EAC0-16A3-B74B-ABD8-B40AC7DBEEB0}" srcOrd="6" destOrd="0" presId="urn:microsoft.com/office/officeart/2005/8/layout/cycle2"/>
    <dgm:cxn modelId="{68413362-79C0-3646-AF17-902EA9CD65EB}" type="presParOf" srcId="{9CEB5652-908A-EC44-9A09-0EFC1EE8FE14}" destId="{34DD8E38-71A0-C640-9806-8CB87D8EB4F6}" srcOrd="7" destOrd="0" presId="urn:microsoft.com/office/officeart/2005/8/layout/cycle2"/>
    <dgm:cxn modelId="{B6186714-E00E-6B47-AB47-D73C9776E81B}" type="presParOf" srcId="{34DD8E38-71A0-C640-9806-8CB87D8EB4F6}" destId="{C52929CF-29B9-4D42-9B3A-22FC05103345}" srcOrd="0" destOrd="0" presId="urn:microsoft.com/office/officeart/2005/8/layout/cycle2"/>
    <dgm:cxn modelId="{F1DBF43C-F5D1-134A-9CE2-269D082FCFC1}" type="presParOf" srcId="{9CEB5652-908A-EC44-9A09-0EFC1EE8FE14}" destId="{18942F9E-91BA-EB4D-B66A-E7081958CB99}" srcOrd="8" destOrd="0" presId="urn:microsoft.com/office/officeart/2005/8/layout/cycle2"/>
    <dgm:cxn modelId="{38BD3405-7E53-CB40-8E51-86176433BC4A}" type="presParOf" srcId="{9CEB5652-908A-EC44-9A09-0EFC1EE8FE14}" destId="{09181FDB-BE56-C44A-946C-D19835E1B03B}" srcOrd="9" destOrd="0" presId="urn:microsoft.com/office/officeart/2005/8/layout/cycle2"/>
    <dgm:cxn modelId="{D5C57563-34A3-BE42-B582-9AC8DF8131BC}" type="presParOf" srcId="{09181FDB-BE56-C44A-946C-D19835E1B03B}" destId="{1BE60F3B-0DA9-4345-94D1-7310773EB1D7}" srcOrd="0" destOrd="0" presId="urn:microsoft.com/office/officeart/2005/8/layout/cycle2"/>
    <dgm:cxn modelId="{49F0DBDD-A738-6644-994E-D62C20302D70}" type="presParOf" srcId="{9CEB5652-908A-EC44-9A09-0EFC1EE8FE14}" destId="{7EA3739F-5F7E-BE4F-B41C-FFBEAA59E496}" srcOrd="10" destOrd="0" presId="urn:microsoft.com/office/officeart/2005/8/layout/cycle2"/>
    <dgm:cxn modelId="{95065964-0082-B247-9E6A-1CC0DCA1B553}" type="presParOf" srcId="{9CEB5652-908A-EC44-9A09-0EFC1EE8FE14}" destId="{CA73B972-879D-F54A-B185-8B6656E72304}" srcOrd="11" destOrd="0" presId="urn:microsoft.com/office/officeart/2005/8/layout/cycle2"/>
    <dgm:cxn modelId="{71FB1F64-709E-0A43-B253-7E82C4C8A47B}" type="presParOf" srcId="{CA73B972-879D-F54A-B185-8B6656E72304}" destId="{290253B7-8602-B34A-8AB9-09463B98EFA4}" srcOrd="0" destOrd="0" presId="urn:microsoft.com/office/officeart/2005/8/layout/cycle2"/>
    <dgm:cxn modelId="{61D654D8-1266-3D4E-BB4D-91395516BEBC}" type="presParOf" srcId="{9CEB5652-908A-EC44-9A09-0EFC1EE8FE14}" destId="{EA87C8C8-E158-B64B-92B5-ED508AEE7D92}" srcOrd="12" destOrd="0" presId="urn:microsoft.com/office/officeart/2005/8/layout/cycle2"/>
    <dgm:cxn modelId="{1D4FD6BE-643B-1842-80F0-53C69511EAFB}" type="presParOf" srcId="{9CEB5652-908A-EC44-9A09-0EFC1EE8FE14}" destId="{68654029-624B-C74F-B496-4761FFA2AF65}" srcOrd="13" destOrd="0" presId="urn:microsoft.com/office/officeart/2005/8/layout/cycle2"/>
    <dgm:cxn modelId="{18CB9029-00CC-9647-AB0B-D96D778C3A51}" type="presParOf" srcId="{68654029-624B-C74F-B496-4761FFA2AF65}" destId="{72B8DD22-6CF5-6C44-9860-A5F3620EB8C7}" srcOrd="0" destOrd="0" presId="urn:microsoft.com/office/officeart/2005/8/layout/cycle2"/>
    <dgm:cxn modelId="{13F3E76E-B8DB-4B40-99A6-7D7F4F3D243F}" type="presParOf" srcId="{9CEB5652-908A-EC44-9A09-0EFC1EE8FE14}" destId="{78375A6E-D476-364D-9ED6-69DFB40A8B96}" srcOrd="14" destOrd="0" presId="urn:microsoft.com/office/officeart/2005/8/layout/cycle2"/>
    <dgm:cxn modelId="{F57D8AE2-8945-334C-9E65-35CFD6E131C3}" type="presParOf" srcId="{9CEB5652-908A-EC44-9A09-0EFC1EE8FE14}" destId="{7C18312D-5DC4-274C-9F4D-00387EC6DA68}" srcOrd="15" destOrd="0" presId="urn:microsoft.com/office/officeart/2005/8/layout/cycle2"/>
    <dgm:cxn modelId="{853AFB82-4EF8-CD49-B550-66F6D68F6B47}" type="presParOf" srcId="{7C18312D-5DC4-274C-9F4D-00387EC6DA68}" destId="{76E39856-A058-9D4A-8069-07F35688968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E7E11A-D289-DD45-967A-F163EC27C47E}" type="doc">
      <dgm:prSet loTypeId="urn:microsoft.com/office/officeart/2005/8/layout/equation2" loCatId="" qsTypeId="urn:microsoft.com/office/officeart/2005/8/quickstyle/simple4" qsCatId="simple" csTypeId="urn:microsoft.com/office/officeart/2005/8/colors/colorful3" csCatId="colorful" phldr="1"/>
      <dgm:spPr/>
    </dgm:pt>
    <dgm:pt modelId="{1A18B66D-A97E-DA47-A0C5-91B678466CAF}">
      <dgm:prSet phldrT="[Texto]"/>
      <dgm:spPr/>
      <dgm:t>
        <a:bodyPr/>
        <a:lstStyle/>
        <a:p>
          <a:r>
            <a:rPr lang="es-ES" dirty="0"/>
            <a:t>Análisis del problema</a:t>
          </a:r>
        </a:p>
      </dgm:t>
    </dgm:pt>
    <dgm:pt modelId="{39CAC5B2-3A80-A442-958D-921D03271472}" type="parTrans" cxnId="{1B74BDA5-1719-FE45-8D98-F8291C6388E6}">
      <dgm:prSet/>
      <dgm:spPr/>
      <dgm:t>
        <a:bodyPr/>
        <a:lstStyle/>
        <a:p>
          <a:endParaRPr lang="es-ES"/>
        </a:p>
      </dgm:t>
    </dgm:pt>
    <dgm:pt modelId="{D998A0CF-A61D-DE42-BA6D-00A16F37BBD2}" type="sibTrans" cxnId="{1B74BDA5-1719-FE45-8D98-F8291C6388E6}">
      <dgm:prSet/>
      <dgm:spPr/>
      <dgm:t>
        <a:bodyPr/>
        <a:lstStyle/>
        <a:p>
          <a:endParaRPr lang="es-ES"/>
        </a:p>
      </dgm:t>
    </dgm:pt>
    <dgm:pt modelId="{03356474-AC5B-8742-ABBE-86EE2CDA2C2C}">
      <dgm:prSet phldrT="[Texto]"/>
      <dgm:spPr/>
      <dgm:t>
        <a:bodyPr/>
        <a:lstStyle/>
        <a:p>
          <a:r>
            <a:rPr lang="es-ES" dirty="0"/>
            <a:t>Diseño del algoritmo</a:t>
          </a:r>
        </a:p>
      </dgm:t>
    </dgm:pt>
    <dgm:pt modelId="{BCBB7536-80CA-E548-8B5C-6B9B381A84F3}" type="parTrans" cxnId="{6DEDC0D5-D77C-0A47-9FBB-C2DA834AF340}">
      <dgm:prSet/>
      <dgm:spPr/>
      <dgm:t>
        <a:bodyPr/>
        <a:lstStyle/>
        <a:p>
          <a:endParaRPr lang="es-ES"/>
        </a:p>
      </dgm:t>
    </dgm:pt>
    <dgm:pt modelId="{E523C3AD-B414-774C-9C98-89159EBC9F7A}" type="sibTrans" cxnId="{6DEDC0D5-D77C-0A47-9FBB-C2DA834AF340}">
      <dgm:prSet/>
      <dgm:spPr/>
      <dgm:t>
        <a:bodyPr/>
        <a:lstStyle/>
        <a:p>
          <a:endParaRPr lang="es-ES"/>
        </a:p>
      </dgm:t>
    </dgm:pt>
    <dgm:pt modelId="{A5DF530F-9B63-0749-BCD7-12D4BF848AB8}">
      <dgm:prSet phldrT="[Texto]"/>
      <dgm:spPr/>
      <dgm:t>
        <a:bodyPr/>
        <a:lstStyle/>
        <a:p>
          <a:r>
            <a:rPr lang="es-ES" dirty="0"/>
            <a:t>Resolución del problema con computadora </a:t>
          </a:r>
        </a:p>
      </dgm:t>
    </dgm:pt>
    <dgm:pt modelId="{D8103300-DB88-5A4B-ADBF-6D32350B4E36}" type="parTrans" cxnId="{E9444106-7D47-AC45-B0BE-8E5BFDCE0E1A}">
      <dgm:prSet/>
      <dgm:spPr/>
      <dgm:t>
        <a:bodyPr/>
        <a:lstStyle/>
        <a:p>
          <a:endParaRPr lang="es-ES"/>
        </a:p>
      </dgm:t>
    </dgm:pt>
    <dgm:pt modelId="{6F5FBAAB-AF95-2F45-A42D-B5765E625AFE}" type="sibTrans" cxnId="{E9444106-7D47-AC45-B0BE-8E5BFDCE0E1A}">
      <dgm:prSet/>
      <dgm:spPr/>
      <dgm:t>
        <a:bodyPr/>
        <a:lstStyle/>
        <a:p>
          <a:endParaRPr lang="es-ES"/>
        </a:p>
      </dgm:t>
    </dgm:pt>
    <dgm:pt modelId="{5D4EF0E2-FBB9-F043-A7E2-51126DB49DF0}" type="pres">
      <dgm:prSet presAssocID="{F9E7E11A-D289-DD45-967A-F163EC27C47E}" presName="Name0" presStyleCnt="0">
        <dgm:presLayoutVars>
          <dgm:dir/>
          <dgm:resizeHandles val="exact"/>
        </dgm:presLayoutVars>
      </dgm:prSet>
      <dgm:spPr/>
    </dgm:pt>
    <dgm:pt modelId="{B41A79B5-EC6A-B648-B9E2-9288F71612F9}" type="pres">
      <dgm:prSet presAssocID="{F9E7E11A-D289-DD45-967A-F163EC27C47E}" presName="vNodes" presStyleCnt="0"/>
      <dgm:spPr/>
    </dgm:pt>
    <dgm:pt modelId="{58D5866A-4A9E-D144-83E5-8446A5935492}" type="pres">
      <dgm:prSet presAssocID="{1A18B66D-A97E-DA47-A0C5-91B678466CAF}" presName="node" presStyleLbl="node1" presStyleIdx="0" presStyleCnt="3">
        <dgm:presLayoutVars>
          <dgm:bulletEnabled val="1"/>
        </dgm:presLayoutVars>
      </dgm:prSet>
      <dgm:spPr/>
    </dgm:pt>
    <dgm:pt modelId="{18DBF0C5-6B36-5D40-934B-C1F18F73E4C8}" type="pres">
      <dgm:prSet presAssocID="{D998A0CF-A61D-DE42-BA6D-00A16F37BBD2}" presName="spacerT" presStyleCnt="0"/>
      <dgm:spPr/>
    </dgm:pt>
    <dgm:pt modelId="{562D404D-2B99-1D42-BBF5-1FA3FE9D0160}" type="pres">
      <dgm:prSet presAssocID="{D998A0CF-A61D-DE42-BA6D-00A16F37BBD2}" presName="sibTrans" presStyleLbl="sibTrans2D1" presStyleIdx="0" presStyleCnt="2"/>
      <dgm:spPr/>
    </dgm:pt>
    <dgm:pt modelId="{4B162657-F652-FD4C-93CC-E3D0D56B4149}" type="pres">
      <dgm:prSet presAssocID="{D998A0CF-A61D-DE42-BA6D-00A16F37BBD2}" presName="spacerB" presStyleCnt="0"/>
      <dgm:spPr/>
    </dgm:pt>
    <dgm:pt modelId="{CBDC8B9B-A8D7-8241-81D9-87C0D45CDFE1}" type="pres">
      <dgm:prSet presAssocID="{03356474-AC5B-8742-ABBE-86EE2CDA2C2C}" presName="node" presStyleLbl="node1" presStyleIdx="1" presStyleCnt="3">
        <dgm:presLayoutVars>
          <dgm:bulletEnabled val="1"/>
        </dgm:presLayoutVars>
      </dgm:prSet>
      <dgm:spPr/>
    </dgm:pt>
    <dgm:pt modelId="{0C7B294E-DEF9-5646-B58D-7A3B474B2CB1}" type="pres">
      <dgm:prSet presAssocID="{F9E7E11A-D289-DD45-967A-F163EC27C47E}" presName="sibTransLast" presStyleLbl="sibTrans2D1" presStyleIdx="1" presStyleCnt="2"/>
      <dgm:spPr/>
    </dgm:pt>
    <dgm:pt modelId="{D4C2C532-A809-D543-AF43-6D7231A7229E}" type="pres">
      <dgm:prSet presAssocID="{F9E7E11A-D289-DD45-967A-F163EC27C47E}" presName="connectorText" presStyleLbl="sibTrans2D1" presStyleIdx="1" presStyleCnt="2"/>
      <dgm:spPr/>
    </dgm:pt>
    <dgm:pt modelId="{E80A1571-7918-DA4F-82F2-7D66C04F6364}" type="pres">
      <dgm:prSet presAssocID="{F9E7E11A-D289-DD45-967A-F163EC27C47E}" presName="lastNode" presStyleLbl="node1" presStyleIdx="2" presStyleCnt="3" custLinFactNeighborX="-18570">
        <dgm:presLayoutVars>
          <dgm:bulletEnabled val="1"/>
        </dgm:presLayoutVars>
      </dgm:prSet>
      <dgm:spPr/>
    </dgm:pt>
  </dgm:ptLst>
  <dgm:cxnLst>
    <dgm:cxn modelId="{E9444106-7D47-AC45-B0BE-8E5BFDCE0E1A}" srcId="{F9E7E11A-D289-DD45-967A-F163EC27C47E}" destId="{A5DF530F-9B63-0749-BCD7-12D4BF848AB8}" srcOrd="2" destOrd="0" parTransId="{D8103300-DB88-5A4B-ADBF-6D32350B4E36}" sibTransId="{6F5FBAAB-AF95-2F45-A42D-B5765E625AFE}"/>
    <dgm:cxn modelId="{86EE9410-842E-F74B-83A6-B9D61F56438C}" type="presOf" srcId="{F9E7E11A-D289-DD45-967A-F163EC27C47E}" destId="{5D4EF0E2-FBB9-F043-A7E2-51126DB49DF0}" srcOrd="0" destOrd="0" presId="urn:microsoft.com/office/officeart/2005/8/layout/equation2"/>
    <dgm:cxn modelId="{2B94BB76-0C15-2F44-813F-CCD027F7D392}" type="presOf" srcId="{03356474-AC5B-8742-ABBE-86EE2CDA2C2C}" destId="{CBDC8B9B-A8D7-8241-81D9-87C0D45CDFE1}" srcOrd="0" destOrd="0" presId="urn:microsoft.com/office/officeart/2005/8/layout/equation2"/>
    <dgm:cxn modelId="{984D9C81-BB71-E748-AFB7-73C7F0272FE9}" type="presOf" srcId="{1A18B66D-A97E-DA47-A0C5-91B678466CAF}" destId="{58D5866A-4A9E-D144-83E5-8446A5935492}" srcOrd="0" destOrd="0" presId="urn:microsoft.com/office/officeart/2005/8/layout/equation2"/>
    <dgm:cxn modelId="{C7CC4B89-0F77-224B-BD80-43D42EF7D6F9}" type="presOf" srcId="{D998A0CF-A61D-DE42-BA6D-00A16F37BBD2}" destId="{562D404D-2B99-1D42-BBF5-1FA3FE9D0160}" srcOrd="0" destOrd="0" presId="urn:microsoft.com/office/officeart/2005/8/layout/equation2"/>
    <dgm:cxn modelId="{203FFD96-33CC-7946-8048-99DF2FA5512A}" type="presOf" srcId="{E523C3AD-B414-774C-9C98-89159EBC9F7A}" destId="{0C7B294E-DEF9-5646-B58D-7A3B474B2CB1}" srcOrd="0" destOrd="0" presId="urn:microsoft.com/office/officeart/2005/8/layout/equation2"/>
    <dgm:cxn modelId="{1B74BDA5-1719-FE45-8D98-F8291C6388E6}" srcId="{F9E7E11A-D289-DD45-967A-F163EC27C47E}" destId="{1A18B66D-A97E-DA47-A0C5-91B678466CAF}" srcOrd="0" destOrd="0" parTransId="{39CAC5B2-3A80-A442-958D-921D03271472}" sibTransId="{D998A0CF-A61D-DE42-BA6D-00A16F37BBD2}"/>
    <dgm:cxn modelId="{0DF318BD-DE12-A349-9155-B95A58AA1040}" type="presOf" srcId="{A5DF530F-9B63-0749-BCD7-12D4BF848AB8}" destId="{E80A1571-7918-DA4F-82F2-7D66C04F6364}" srcOrd="0" destOrd="0" presId="urn:microsoft.com/office/officeart/2005/8/layout/equation2"/>
    <dgm:cxn modelId="{4C5A60D3-DFED-8D48-A58D-8641B87F9549}" type="presOf" srcId="{E523C3AD-B414-774C-9C98-89159EBC9F7A}" destId="{D4C2C532-A809-D543-AF43-6D7231A7229E}" srcOrd="1" destOrd="0" presId="urn:microsoft.com/office/officeart/2005/8/layout/equation2"/>
    <dgm:cxn modelId="{6DEDC0D5-D77C-0A47-9FBB-C2DA834AF340}" srcId="{F9E7E11A-D289-DD45-967A-F163EC27C47E}" destId="{03356474-AC5B-8742-ABBE-86EE2CDA2C2C}" srcOrd="1" destOrd="0" parTransId="{BCBB7536-80CA-E548-8B5C-6B9B381A84F3}" sibTransId="{E523C3AD-B414-774C-9C98-89159EBC9F7A}"/>
    <dgm:cxn modelId="{4A1BF301-5CBA-5143-B552-8857F96ADBD7}" type="presParOf" srcId="{5D4EF0E2-FBB9-F043-A7E2-51126DB49DF0}" destId="{B41A79B5-EC6A-B648-B9E2-9288F71612F9}" srcOrd="0" destOrd="0" presId="urn:microsoft.com/office/officeart/2005/8/layout/equation2"/>
    <dgm:cxn modelId="{9E532662-6801-B341-AF46-8086125DF7EF}" type="presParOf" srcId="{B41A79B5-EC6A-B648-B9E2-9288F71612F9}" destId="{58D5866A-4A9E-D144-83E5-8446A5935492}" srcOrd="0" destOrd="0" presId="urn:microsoft.com/office/officeart/2005/8/layout/equation2"/>
    <dgm:cxn modelId="{116B29DE-1411-9147-B8A7-B6515F1685EE}" type="presParOf" srcId="{B41A79B5-EC6A-B648-B9E2-9288F71612F9}" destId="{18DBF0C5-6B36-5D40-934B-C1F18F73E4C8}" srcOrd="1" destOrd="0" presId="urn:microsoft.com/office/officeart/2005/8/layout/equation2"/>
    <dgm:cxn modelId="{F3A35F2B-D8C5-464D-8710-732CAD5F271F}" type="presParOf" srcId="{B41A79B5-EC6A-B648-B9E2-9288F71612F9}" destId="{562D404D-2B99-1D42-BBF5-1FA3FE9D0160}" srcOrd="2" destOrd="0" presId="urn:microsoft.com/office/officeart/2005/8/layout/equation2"/>
    <dgm:cxn modelId="{3EC572BA-8CC5-664C-B2EA-32CD699DBEEE}" type="presParOf" srcId="{B41A79B5-EC6A-B648-B9E2-9288F71612F9}" destId="{4B162657-F652-FD4C-93CC-E3D0D56B4149}" srcOrd="3" destOrd="0" presId="urn:microsoft.com/office/officeart/2005/8/layout/equation2"/>
    <dgm:cxn modelId="{439509D9-18F7-064E-81B2-859109C54FCA}" type="presParOf" srcId="{B41A79B5-EC6A-B648-B9E2-9288F71612F9}" destId="{CBDC8B9B-A8D7-8241-81D9-87C0D45CDFE1}" srcOrd="4" destOrd="0" presId="urn:microsoft.com/office/officeart/2005/8/layout/equation2"/>
    <dgm:cxn modelId="{44F2CBB3-A992-3042-A7E7-4B733FC9272A}" type="presParOf" srcId="{5D4EF0E2-FBB9-F043-A7E2-51126DB49DF0}" destId="{0C7B294E-DEF9-5646-B58D-7A3B474B2CB1}" srcOrd="1" destOrd="0" presId="urn:microsoft.com/office/officeart/2005/8/layout/equation2"/>
    <dgm:cxn modelId="{04C2DCB8-FD8D-8941-B20F-6B0FF84C14D4}" type="presParOf" srcId="{0C7B294E-DEF9-5646-B58D-7A3B474B2CB1}" destId="{D4C2C532-A809-D543-AF43-6D7231A7229E}" srcOrd="0" destOrd="0" presId="urn:microsoft.com/office/officeart/2005/8/layout/equation2"/>
    <dgm:cxn modelId="{52752EA5-07D4-6C42-92FD-4A7DF7F48295}" type="presParOf" srcId="{5D4EF0E2-FBB9-F043-A7E2-51126DB49DF0}" destId="{E80A1571-7918-DA4F-82F2-7D66C04F636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36550-1E45-074B-A0D8-7B85D3E5A5CC}">
      <dsp:nvSpPr>
        <dsp:cNvPr id="0" name=""/>
        <dsp:cNvSpPr/>
      </dsp:nvSpPr>
      <dsp:spPr>
        <a:xfrm>
          <a:off x="8494" y="414201"/>
          <a:ext cx="2539046" cy="2166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Entradas que recibirá el programa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Datos o materia prima</a:t>
          </a:r>
        </a:p>
      </dsp:txBody>
      <dsp:txXfrm>
        <a:off x="71938" y="477645"/>
        <a:ext cx="2412158" cy="2039236"/>
      </dsp:txXfrm>
    </dsp:sp>
    <dsp:sp modelId="{2C78F564-9D53-EF4A-8BE8-1BAA3C78DE36}">
      <dsp:nvSpPr>
        <dsp:cNvPr id="0" name=""/>
        <dsp:cNvSpPr/>
      </dsp:nvSpPr>
      <dsp:spPr>
        <a:xfrm>
          <a:off x="2801446" y="1182421"/>
          <a:ext cx="538277" cy="6296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2801446" y="1308358"/>
        <a:ext cx="376794" cy="377809"/>
      </dsp:txXfrm>
    </dsp:sp>
    <dsp:sp modelId="{0E8E947E-1CE8-C944-A4C8-27FF90E627FA}">
      <dsp:nvSpPr>
        <dsp:cNvPr id="0" name=""/>
        <dsp:cNvSpPr/>
      </dsp:nvSpPr>
      <dsp:spPr>
        <a:xfrm>
          <a:off x="3563160" y="414201"/>
          <a:ext cx="2539046" cy="2166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Proceso Necesario para su Solución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El método para convertir los datos de entrada en información de salida</a:t>
          </a:r>
        </a:p>
      </dsp:txBody>
      <dsp:txXfrm>
        <a:off x="3626604" y="477645"/>
        <a:ext cx="2412158" cy="2039236"/>
      </dsp:txXfrm>
    </dsp:sp>
    <dsp:sp modelId="{3CF79723-403A-5C49-8BF3-3F8A213B733B}">
      <dsp:nvSpPr>
        <dsp:cNvPr id="0" name=""/>
        <dsp:cNvSpPr/>
      </dsp:nvSpPr>
      <dsp:spPr>
        <a:xfrm>
          <a:off x="6356112" y="1182421"/>
          <a:ext cx="538277" cy="62968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>
        <a:off x="6356112" y="1308358"/>
        <a:ext cx="376794" cy="377809"/>
      </dsp:txXfrm>
    </dsp:sp>
    <dsp:sp modelId="{6B6D535A-2049-9347-AAB5-69C230A7DFFF}">
      <dsp:nvSpPr>
        <dsp:cNvPr id="0" name=""/>
        <dsp:cNvSpPr/>
      </dsp:nvSpPr>
      <dsp:spPr>
        <a:xfrm>
          <a:off x="7117826" y="414201"/>
          <a:ext cx="2539046" cy="2166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Salidas que producirá el programa.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Información o resultados.</a:t>
          </a:r>
        </a:p>
      </dsp:txBody>
      <dsp:txXfrm>
        <a:off x="7181270" y="477645"/>
        <a:ext cx="2412158" cy="2039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D2803-EDEB-5842-8F91-C1B6F6FDBA67}">
      <dsp:nvSpPr>
        <dsp:cNvPr id="0" name=""/>
        <dsp:cNvSpPr/>
      </dsp:nvSpPr>
      <dsp:spPr>
        <a:xfrm>
          <a:off x="2684266" y="-129779"/>
          <a:ext cx="1280650" cy="129317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/>
            <a:t>Análisis del problema</a:t>
          </a:r>
          <a:endParaRPr lang="es-ES" sz="1400" b="0" kern="1200" dirty="0"/>
        </a:p>
      </dsp:txBody>
      <dsp:txXfrm>
        <a:off x="2871813" y="59602"/>
        <a:ext cx="905556" cy="914412"/>
      </dsp:txXfrm>
    </dsp:sp>
    <dsp:sp modelId="{990FAB6C-2C95-A847-ACB2-2B7FF6CCC345}">
      <dsp:nvSpPr>
        <dsp:cNvPr id="0" name=""/>
        <dsp:cNvSpPr/>
      </dsp:nvSpPr>
      <dsp:spPr>
        <a:xfrm rot="1350000">
          <a:off x="3965750" y="637381"/>
          <a:ext cx="141092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>
        <a:off x="3967361" y="698972"/>
        <a:ext cx="98764" cy="209069"/>
      </dsp:txXfrm>
    </dsp:sp>
    <dsp:sp modelId="{3BE82224-D579-EA46-BDE9-0B1BB95FE2F6}">
      <dsp:nvSpPr>
        <dsp:cNvPr id="0" name=""/>
        <dsp:cNvSpPr/>
      </dsp:nvSpPr>
      <dsp:spPr>
        <a:xfrm>
          <a:off x="4115054" y="462873"/>
          <a:ext cx="1280650" cy="12931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/>
            <a:t>Diseño del algoritmo</a:t>
          </a:r>
          <a:endParaRPr lang="es-ES" sz="1400" b="0" kern="1200" dirty="0"/>
        </a:p>
      </dsp:txBody>
      <dsp:txXfrm>
        <a:off x="4302601" y="652254"/>
        <a:ext cx="905556" cy="914412"/>
      </dsp:txXfrm>
    </dsp:sp>
    <dsp:sp modelId="{33EAE468-6C3F-7C43-BCC8-106E6F342680}">
      <dsp:nvSpPr>
        <dsp:cNvPr id="0" name=""/>
        <dsp:cNvSpPr/>
      </dsp:nvSpPr>
      <dsp:spPr>
        <a:xfrm rot="4050000">
          <a:off x="4982029" y="1647063"/>
          <a:ext cx="136399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>
        <a:off x="4994659" y="1697850"/>
        <a:ext cx="95479" cy="209069"/>
      </dsp:txXfrm>
    </dsp:sp>
    <dsp:sp modelId="{F6B6E96C-5973-9341-9716-48C98A3EBD96}">
      <dsp:nvSpPr>
        <dsp:cNvPr id="0" name=""/>
        <dsp:cNvSpPr/>
      </dsp:nvSpPr>
      <dsp:spPr>
        <a:xfrm>
          <a:off x="4707707" y="1893661"/>
          <a:ext cx="1280650" cy="129317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/>
            <a:t>Codifica-</a:t>
          </a:r>
          <a:r>
            <a:rPr lang="es-ES" sz="1400" b="0" i="0" kern="1200" dirty="0" err="1"/>
            <a:t>ción</a:t>
          </a:r>
          <a:endParaRPr lang="es-ES" sz="1400" b="0" kern="1200" dirty="0"/>
        </a:p>
      </dsp:txBody>
      <dsp:txXfrm>
        <a:off x="4895254" y="2083042"/>
        <a:ext cx="905556" cy="914412"/>
      </dsp:txXfrm>
    </dsp:sp>
    <dsp:sp modelId="{D5E51215-9BE2-9C45-B4A5-5A727555B6B1}">
      <dsp:nvSpPr>
        <dsp:cNvPr id="0" name=""/>
        <dsp:cNvSpPr/>
      </dsp:nvSpPr>
      <dsp:spPr>
        <a:xfrm rot="6750000">
          <a:off x="4984983" y="3077852"/>
          <a:ext cx="136399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 rot="10800000">
        <a:off x="5013273" y="3128639"/>
        <a:ext cx="95479" cy="209069"/>
      </dsp:txXfrm>
    </dsp:sp>
    <dsp:sp modelId="{6023EAC0-16A3-B74B-ABD8-B40AC7DBEEB0}">
      <dsp:nvSpPr>
        <dsp:cNvPr id="0" name=""/>
        <dsp:cNvSpPr/>
      </dsp:nvSpPr>
      <dsp:spPr>
        <a:xfrm>
          <a:off x="4115054" y="3324450"/>
          <a:ext cx="1280650" cy="129317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/>
            <a:t>Compila-</a:t>
          </a:r>
          <a:r>
            <a:rPr lang="es-ES" sz="1400" b="0" i="0" kern="1200" dirty="0" err="1"/>
            <a:t>ción</a:t>
          </a:r>
          <a:r>
            <a:rPr lang="es-ES" sz="1400" b="0" i="0" kern="1200" dirty="0"/>
            <a:t> y ejecución</a:t>
          </a:r>
          <a:endParaRPr lang="es-ES" sz="1400" b="0" kern="1200" dirty="0"/>
        </a:p>
      </dsp:txBody>
      <dsp:txXfrm>
        <a:off x="4302601" y="3513831"/>
        <a:ext cx="905556" cy="914412"/>
      </dsp:txXfrm>
    </dsp:sp>
    <dsp:sp modelId="{34DD8E38-71A0-C640-9806-8CB87D8EB4F6}">
      <dsp:nvSpPr>
        <dsp:cNvPr id="0" name=""/>
        <dsp:cNvSpPr/>
      </dsp:nvSpPr>
      <dsp:spPr>
        <a:xfrm rot="9450000">
          <a:off x="3973128" y="4091611"/>
          <a:ext cx="141092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 rot="10800000">
        <a:off x="4013845" y="4153202"/>
        <a:ext cx="98764" cy="209069"/>
      </dsp:txXfrm>
    </dsp:sp>
    <dsp:sp modelId="{18942F9E-91BA-EB4D-B66A-E7081958CB99}">
      <dsp:nvSpPr>
        <dsp:cNvPr id="0" name=""/>
        <dsp:cNvSpPr/>
      </dsp:nvSpPr>
      <dsp:spPr>
        <a:xfrm>
          <a:off x="2684266" y="3917102"/>
          <a:ext cx="1280650" cy="1293174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/>
            <a:t>Verifica-</a:t>
          </a:r>
          <a:r>
            <a:rPr lang="es-ES" sz="1400" b="0" i="0" kern="1200" dirty="0" err="1"/>
            <a:t>ción</a:t>
          </a:r>
          <a:endParaRPr lang="es-ES" sz="1400" b="0" kern="1200" dirty="0"/>
        </a:p>
      </dsp:txBody>
      <dsp:txXfrm>
        <a:off x="2871813" y="4106483"/>
        <a:ext cx="905556" cy="914412"/>
      </dsp:txXfrm>
    </dsp:sp>
    <dsp:sp modelId="{09181FDB-BE56-C44A-946C-D19835E1B03B}">
      <dsp:nvSpPr>
        <dsp:cNvPr id="0" name=""/>
        <dsp:cNvSpPr/>
      </dsp:nvSpPr>
      <dsp:spPr>
        <a:xfrm rot="12150000">
          <a:off x="2542339" y="4094667"/>
          <a:ext cx="141092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 rot="10800000">
        <a:off x="2583056" y="4172456"/>
        <a:ext cx="98764" cy="209069"/>
      </dsp:txXfrm>
    </dsp:sp>
    <dsp:sp modelId="{7EA3739F-5F7E-BE4F-B41C-FFBEAA59E496}">
      <dsp:nvSpPr>
        <dsp:cNvPr id="0" name=""/>
        <dsp:cNvSpPr/>
      </dsp:nvSpPr>
      <dsp:spPr>
        <a:xfrm>
          <a:off x="1253477" y="3324450"/>
          <a:ext cx="1280650" cy="1293174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/>
            <a:t>Depura-</a:t>
          </a:r>
          <a:r>
            <a:rPr lang="es-ES" sz="1400" b="0" i="0" kern="1200" dirty="0" err="1"/>
            <a:t>ción</a:t>
          </a:r>
          <a:endParaRPr lang="es-ES" sz="1400" b="0" kern="1200" dirty="0"/>
        </a:p>
      </dsp:txBody>
      <dsp:txXfrm>
        <a:off x="1441024" y="3513831"/>
        <a:ext cx="905556" cy="914412"/>
      </dsp:txXfrm>
    </dsp:sp>
    <dsp:sp modelId="{CA73B972-879D-F54A-B185-8B6656E72304}">
      <dsp:nvSpPr>
        <dsp:cNvPr id="0" name=""/>
        <dsp:cNvSpPr/>
      </dsp:nvSpPr>
      <dsp:spPr>
        <a:xfrm rot="14850000">
          <a:off x="1530754" y="3084985"/>
          <a:ext cx="136399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 rot="10800000">
        <a:off x="1559044" y="3173578"/>
        <a:ext cx="95479" cy="209069"/>
      </dsp:txXfrm>
    </dsp:sp>
    <dsp:sp modelId="{EA87C8C8-E158-B64B-92B5-ED508AEE7D92}">
      <dsp:nvSpPr>
        <dsp:cNvPr id="0" name=""/>
        <dsp:cNvSpPr/>
      </dsp:nvSpPr>
      <dsp:spPr>
        <a:xfrm>
          <a:off x="660825" y="1893661"/>
          <a:ext cx="1280650" cy="1293174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 err="1"/>
            <a:t>Manteni</a:t>
          </a:r>
          <a:r>
            <a:rPr lang="es-ES" sz="1400" b="0" i="0" kern="1200" dirty="0"/>
            <a:t>-miento</a:t>
          </a:r>
          <a:endParaRPr lang="es-ES" sz="1400" b="0" kern="1200" dirty="0"/>
        </a:p>
      </dsp:txBody>
      <dsp:txXfrm>
        <a:off x="848372" y="2083042"/>
        <a:ext cx="905556" cy="914412"/>
      </dsp:txXfrm>
    </dsp:sp>
    <dsp:sp modelId="{68654029-624B-C74F-B496-4761FFA2AF65}">
      <dsp:nvSpPr>
        <dsp:cNvPr id="0" name=""/>
        <dsp:cNvSpPr/>
      </dsp:nvSpPr>
      <dsp:spPr>
        <a:xfrm rot="17550000">
          <a:off x="1527799" y="1654196"/>
          <a:ext cx="136399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>
        <a:off x="1540429" y="1742789"/>
        <a:ext cx="95479" cy="209069"/>
      </dsp:txXfrm>
    </dsp:sp>
    <dsp:sp modelId="{78375A6E-D476-364D-9ED6-69DFB40A8B96}">
      <dsp:nvSpPr>
        <dsp:cNvPr id="0" name=""/>
        <dsp:cNvSpPr/>
      </dsp:nvSpPr>
      <dsp:spPr>
        <a:xfrm>
          <a:off x="1253477" y="462873"/>
          <a:ext cx="1280650" cy="129317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0" i="0" kern="1200" dirty="0" err="1"/>
            <a:t>Documen-tación</a:t>
          </a:r>
          <a:endParaRPr lang="es-ES" sz="1400" b="0" kern="1200" dirty="0"/>
        </a:p>
      </dsp:txBody>
      <dsp:txXfrm>
        <a:off x="1441024" y="652254"/>
        <a:ext cx="905556" cy="914412"/>
      </dsp:txXfrm>
    </dsp:sp>
    <dsp:sp modelId="{7C18312D-5DC4-274C-9F4D-00387EC6DA68}">
      <dsp:nvSpPr>
        <dsp:cNvPr id="0" name=""/>
        <dsp:cNvSpPr/>
      </dsp:nvSpPr>
      <dsp:spPr>
        <a:xfrm rot="20250000">
          <a:off x="2534961" y="640437"/>
          <a:ext cx="141092" cy="34844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600" b="0" kern="1200"/>
        </a:p>
      </dsp:txBody>
      <dsp:txXfrm>
        <a:off x="2536572" y="718226"/>
        <a:ext cx="98764" cy="209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D5866A-4A9E-D144-83E5-8446A5935492}">
      <dsp:nvSpPr>
        <dsp:cNvPr id="0" name=""/>
        <dsp:cNvSpPr/>
      </dsp:nvSpPr>
      <dsp:spPr>
        <a:xfrm>
          <a:off x="4056" y="715548"/>
          <a:ext cx="1440145" cy="144014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Análisis del problema</a:t>
          </a:r>
        </a:p>
      </dsp:txBody>
      <dsp:txXfrm>
        <a:off x="214960" y="926452"/>
        <a:ext cx="1018337" cy="1018337"/>
      </dsp:txXfrm>
    </dsp:sp>
    <dsp:sp modelId="{562D404D-2B99-1D42-BBF5-1FA3FE9D0160}">
      <dsp:nvSpPr>
        <dsp:cNvPr id="0" name=""/>
        <dsp:cNvSpPr/>
      </dsp:nvSpPr>
      <dsp:spPr>
        <a:xfrm>
          <a:off x="306487" y="2272634"/>
          <a:ext cx="835284" cy="835284"/>
        </a:xfrm>
        <a:prstGeom prst="mathPlus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417204" y="2592047"/>
        <a:ext cx="613850" cy="196458"/>
      </dsp:txXfrm>
    </dsp:sp>
    <dsp:sp modelId="{CBDC8B9B-A8D7-8241-81D9-87C0D45CDFE1}">
      <dsp:nvSpPr>
        <dsp:cNvPr id="0" name=""/>
        <dsp:cNvSpPr/>
      </dsp:nvSpPr>
      <dsp:spPr>
        <a:xfrm>
          <a:off x="4056" y="3224858"/>
          <a:ext cx="1440145" cy="1440145"/>
        </a:xfrm>
        <a:prstGeom prst="ellipse">
          <a:avLst/>
        </a:prstGeom>
        <a:gradFill rotWithShape="0">
          <a:gsLst>
            <a:gs pos="0">
              <a:schemeClr val="accent3">
                <a:hueOff val="1655123"/>
                <a:satOff val="-311"/>
                <a:lumOff val="8333"/>
                <a:alphaOff val="0"/>
                <a:tint val="96000"/>
                <a:lumMod val="104000"/>
              </a:schemeClr>
            </a:gs>
            <a:gs pos="100000">
              <a:schemeClr val="accent3">
                <a:hueOff val="1655123"/>
                <a:satOff val="-311"/>
                <a:lumOff val="8333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Diseño del algoritmo</a:t>
          </a:r>
        </a:p>
      </dsp:txBody>
      <dsp:txXfrm>
        <a:off x="214960" y="3435762"/>
        <a:ext cx="1018337" cy="1018337"/>
      </dsp:txXfrm>
    </dsp:sp>
    <dsp:sp modelId="{0C7B294E-DEF9-5646-B58D-7A3B474B2CB1}">
      <dsp:nvSpPr>
        <dsp:cNvPr id="0" name=""/>
        <dsp:cNvSpPr/>
      </dsp:nvSpPr>
      <dsp:spPr>
        <a:xfrm>
          <a:off x="1620109" y="2422409"/>
          <a:ext cx="372922" cy="53573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3310247"/>
                <a:satOff val="-621"/>
                <a:lumOff val="16667"/>
                <a:alphaOff val="0"/>
                <a:tint val="96000"/>
                <a:lumMod val="104000"/>
              </a:schemeClr>
            </a:gs>
            <a:gs pos="100000">
              <a:schemeClr val="accent3">
                <a:hueOff val="3310247"/>
                <a:satOff val="-621"/>
                <a:lumOff val="166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300" kern="1200"/>
        </a:p>
      </dsp:txBody>
      <dsp:txXfrm>
        <a:off x="1620109" y="2529556"/>
        <a:ext cx="261045" cy="321440"/>
      </dsp:txXfrm>
    </dsp:sp>
    <dsp:sp modelId="{E80A1571-7918-DA4F-82F2-7D66C04F6364}">
      <dsp:nvSpPr>
        <dsp:cNvPr id="0" name=""/>
        <dsp:cNvSpPr/>
      </dsp:nvSpPr>
      <dsp:spPr>
        <a:xfrm>
          <a:off x="2147829" y="1250130"/>
          <a:ext cx="2880291" cy="2880291"/>
        </a:xfrm>
        <a:prstGeom prst="ellipse">
          <a:avLst/>
        </a:prstGeom>
        <a:gradFill rotWithShape="0">
          <a:gsLst>
            <a:gs pos="0">
              <a:schemeClr val="accent3">
                <a:hueOff val="3310247"/>
                <a:satOff val="-621"/>
                <a:lumOff val="16667"/>
                <a:alphaOff val="0"/>
                <a:tint val="96000"/>
                <a:lumMod val="104000"/>
              </a:schemeClr>
            </a:gs>
            <a:gs pos="100000">
              <a:schemeClr val="accent3">
                <a:hueOff val="3310247"/>
                <a:satOff val="-621"/>
                <a:lumOff val="16667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Resolución del problema con computadora </a:t>
          </a:r>
        </a:p>
      </dsp:txBody>
      <dsp:txXfrm>
        <a:off x="2569638" y="1671939"/>
        <a:ext cx="2036673" cy="2036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9A3C4-9CB5-4B1F-AA56-95D4629A783A}" type="datetimeFigureOut">
              <a:rPr lang="es-MX" smtClean="0"/>
              <a:t>19/02/2025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2F181-6FD3-4D7E-AA37-EE084EA748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970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33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532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4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592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problema</a:t>
            </a:r>
            <a:r>
              <a:rPr lang="es-ES" baseline="0" dirty="0"/>
              <a:t> es de ejemplo y va ir ayudando a los alumnos a que realicen el método de solución de manera </a:t>
            </a:r>
            <a:r>
              <a:rPr lang="es-ES" baseline="0" dirty="0" err="1"/>
              <a:t>conciente</a:t>
            </a:r>
            <a:r>
              <a:rPr lang="es-ES" baseline="0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71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Pueden ayudarse</a:t>
            </a:r>
            <a:r>
              <a:rPr lang="es-ES" baseline="0" dirty="0"/>
              <a:t> de una hoja de entrega o en su cuaderno ir escribiendo las notas.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6416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510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432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6189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31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1436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1548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022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075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66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Dar</a:t>
            </a:r>
            <a:r>
              <a:rPr lang="es-ES" baseline="0" dirty="0"/>
              <a:t> diferentes valores para encontrar soluciones y evaluar los resultados.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242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950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4743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5977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5955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5810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812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5061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379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7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69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F715A1-4ADC-44E0-9587-804FF39D6B2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7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791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Detenerse</a:t>
            </a:r>
            <a:r>
              <a:rPr lang="es-ES" baseline="0" dirty="0"/>
              <a:t> un momento para que analicen la imagen y determinen cual es el problema.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85FC9D-B9BA-EA46-BF66-623CE35C750C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694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62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67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90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23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8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282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183159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6611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092305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6410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46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1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9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0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B2B1-A460-49A5-9D97-8232892EABDD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9224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6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MX"/>
              <a:t>Copyright 2021 MC Francisco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4250A-B78B-77AF-208F-C120EAFE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Lógica de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F00A76-BFA9-245F-818E-56D9E84EF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PROPÓSITO DE LA UNIDAD DE APRENDIZAJE</a:t>
            </a:r>
            <a:endParaRPr lang="es-MX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Construye soluciones que den respuesta a requerimientos especificados a través del diseño de algoritmos y su</a:t>
            </a:r>
          </a:p>
          <a:p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validación, además de su instrumentación en el lenguaje de programación C.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6C129F-4198-167E-32C2-69FECCFC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2025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71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81293" y="660536"/>
            <a:ext cx="9404723" cy="586373"/>
          </a:xfrm>
        </p:spPr>
        <p:txBody>
          <a:bodyPr/>
          <a:lstStyle/>
          <a:p>
            <a:r>
              <a:rPr lang="es-ES" sz="3200" dirty="0"/>
              <a:t>1.2.2 Plantear alternativas de solución (cont.)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236714" y="1655619"/>
            <a:ext cx="8324994" cy="3777622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Cualquiera de las soluciones anteriores es posible llevarla a la práctica; sin embargo, resulta casi obvio que las dos primeras en realidad no ayudan mucho. </a:t>
            </a:r>
          </a:p>
          <a:p>
            <a:pPr algn="just"/>
            <a:r>
              <a:rPr lang="es-ES" sz="2400" dirty="0"/>
              <a:t>La cuarta solución es la mejor, pero considerando que está lloviendo, la solución inmediata es colocar la cubeta (y cuando no llueva reparar el techo).</a:t>
            </a:r>
          </a:p>
          <a:p>
            <a:pPr algn="just"/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364954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96551" y="584872"/>
            <a:ext cx="9794284" cy="753318"/>
          </a:xfrm>
        </p:spPr>
        <p:txBody>
          <a:bodyPr/>
          <a:lstStyle/>
          <a:p>
            <a:r>
              <a:rPr lang="es-ES" sz="4000" dirty="0"/>
              <a:t>1.2.3 Desarrollar el método de solución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496551" y="1538902"/>
            <a:ext cx="9805320" cy="4195481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En la etapa anterior aprendimos como encontrar la solución de un problema en particular. Sin embargo, saber cual es la solución no significa que sepamos cómo haremos para obtenerla.</a:t>
            </a:r>
          </a:p>
          <a:p>
            <a:pPr algn="just"/>
            <a:r>
              <a:rPr lang="es-ES" sz="2400" dirty="0"/>
              <a:t>Desarrollar el método de la solución consiste en definir cada uno de los pasos que nos llevarán a obtener la solución, es decir, explicar claramente cuál es nuestro plan de acción para alcanzar la meta.</a:t>
            </a:r>
          </a:p>
          <a:p>
            <a:pPr algn="just"/>
            <a:r>
              <a:rPr lang="es-ES" sz="2400" dirty="0"/>
              <a:t>En general, a la serie de pasos que permiten resolver un problema se le conoce como </a:t>
            </a:r>
            <a:r>
              <a:rPr lang="es-ES" sz="2400" b="1" dirty="0">
                <a:solidFill>
                  <a:srgbClr val="FFC000"/>
                </a:solidFill>
              </a:rPr>
              <a:t>algoritmo</a:t>
            </a:r>
            <a:r>
              <a:rPr lang="es-ES" sz="2400" dirty="0"/>
              <a:t>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421683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(C)2025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3854626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96849" y="620299"/>
            <a:ext cx="9404723" cy="817282"/>
          </a:xfrm>
        </p:spPr>
        <p:txBody>
          <a:bodyPr/>
          <a:lstStyle/>
          <a:p>
            <a:r>
              <a:rPr lang="es-ES" sz="4000" dirty="0"/>
              <a:t>1.2.4 Ejecutar el método de solución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088265" y="1605163"/>
            <a:ext cx="8621892" cy="4195481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La ejecución del método ya no es un trabajo intelectual de análisis, sino "poner manos a la obra" y puede efectuarse por nosotros mismos o por otra persona que siga cuidadosamente las instrucciones que hemos diseñado.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21924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800445" y="628124"/>
            <a:ext cx="8911687" cy="676420"/>
          </a:xfrm>
        </p:spPr>
        <p:txBody>
          <a:bodyPr/>
          <a:lstStyle/>
          <a:p>
            <a:r>
              <a:rPr lang="es-ES" dirty="0"/>
              <a:t>1.2.5 Evaluar la solución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8300" y="1682496"/>
            <a:ext cx="8915400" cy="3777622"/>
          </a:xfrm>
        </p:spPr>
        <p:txBody>
          <a:bodyPr>
            <a:normAutofit/>
          </a:bodyPr>
          <a:lstStyle/>
          <a:p>
            <a:r>
              <a:rPr lang="es-ES" sz="2400" dirty="0"/>
              <a:t>Finalmente, una vez concluida la ejecución podemos evaluar nuestra solución a través de los resultados obtenidos.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891309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90393" y="624110"/>
            <a:ext cx="9417637" cy="551023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Problema Integrador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90393" y="1442176"/>
            <a:ext cx="9417636" cy="4791714"/>
          </a:xfrm>
        </p:spPr>
        <p:txBody>
          <a:bodyPr>
            <a:normAutofit/>
          </a:bodyPr>
          <a:lstStyle/>
          <a:p>
            <a:r>
              <a:rPr lang="es-ES" dirty="0"/>
              <a:t>A </a:t>
            </a:r>
            <a:r>
              <a:rPr lang="es-ES" dirty="0" err="1"/>
              <a:t>Mortadelo</a:t>
            </a:r>
            <a:r>
              <a:rPr lang="es-ES" dirty="0"/>
              <a:t> y Filemón dos alumnos de UPIICSA, el maestro de Matemáticas les dejó de tarea que determinaran el área de un círculo.</a:t>
            </a:r>
          </a:p>
          <a:p>
            <a:endParaRPr lang="es-ES" dirty="0"/>
          </a:p>
          <a:p>
            <a:r>
              <a:rPr lang="es-ES" dirty="0"/>
              <a:t>Analizando el problema anterior podemos darnos cuenta que es lo que se requiere ante el planteamiento de esta problemática.  Tan fácil como encontrar el área de un círculo.</a:t>
            </a:r>
          </a:p>
          <a:p>
            <a:endParaRPr lang="es-ES" dirty="0"/>
          </a:p>
          <a:p>
            <a:r>
              <a:rPr lang="es-ES" dirty="0"/>
              <a:t>Desafortunadamente </a:t>
            </a:r>
            <a:r>
              <a:rPr lang="es-ES" dirty="0" err="1"/>
              <a:t>Mortadelo</a:t>
            </a:r>
            <a:r>
              <a:rPr lang="es-ES" dirty="0"/>
              <a:t> y Filemón están muy confundidos,</a:t>
            </a:r>
          </a:p>
          <a:p>
            <a:pPr lvl="1"/>
            <a:r>
              <a:rPr lang="es-ES" dirty="0"/>
              <a:t>Es que... el profe no se explica bien. - Dice Filemón</a:t>
            </a:r>
          </a:p>
          <a:p>
            <a:pPr lvl="1"/>
            <a:r>
              <a:rPr lang="es-ES" dirty="0"/>
              <a:t>Lo que pasa es que no apunté bien la tarea. -Comenta </a:t>
            </a:r>
            <a:r>
              <a:rPr lang="es-ES" dirty="0" err="1"/>
              <a:t>Mortadelo</a:t>
            </a:r>
            <a:endParaRPr lang="es-ES" dirty="0"/>
          </a:p>
          <a:p>
            <a:endParaRPr lang="es-ES" dirty="0"/>
          </a:p>
          <a:p>
            <a:r>
              <a:rPr lang="es-ES" dirty="0"/>
              <a:t>Ayudemos a estos pobrecillos alumnos de UPIICSA a que entreguen bien su tarea de matemáticas.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953274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P. I. Paso 1 </a:t>
            </a:r>
            <a:r>
              <a:rPr lang="es-ES" sz="4400" dirty="0"/>
              <a:t>Identificar el problema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589212" y="1433291"/>
            <a:ext cx="8946541" cy="4800599"/>
          </a:xfrm>
        </p:spPr>
        <p:txBody>
          <a:bodyPr>
            <a:normAutofit/>
          </a:bodyPr>
          <a:lstStyle/>
          <a:p>
            <a:r>
              <a:rPr lang="es-ES" sz="2400" dirty="0"/>
              <a:t>Con el objetivo de hacer una buena identificación del problema, es necesario identificar los siguientes 3 elementos:</a:t>
            </a:r>
          </a:p>
          <a:p>
            <a:pPr lvl="1"/>
            <a:r>
              <a:rPr lang="es-ES" sz="2000" b="1" dirty="0">
                <a:solidFill>
                  <a:schemeClr val="accent1"/>
                </a:solidFill>
              </a:rPr>
              <a:t>Datos de entrada: </a:t>
            </a:r>
            <a:r>
              <a:rPr lang="es-ES" sz="2000" dirty="0"/>
              <a:t>Con base a éstos podremos determinar la solución.</a:t>
            </a:r>
          </a:p>
          <a:p>
            <a:pPr lvl="1"/>
            <a:r>
              <a:rPr lang="es-ES" sz="2000" b="1" dirty="0">
                <a:solidFill>
                  <a:srgbClr val="F5A408"/>
                </a:solidFill>
              </a:rPr>
              <a:t>Datos de salida: </a:t>
            </a:r>
            <a:r>
              <a:rPr lang="es-ES" sz="2000" dirty="0"/>
              <a:t>Se consideran resultados que se esperan obtener (Información a producir).</a:t>
            </a:r>
          </a:p>
          <a:p>
            <a:pPr lvl="1"/>
            <a:r>
              <a:rPr lang="es-ES" sz="2000" b="1" dirty="0">
                <a:solidFill>
                  <a:srgbClr val="F5A408"/>
                </a:solidFill>
              </a:rPr>
              <a:t>Datos adicionales: </a:t>
            </a:r>
            <a:r>
              <a:rPr lang="es-ES" sz="2000" dirty="0"/>
              <a:t>Información útil que se nos proporciona en el enunciado del problema y que nos ayudará para resolverlo.</a:t>
            </a:r>
          </a:p>
          <a:p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125007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P.I. Paso 1. continuación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393638" y="1433184"/>
            <a:ext cx="9404723" cy="862278"/>
          </a:xfrm>
        </p:spPr>
        <p:txBody>
          <a:bodyPr/>
          <a:lstStyle/>
          <a:p>
            <a:r>
              <a:rPr lang="es-ES" dirty="0"/>
              <a:t>Para organizar cada uno de estos datos, utilizaremos una tabla en la que ordenaremos estos datos: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00806"/>
              </p:ext>
            </p:extLst>
          </p:nvPr>
        </p:nvGraphicFramePr>
        <p:xfrm>
          <a:off x="1301691" y="2365566"/>
          <a:ext cx="9588618" cy="39528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96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6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32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Datos de Entrada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Datos de Salida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Datos Adicionales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6475">
                <a:tc>
                  <a:txBody>
                    <a:bodyPr/>
                    <a:lstStyle/>
                    <a:p>
                      <a:r>
                        <a:rPr lang="es-ES" sz="1600" dirty="0"/>
                        <a:t>Esta información es con la contamos al momento de conocer el problema, y es la mínima necesaria para poder dar inicio a cualquier planteamiento de solución. </a:t>
                      </a:r>
                    </a:p>
                    <a:p>
                      <a:endParaRPr lang="es-ES" sz="1600" dirty="0"/>
                    </a:p>
                    <a:p>
                      <a:r>
                        <a:rPr lang="es-ES" sz="1600" dirty="0"/>
                        <a:t>En este ejemplo necesitamos conocer ya sea el radio del círculo o su diámetro para poder calcular el área.</a:t>
                      </a:r>
                      <a:endParaRPr lang="es-ES" sz="2000" dirty="0"/>
                    </a:p>
                    <a:p>
                      <a:r>
                        <a:rPr lang="es-ES" sz="2000" b="1" dirty="0"/>
                        <a:t>Radio = ?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Es el resultado o los resultados que se desean obtener al finalizar de resolver el problema.</a:t>
                      </a:r>
                    </a:p>
                    <a:p>
                      <a:endParaRPr lang="es-ES" dirty="0"/>
                    </a:p>
                    <a:p>
                      <a:r>
                        <a:rPr lang="es-ES" dirty="0"/>
                        <a:t>Resultado del Problema:</a:t>
                      </a:r>
                    </a:p>
                    <a:p>
                      <a:r>
                        <a:rPr lang="es-ES" b="1" dirty="0"/>
                        <a:t>Área del círculo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Normalmente no se nos dan de forma explicita en el problema, pero podemos investigar un poco, o incluso conocerlos de antemano.</a:t>
                      </a:r>
                      <a:r>
                        <a:rPr lang="es-ES" sz="1600" baseline="0" dirty="0"/>
                        <a:t> </a:t>
                      </a:r>
                    </a:p>
                    <a:p>
                      <a:endParaRPr lang="es-ES" sz="1600" baseline="0" dirty="0"/>
                    </a:p>
                    <a:p>
                      <a:r>
                        <a:rPr lang="es-ES" sz="1600" baseline="0" dirty="0"/>
                        <a:t>G</a:t>
                      </a:r>
                      <a:r>
                        <a:rPr lang="es-ES" sz="1600" dirty="0"/>
                        <a:t>eneralmente los datos adicionales son formulas para obtener algún resultado.</a:t>
                      </a:r>
                    </a:p>
                    <a:p>
                      <a:endParaRPr lang="es-ES" sz="2000" dirty="0"/>
                    </a:p>
                    <a:p>
                      <a:pPr algn="ctr"/>
                      <a:r>
                        <a:rPr lang="es-ES" sz="2000" b="1" dirty="0"/>
                        <a:t>A= Pi * (Radio)</a:t>
                      </a:r>
                      <a:r>
                        <a:rPr lang="es-ES" sz="2000" b="1" baseline="30000" dirty="0"/>
                        <a:t>2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2320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64420" y="546235"/>
            <a:ext cx="9664080" cy="783801"/>
          </a:xfrm>
        </p:spPr>
        <p:txBody>
          <a:bodyPr/>
          <a:lstStyle/>
          <a:p>
            <a:r>
              <a:rPr lang="es-ES" dirty="0"/>
              <a:t>P. I. Paso 2 A</a:t>
            </a:r>
            <a:r>
              <a:rPr lang="es-ES" sz="4400" dirty="0"/>
              <a:t>lternativas de solución.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925940" y="2017296"/>
            <a:ext cx="8946541" cy="4387987"/>
          </a:xfrm>
        </p:spPr>
        <p:txBody>
          <a:bodyPr>
            <a:normAutofit/>
          </a:bodyPr>
          <a:lstStyle/>
          <a:p>
            <a:r>
              <a:rPr lang="es-ES" sz="2400" dirty="0"/>
              <a:t>Para poder determinar si contamos con los elementos suficientes para llevar a cabo la solución del mismo, nos formularemos las siguientes preguntas:</a:t>
            </a:r>
          </a:p>
          <a:p>
            <a:pPr lvl="1"/>
            <a:r>
              <a:rPr lang="es-ES" sz="2000" dirty="0"/>
              <a:t>¿Con qué datos cuento?</a:t>
            </a:r>
          </a:p>
          <a:p>
            <a:pPr lvl="1"/>
            <a:r>
              <a:rPr lang="es-ES" sz="2000" dirty="0"/>
              <a:t>¿Qué hago con esos datos?</a:t>
            </a:r>
          </a:p>
          <a:p>
            <a:pPr lvl="1"/>
            <a:r>
              <a:rPr lang="es-ES" sz="2000" dirty="0"/>
              <a:t>¿Qué se espera obtener?</a:t>
            </a:r>
          </a:p>
          <a:p>
            <a:pPr lvl="1"/>
            <a:r>
              <a:rPr lang="es-ES" sz="2000" dirty="0"/>
              <a:t>¿Qué información deseamos obtener con el proceso de datos y de qué forma presentarla?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057762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40156" y="668264"/>
            <a:ext cx="8911687" cy="507568"/>
          </a:xfrm>
        </p:spPr>
        <p:txBody>
          <a:bodyPr>
            <a:normAutofit fontScale="90000"/>
          </a:bodyPr>
          <a:lstStyle/>
          <a:p>
            <a:r>
              <a:rPr lang="es-ES" dirty="0"/>
              <a:t>P.I. Paso 2. continuación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96848" y="1413149"/>
            <a:ext cx="9404723" cy="862278"/>
          </a:xfrm>
        </p:spPr>
        <p:txBody>
          <a:bodyPr>
            <a:noAutofit/>
          </a:bodyPr>
          <a:lstStyle/>
          <a:p>
            <a:r>
              <a:rPr lang="es-ES" sz="2000" dirty="0"/>
              <a:t>Al igual que en el paso anterior nos apoyaremos en la elaboración de una tabla para tener mayor orden y claridad: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22334"/>
              </p:ext>
            </p:extLst>
          </p:nvPr>
        </p:nvGraphicFramePr>
        <p:xfrm>
          <a:off x="1696849" y="2512745"/>
          <a:ext cx="9404723" cy="37149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14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0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347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¿Con</a:t>
                      </a:r>
                      <a:r>
                        <a:rPr lang="es-ES" baseline="0" dirty="0"/>
                        <a:t> qué datos Cuento?</a:t>
                      </a:r>
                      <a:endParaRPr lang="es-E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¿Qué hago</a:t>
                      </a:r>
                      <a:r>
                        <a:rPr lang="es-ES" baseline="0" dirty="0"/>
                        <a:t> con esos datos?</a:t>
                      </a:r>
                      <a:endParaRPr lang="es-ES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¿Qué se espera obtener?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508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Radio = ?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r>
                        <a:rPr lang="es-ES" sz="1800" dirty="0"/>
                        <a:t>Aquí debemos definir el proceso al que se someterán los datos con el fin de obtener los resultados esperados. Es aquí donde efectuaremos las operaciones pertinentes para calcular el área. </a:t>
                      </a:r>
                    </a:p>
                    <a:p>
                      <a:endParaRPr lang="es-ES" sz="1800" dirty="0"/>
                    </a:p>
                    <a:p>
                      <a:pPr algn="ctr"/>
                      <a:r>
                        <a:rPr lang="es-ES" sz="2800" b="1" dirty="0">
                          <a:solidFill>
                            <a:srgbClr val="B87B06"/>
                          </a:solidFill>
                        </a:rPr>
                        <a:t>Proceso: </a:t>
                      </a:r>
                      <a:r>
                        <a:rPr lang="es-ES" sz="2800" b="1" baseline="0" dirty="0">
                          <a:solidFill>
                            <a:srgbClr val="B87B06"/>
                          </a:solidFill>
                        </a:rPr>
                        <a:t>  </a:t>
                      </a:r>
                      <a:r>
                        <a:rPr lang="es-ES" sz="2800" b="1" dirty="0">
                          <a:solidFill>
                            <a:srgbClr val="B87B06"/>
                          </a:solidFill>
                        </a:rPr>
                        <a:t>A= Π * (Radio)</a:t>
                      </a:r>
                      <a:r>
                        <a:rPr lang="es-ES" sz="2800" b="1" baseline="30000" dirty="0">
                          <a:solidFill>
                            <a:srgbClr val="B87B06"/>
                          </a:solidFill>
                        </a:rPr>
                        <a:t>2</a:t>
                      </a:r>
                    </a:p>
                    <a:p>
                      <a:pPr algn="ctr"/>
                      <a:endParaRPr lang="es-ES" sz="1800" dirty="0"/>
                    </a:p>
                    <a:p>
                      <a:r>
                        <a:rPr lang="es-ES" sz="1800" dirty="0"/>
                        <a:t>Donde: </a:t>
                      </a:r>
                      <a:r>
                        <a:rPr lang="es-ES" sz="1800" baseline="0" dirty="0"/>
                        <a:t>  </a:t>
                      </a:r>
                      <a:r>
                        <a:rPr lang="es-ES" sz="1800" dirty="0"/>
                        <a:t>Π = 3.1416</a:t>
                      </a:r>
                      <a:r>
                        <a:rPr lang="es-ES" sz="1800" baseline="0" dirty="0"/>
                        <a:t> y </a:t>
                      </a:r>
                    </a:p>
                    <a:p>
                      <a:r>
                        <a:rPr lang="es-ES" sz="1800" dirty="0"/>
                        <a:t>Radio = Radio</a:t>
                      </a:r>
                      <a:r>
                        <a:rPr lang="es-ES" sz="1800" baseline="0" dirty="0"/>
                        <a:t> del Círculo</a:t>
                      </a:r>
                      <a:endParaRPr lang="es-ES" sz="1800" dirty="0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aseline="0" dirty="0"/>
                        <a:t>Área del Círculo</a:t>
                      </a:r>
                      <a:endParaRPr lang="es-ES" sz="2400" baseline="30000" dirty="0"/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14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43444" y="628124"/>
            <a:ext cx="9502092" cy="587612"/>
          </a:xfrm>
        </p:spPr>
        <p:txBody>
          <a:bodyPr>
            <a:normAutofit fontScale="90000"/>
          </a:bodyPr>
          <a:lstStyle/>
          <a:p>
            <a:r>
              <a:rPr lang="es-ES" dirty="0"/>
              <a:t>P. I. Paso 2 continuación.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38300" y="1540189"/>
            <a:ext cx="9502092" cy="3777622"/>
          </a:xfrm>
        </p:spPr>
        <p:txBody>
          <a:bodyPr/>
          <a:lstStyle/>
          <a:p>
            <a:r>
              <a:rPr lang="es-ES" dirty="0"/>
              <a:t>Como puedes observar dentro del problema no se menciona cuál es el valor del radio, entonces será necesario indicarlo utilizando una variable (Radio).</a:t>
            </a:r>
          </a:p>
          <a:p>
            <a:r>
              <a:rPr lang="es-ES" dirty="0"/>
              <a:t>Es importante hacer notar, que básicamente en esta segunda fase de la Metodología de Solución de Problemas, lo que se debe obtener es el proceso al que se someterán los datos.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420890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Unidad Temática I.</a:t>
            </a:r>
            <a:br>
              <a:rPr lang="es-ES" dirty="0"/>
            </a:br>
            <a:r>
              <a:rPr lang="es-ES" dirty="0"/>
              <a:t> Componentes de Programación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UNIDAD DE</a:t>
            </a:r>
            <a:r>
              <a:rPr lang="es-MX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MX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COMPETENCIA</a:t>
            </a:r>
            <a:endParaRPr lang="es-MX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MX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Construye algoritmos que respondan correctamente a un requerimiento delimitado y sin ambigüedades, posible de resolver a través de esquemas sencillos de entrada-proceso-salida.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2025 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04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60465"/>
          </a:xfrm>
        </p:spPr>
        <p:txBody>
          <a:bodyPr>
            <a:normAutofit fontScale="90000"/>
          </a:bodyPr>
          <a:lstStyle/>
          <a:p>
            <a:r>
              <a:rPr lang="es-ES" dirty="0"/>
              <a:t>P. I. Paso 3 </a:t>
            </a:r>
            <a:r>
              <a:rPr lang="es-ES" sz="4000" dirty="0"/>
              <a:t>Elección de alternativa y desarrollo del método de  solución.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725369" y="2030508"/>
            <a:ext cx="9518083" cy="1118564"/>
          </a:xfrm>
        </p:spPr>
        <p:txBody>
          <a:bodyPr>
            <a:normAutofit/>
          </a:bodyPr>
          <a:lstStyle/>
          <a:p>
            <a:r>
              <a:rPr lang="es-ES" dirty="0"/>
              <a:t>Una vez que hemos concluido las primeras 2 etapas de la metodología, ya contamos con la información suficiente para que desarrollemos la solución, es decir, elaborar los pasos ha seguir: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04945"/>
              </p:ext>
            </p:extLst>
          </p:nvPr>
        </p:nvGraphicFramePr>
        <p:xfrm>
          <a:off x="917988" y="3188828"/>
          <a:ext cx="9132846" cy="289113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738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3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855">
                <a:tc gridSpan="2">
                  <a:txBody>
                    <a:bodyPr/>
                    <a:lstStyle/>
                    <a:p>
                      <a:r>
                        <a:rPr lang="es-ES" baseline="0" dirty="0"/>
                        <a:t>Pasos para calcular el área de un círculo</a:t>
                      </a:r>
                      <a:endParaRPr lang="es-ES" dirty="0"/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855">
                <a:tc>
                  <a:txBody>
                    <a:bodyPr/>
                    <a:lstStyle/>
                    <a:p>
                      <a:r>
                        <a:rPr lang="es-ES" sz="2400" dirty="0"/>
                        <a:t>1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Inicio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855">
                <a:tc>
                  <a:txBody>
                    <a:bodyPr/>
                    <a:lstStyle/>
                    <a:p>
                      <a:r>
                        <a:rPr lang="es-ES" sz="2400" dirty="0"/>
                        <a:t>2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Solicitar el valor del radio (Radio)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855">
                <a:tc>
                  <a:txBody>
                    <a:bodyPr/>
                    <a:lstStyle/>
                    <a:p>
                      <a:r>
                        <a:rPr lang="es-ES" sz="2400" dirty="0"/>
                        <a:t>3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dirty="0"/>
                        <a:t>Calcular el área (</a:t>
                      </a:r>
                      <a:r>
                        <a:rPr lang="es-ES" sz="2400" b="1" dirty="0">
                          <a:solidFill>
                            <a:srgbClr val="D6862D"/>
                          </a:solidFill>
                        </a:rPr>
                        <a:t>A= Pi * (Radio)</a:t>
                      </a:r>
                      <a:r>
                        <a:rPr lang="es-ES" sz="2400" b="1" baseline="30000" dirty="0">
                          <a:solidFill>
                            <a:srgbClr val="D6862D"/>
                          </a:solidFill>
                        </a:rPr>
                        <a:t>2</a:t>
                      </a:r>
                      <a:r>
                        <a:rPr lang="es-ES" sz="2400" b="0" baseline="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s-ES" sz="2400" b="1" baseline="30000" dirty="0">
                        <a:solidFill>
                          <a:srgbClr val="D6862D"/>
                        </a:solidFill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855">
                <a:tc>
                  <a:txBody>
                    <a:bodyPr/>
                    <a:lstStyle/>
                    <a:p>
                      <a:r>
                        <a:rPr lang="es-ES" sz="2400" dirty="0"/>
                        <a:t>4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Mostrar el</a:t>
                      </a:r>
                      <a:r>
                        <a:rPr lang="es-ES" sz="2400" baseline="0" dirty="0"/>
                        <a:t> área (A)</a:t>
                      </a:r>
                      <a:endParaRPr lang="es-ES" sz="2400" dirty="0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855">
                <a:tc>
                  <a:txBody>
                    <a:bodyPr/>
                    <a:lstStyle/>
                    <a:p>
                      <a:r>
                        <a:rPr lang="es-ES" sz="2400" dirty="0"/>
                        <a:t>5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Fin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632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96849" y="598191"/>
            <a:ext cx="10179960" cy="782163"/>
          </a:xfrm>
        </p:spPr>
        <p:txBody>
          <a:bodyPr>
            <a:noAutofit/>
          </a:bodyPr>
          <a:lstStyle/>
          <a:p>
            <a:r>
              <a:rPr lang="es-ES" sz="4000" dirty="0"/>
              <a:t>Explicación de los Pasos del desarrollo.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306972" y="1920485"/>
            <a:ext cx="9578056" cy="4738240"/>
          </a:xfrm>
        </p:spPr>
        <p:txBody>
          <a:bodyPr>
            <a:normAutofit/>
          </a:bodyPr>
          <a:lstStyle/>
          <a:p>
            <a:r>
              <a:rPr lang="es-ES" sz="2400" dirty="0"/>
              <a:t>Como primer paso, establecemos el encabezado de los pasos, indicando el nombre con el cual lo identificamos de todos los demás.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Inicio.- Nuestro primer paso siempre se llamará Inicio.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Solicitar el valor del radio: r</a:t>
            </a:r>
          </a:p>
          <a:p>
            <a:pPr marL="400050" lvl="1" indent="0">
              <a:buNone/>
            </a:pPr>
            <a:r>
              <a:rPr lang="es-ES" sz="2000" dirty="0"/>
              <a:t>En nuestro segundo paso, realizaremos una serie de preguntas que nos conducirán a la obtención de nuestros datos de entrada.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3. Calcular el área:  a = </a:t>
            </a:r>
            <a:r>
              <a:rPr lang="es-ES" sz="2400" dirty="0" err="1"/>
              <a:t>Π</a:t>
            </a:r>
            <a:r>
              <a:rPr lang="es-ES" sz="2400" dirty="0"/>
              <a:t> * r</a:t>
            </a:r>
            <a:r>
              <a:rPr lang="es-ES" sz="2400" baseline="30000" dirty="0"/>
              <a:t>2</a:t>
            </a:r>
          </a:p>
          <a:p>
            <a:pPr marL="400050" lvl="1" indent="0">
              <a:buNone/>
            </a:pPr>
            <a:r>
              <a:rPr lang="es-ES" sz="2000" dirty="0"/>
              <a:t>En el tercer paso realizaremos todas aquellas operaciones matemáticas necesarias que nos llevarán a la obtención de nuestros datos de salida. 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711245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70902" y="468541"/>
            <a:ext cx="9404723" cy="888010"/>
          </a:xfrm>
        </p:spPr>
        <p:txBody>
          <a:bodyPr/>
          <a:lstStyle/>
          <a:p>
            <a:r>
              <a:rPr lang="es-ES" sz="4800" dirty="0"/>
              <a:t>Explicación de los Pasos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697077" y="1356551"/>
            <a:ext cx="9404267" cy="5144382"/>
          </a:xfrm>
        </p:spPr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s-ES" sz="2300" dirty="0"/>
              <a:t>Mostrar el área: A Como los requerimientos del problema fueron calcular el área de un círculo, aquí 	procedemos a informarle a nuestro profesor de matemáticas el resultado de dicho cálculo.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s-ES" sz="2300" dirty="0"/>
              <a:t>Fin. </a:t>
            </a:r>
          </a:p>
          <a:p>
            <a:pPr marL="0" indent="0">
              <a:buNone/>
            </a:pPr>
            <a:r>
              <a:rPr lang="es-ES" sz="2300" dirty="0"/>
              <a:t>	Nuestro último paso siempre se llamará Fin. </a:t>
            </a:r>
          </a:p>
          <a:p>
            <a:pPr marL="0" indent="0" algn="just">
              <a:buNone/>
            </a:pPr>
            <a:r>
              <a:rPr lang="es-ES" sz="2300" dirty="0"/>
              <a:t>Es necesario que sepas que no todos los procesos de solución serán ejecutados en un mismo número de pasos, éstos pueden variar de una solución a otra, aquí interviene mucho la inducción y lógica que posea cada persona.</a:t>
            </a:r>
            <a:endParaRPr lang="es-ES" sz="31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s-ES" sz="3600" b="1" dirty="0">
                <a:solidFill>
                  <a:schemeClr val="accent6">
                    <a:lumMod val="75000"/>
                  </a:schemeClr>
                </a:solidFill>
              </a:rPr>
              <a:t>Lo importante en la elaboración de los pasos es llegar a la solución del problema.</a:t>
            </a:r>
          </a:p>
          <a:p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97897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P. I. Paso 4  </a:t>
            </a:r>
            <a:r>
              <a:rPr lang="es-ES" sz="4400" dirty="0"/>
              <a:t>Ejecutar la solución.</a:t>
            </a:r>
            <a:br>
              <a:rPr lang="es-ES" sz="4400" dirty="0"/>
            </a:b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340392" y="2151547"/>
            <a:ext cx="9511215" cy="3984261"/>
          </a:xfrm>
        </p:spPr>
        <p:txBody>
          <a:bodyPr>
            <a:normAutofit/>
          </a:bodyPr>
          <a:lstStyle/>
          <a:p>
            <a:r>
              <a:rPr lang="es-ES" sz="2400" dirty="0"/>
              <a:t>Para ejecutar la solución debemos seguir paso a paso el algoritmo desarrollado en el paso 3.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Iniciamos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Solicitamos el valor del radio y le ponemos ese valor a nuestro dato de entrada Radio. (Radio = 10)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Sustituimos los valores en la fórmula, (A=3.1416*(10)</a:t>
            </a:r>
            <a:r>
              <a:rPr lang="es-ES" sz="2000" baseline="30000" dirty="0"/>
              <a:t>2</a:t>
            </a:r>
            <a:r>
              <a:rPr lang="es-ES" sz="2000" dirty="0"/>
              <a:t>)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Ponemos el valor del resultado en nuestro dato de salida A=314.16 y lo mostramos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000" dirty="0"/>
              <a:t>Finalizamos.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4012733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P. I. Paso 5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Evaluación de la solución.</a:t>
            </a:r>
          </a:p>
          <a:p>
            <a:r>
              <a:rPr lang="es-ES" dirty="0"/>
              <a:t>Evaluamos si el resultado obtenido es el esperado y si es correcto.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107014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F83AA-D1BF-46A5-AAF5-3D9CF1A01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1.2.2 Planteamiento de Problemas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10010-7D35-4135-8CB1-9177B58D4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26ED6F-5D0A-4AE1-BF70-AC6FC6D2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107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¿Qué es un problema? 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635417" y="1478076"/>
            <a:ext cx="8946541" cy="4195481"/>
          </a:xfrm>
        </p:spPr>
        <p:txBody>
          <a:bodyPr/>
          <a:lstStyle/>
          <a:p>
            <a:pPr lvl="1" algn="just"/>
            <a:r>
              <a:rPr lang="es-ES" sz="2400" dirty="0"/>
              <a:t>Un problema es una situación en donde los elementos que se tienen requieren de un plan de acción para su posible solución.</a:t>
            </a:r>
          </a:p>
          <a:p>
            <a:pPr marL="457200" lvl="1" indent="0" algn="just">
              <a:buNone/>
            </a:pPr>
            <a:endParaRPr lang="es-ES" sz="2400" dirty="0"/>
          </a:p>
          <a:p>
            <a:pPr lvl="1" algn="just"/>
            <a:r>
              <a:rPr lang="es-ES" sz="2400" dirty="0"/>
              <a:t>Para enfrentar un problema o situaciones problemáticas es recomendable utilizar un sistema o método que nos permita "desenredar" el problema y paulatinamente construir la solución.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(C)2012 Fco.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253849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2075" y="608582"/>
            <a:ext cx="9404723" cy="737071"/>
          </a:xfrm>
        </p:spPr>
        <p:txBody>
          <a:bodyPr/>
          <a:lstStyle/>
          <a:p>
            <a:r>
              <a:rPr lang="es-ES" dirty="0"/>
              <a:t>Planteamiento de Problemas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809513" y="1546194"/>
            <a:ext cx="8989845" cy="4195481"/>
          </a:xfrm>
        </p:spPr>
        <p:txBody>
          <a:bodyPr>
            <a:normAutofit/>
          </a:bodyPr>
          <a:lstStyle/>
          <a:p>
            <a:r>
              <a:rPr lang="es-ES" sz="2400" dirty="0"/>
              <a:t>Consiste en el análisis del problema para poder diseñar de un algoritmo que lo resuelva. </a:t>
            </a:r>
          </a:p>
          <a:p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Definición del Problema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Análisis del Problema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Diseño de la solución </a:t>
            </a:r>
          </a:p>
          <a:p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9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849" y="608582"/>
            <a:ext cx="9404723" cy="790545"/>
          </a:xfrm>
        </p:spPr>
        <p:txBody>
          <a:bodyPr>
            <a:normAutofit fontScale="90000"/>
          </a:bodyPr>
          <a:lstStyle/>
          <a:p>
            <a:r>
              <a:rPr lang="es-ES" dirty="0"/>
              <a:t>Definición del Problema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80235" y="1274476"/>
            <a:ext cx="9631529" cy="4698134"/>
          </a:xfrm>
        </p:spPr>
        <p:txBody>
          <a:bodyPr>
            <a:normAutofit/>
          </a:bodyPr>
          <a:lstStyle/>
          <a:p>
            <a:r>
              <a:rPr lang="es-ES" dirty="0">
                <a:ea typeface="Times New Roman" charset="0"/>
                <a:cs typeface="Arial" charset="0"/>
              </a:rPr>
              <a:t>Obtener una visión general y clara del problema.</a:t>
            </a:r>
          </a:p>
          <a:p>
            <a:r>
              <a:rPr lang="es-ES" dirty="0">
                <a:ea typeface="Times New Roman" charset="0"/>
                <a:cs typeface="Arial" charset="0"/>
              </a:rPr>
              <a:t>Identificar los elementos claves del problema, para dar una futura solución.</a:t>
            </a:r>
          </a:p>
          <a:p>
            <a:r>
              <a:rPr lang="es-ES" dirty="0">
                <a:ea typeface="Times New Roman" charset="0"/>
                <a:cs typeface="Arial" charset="0"/>
              </a:rPr>
              <a:t>Fijar los límites de los mismos basados en su planteamiento textual sobre el papel.</a:t>
            </a:r>
          </a:p>
          <a:p>
            <a:r>
              <a:rPr lang="es-ES" dirty="0">
                <a:solidFill>
                  <a:schemeClr val="tx1"/>
                </a:solidFill>
                <a:ea typeface="Times New Roman" charset="0"/>
                <a:cs typeface="Arial" charset="0"/>
              </a:rPr>
              <a:t>Un problema mal planteado, incompleto o mal comprendido es un mal inicio para la programación. </a:t>
            </a:r>
          </a:p>
          <a:p>
            <a:pPr lvl="1"/>
            <a:r>
              <a:rPr lang="es-ES" dirty="0">
                <a:solidFill>
                  <a:schemeClr val="tx1"/>
                </a:solidFill>
                <a:ea typeface="Times New Roman" charset="0"/>
                <a:cs typeface="Arial" charset="0"/>
              </a:rPr>
              <a:t>¿Qué entradas se requieren, de qué tipo, en qué orden y qué cantidad</a:t>
            </a:r>
          </a:p>
          <a:p>
            <a:pPr lvl="1"/>
            <a:r>
              <a:rPr lang="es-ES" dirty="0">
                <a:solidFill>
                  <a:schemeClr val="tx1"/>
                </a:solidFill>
                <a:ea typeface="Times New Roman" charset="0"/>
                <a:cs typeface="Arial" charset="0"/>
              </a:rPr>
              <a:t>¿Qué salidas se desean, de qué tipo, en qué orden y qué cantidad?</a:t>
            </a:r>
          </a:p>
          <a:p>
            <a:pPr lvl="1"/>
            <a:r>
              <a:rPr lang="es-ES" dirty="0">
                <a:solidFill>
                  <a:schemeClr val="tx1"/>
                </a:solidFill>
                <a:ea typeface="Times New Roman" charset="0"/>
                <a:cs typeface="Arial" charset="0"/>
              </a:rPr>
              <a:t>¿Qué métodos o fórmulas producen, o pueden producir las salidas deseadas? </a:t>
            </a:r>
          </a:p>
          <a:p>
            <a:endParaRPr lang="es-ES" dirty="0">
              <a:ea typeface="Times New Roman" charset="0"/>
              <a:cs typeface="Arial" charset="0"/>
            </a:endParaRPr>
          </a:p>
          <a:p>
            <a:endParaRPr lang="es-ES" dirty="0">
              <a:ea typeface="Times New Roman" charset="0"/>
              <a:cs typeface="Arial" charset="0"/>
            </a:endParaRP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411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del Problema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401367" y="1125604"/>
            <a:ext cx="9631530" cy="5192766"/>
          </a:xfrm>
        </p:spPr>
        <p:txBody>
          <a:bodyPr>
            <a:normAutofit/>
          </a:bodyPr>
          <a:lstStyle/>
          <a:p>
            <a:pPr algn="just"/>
            <a:r>
              <a:rPr lang="es-ES" dirty="0">
                <a:latin typeface="+mn-lt"/>
              </a:rPr>
              <a:t>Durante esta parte se tiene que realizar el análisis de </a:t>
            </a:r>
            <a:r>
              <a:rPr lang="es-ES" b="1" dirty="0">
                <a:latin typeface="+mn-lt"/>
              </a:rPr>
              <a:t>Entrada-Proceso-Salida</a:t>
            </a:r>
            <a:r>
              <a:rPr lang="es-ES" dirty="0">
                <a:latin typeface="+mn-lt"/>
              </a:rPr>
              <a:t>, el cual es el siguiente: </a:t>
            </a:r>
          </a:p>
          <a:p>
            <a:pPr marL="0" indent="0" algn="just">
              <a:buNone/>
            </a:pPr>
            <a:endParaRPr lang="es-ES" dirty="0">
              <a:latin typeface="+mn-lt"/>
            </a:endParaRPr>
          </a:p>
          <a:p>
            <a:pPr algn="just"/>
            <a:endParaRPr lang="es-ES" dirty="0">
              <a:latin typeface="+mn-lt"/>
            </a:endParaRPr>
          </a:p>
          <a:p>
            <a:pPr algn="just"/>
            <a:endParaRPr lang="es-ES" dirty="0">
              <a:latin typeface="+mn-lt"/>
            </a:endParaRPr>
          </a:p>
          <a:p>
            <a:pPr algn="just"/>
            <a:endParaRPr lang="es-ES" dirty="0">
              <a:latin typeface="+mn-lt"/>
            </a:endParaRPr>
          </a:p>
          <a:p>
            <a:pPr algn="just"/>
            <a:endParaRPr lang="es-ES" dirty="0">
              <a:latin typeface="+mn-lt"/>
            </a:endParaRPr>
          </a:p>
          <a:p>
            <a:pPr algn="just"/>
            <a:endParaRPr lang="es-ES" dirty="0">
              <a:latin typeface="+mn-lt"/>
            </a:endParaRPr>
          </a:p>
          <a:p>
            <a:pPr algn="just"/>
            <a:endParaRPr lang="es-ES" dirty="0">
              <a:latin typeface="+mn-lt"/>
            </a:endParaRPr>
          </a:p>
          <a:p>
            <a:pPr algn="just"/>
            <a:r>
              <a:rPr lang="es-MX" dirty="0">
                <a:latin typeface="+mn-lt"/>
              </a:rPr>
              <a:t>Durante esta esta etapa es importante tomar en cuenta que los aspectos vistos en esta parte, se relacionen con la parte de Definición de problema.</a:t>
            </a:r>
          </a:p>
          <a:p>
            <a:pPr algn="just"/>
            <a:r>
              <a:rPr lang="es-MX" dirty="0">
                <a:latin typeface="+mn-lt"/>
              </a:rPr>
              <a:t>Requiere de una buena comprensión, y atención en detalles del problema, para poder dar una solución eficaz. </a:t>
            </a:r>
            <a:endParaRPr lang="en-US" dirty="0">
              <a:latin typeface="+mn-lt"/>
            </a:endParaRPr>
          </a:p>
          <a:p>
            <a:pPr algn="just"/>
            <a:endParaRPr lang="es-ES" dirty="0"/>
          </a:p>
          <a:p>
            <a:endParaRPr lang="es-ES" dirty="0"/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17" name="Diagrama 16"/>
          <p:cNvGraphicFramePr/>
          <p:nvPr>
            <p:extLst>
              <p:ext uri="{D42A27DB-BD31-4B8C-83A1-F6EECF244321}">
                <p14:modId xmlns:p14="http://schemas.microsoft.com/office/powerpoint/2010/main" val="1410032735"/>
              </p:ext>
            </p:extLst>
          </p:nvPr>
        </p:nvGraphicFramePr>
        <p:xfrm>
          <a:off x="1367529" y="1809232"/>
          <a:ext cx="9665368" cy="2994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670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3200" dirty="0"/>
              <a:t>1.2 Método para la solución de problemas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4934087-0D19-AA2E-B35B-72D564ECF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(C)2025 Francisco Fabián González de la O</a:t>
            </a:r>
          </a:p>
        </p:txBody>
      </p:sp>
      <p:pic>
        <p:nvPicPr>
          <p:cNvPr id="5" name="Imagen 4" descr="Dilbe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120" y="1423399"/>
            <a:ext cx="9800947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26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848" y="665790"/>
            <a:ext cx="9404723" cy="750440"/>
          </a:xfrm>
        </p:spPr>
        <p:txBody>
          <a:bodyPr/>
          <a:lstStyle/>
          <a:p>
            <a:r>
              <a:rPr lang="es-ES" dirty="0"/>
              <a:t>Diseño de la solución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25940" y="1621509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/>
              <a:t>En esta fase se diseña la lógica de la solución a usar.</a:t>
            </a:r>
          </a:p>
          <a:p>
            <a:r>
              <a:rPr lang="es-ES" dirty="0"/>
              <a:t>Cómo hará el programa la tarea que se desea automatizar usando los datos de entrada para generar los datos de salida, enfatizando los diseños limpios, sencillos y claros. 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495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9765" y="642727"/>
            <a:ext cx="9748280" cy="809836"/>
          </a:xfrm>
        </p:spPr>
        <p:txBody>
          <a:bodyPr/>
          <a:lstStyle/>
          <a:p>
            <a:r>
              <a:rPr lang="es-ES" dirty="0"/>
              <a:t>Solución de Problemas Con Computadora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278859"/>
            <a:ext cx="9397261" cy="3592252"/>
          </a:xfrm>
        </p:spPr>
        <p:txBody>
          <a:bodyPr>
            <a:normAutofit/>
          </a:bodyPr>
          <a:lstStyle/>
          <a:p>
            <a:r>
              <a:rPr lang="es-ES" sz="2400" dirty="0"/>
              <a:t>La solución de un problema con computadora se hace escribiendo un programa que al menos contiene los siguientes pasos: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Definición o análisis del problema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Diseño del algoritmo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Transformación del algoritmo en un programa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/>
              <a:t>Ejecución y validación del programa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3740053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472130"/>
            <a:ext cx="8911687" cy="1280890"/>
          </a:xfrm>
        </p:spPr>
        <p:txBody>
          <a:bodyPr/>
          <a:lstStyle/>
          <a:p>
            <a:r>
              <a:rPr lang="es-ES" dirty="0"/>
              <a:t>Fases En La Solución De Un Problema Con Computadora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0580" y="1898489"/>
            <a:ext cx="9397261" cy="3592252"/>
          </a:xfrm>
        </p:spPr>
        <p:txBody>
          <a:bodyPr>
            <a:normAutofit/>
          </a:bodyPr>
          <a:lstStyle/>
          <a:p>
            <a:r>
              <a:rPr lang="es-ES" sz="2400" dirty="0"/>
              <a:t>El proceso de solucionar un problema con computadora siempre conduce a la creación de un programa.</a:t>
            </a:r>
          </a:p>
          <a:p>
            <a:r>
              <a:rPr lang="es-ES" sz="2400" dirty="0"/>
              <a:t>La creación de un programa es, sin dudarlo, un proceso totalmente creativo.</a:t>
            </a:r>
          </a:p>
          <a:p>
            <a:r>
              <a:rPr lang="es-ES" sz="2400" dirty="0"/>
              <a:t>Pero aún así hay una serie de pasos comunes que todos los programadores deben seguir.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 rot="5400000">
            <a:off x="9395257" y="3422950"/>
            <a:ext cx="4320743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301298" y="6500933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Fundamentos de programación, 3º Edición, Luis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Joyanes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Aguilar McGraw Hill, 2003, </a:t>
            </a:r>
            <a:r>
              <a:rPr kumimoji="0" lang="es-E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pag</a:t>
            </a:r>
            <a:r>
              <a:rPr kumimoji="0" lang="es-E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3453995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2722" y="661003"/>
            <a:ext cx="10287000" cy="656463"/>
          </a:xfrm>
        </p:spPr>
        <p:txBody>
          <a:bodyPr/>
          <a:lstStyle/>
          <a:p>
            <a:r>
              <a:rPr lang="es-ES" sz="2800" dirty="0"/>
              <a:t>Fases En La Solución De Un Problema Con Computadora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30560249"/>
              </p:ext>
            </p:extLst>
          </p:nvPr>
        </p:nvGraphicFramePr>
        <p:xfrm>
          <a:off x="614061" y="1335954"/>
          <a:ext cx="6649183" cy="5080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>
          <a:xfrm>
            <a:off x="6577263" y="1447800"/>
            <a:ext cx="3890083" cy="4200245"/>
          </a:xfrm>
        </p:spPr>
        <p:txBody>
          <a:bodyPr>
            <a:normAutofit/>
          </a:bodyPr>
          <a:lstStyle/>
          <a:p>
            <a:r>
              <a:rPr lang="es-ES" sz="2800" dirty="0"/>
              <a:t>A estas fases se les llama ciclo de vida del software</a:t>
            </a:r>
          </a:p>
          <a:p>
            <a:pPr marL="0" indent="0">
              <a:buNone/>
            </a:pPr>
            <a:endParaRPr lang="es-ES" sz="2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6096000" y="6051327"/>
            <a:ext cx="503959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2025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4109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Fases En La Solución De Un Problema Con Computadora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700580" y="2075986"/>
            <a:ext cx="9397261" cy="3997998"/>
          </a:xfrm>
        </p:spPr>
        <p:txBody>
          <a:bodyPr>
            <a:normAutofit fontScale="92500" lnSpcReduction="20000"/>
          </a:bodyPr>
          <a:lstStyle/>
          <a:p>
            <a:r>
              <a:rPr lang="es-ES" sz="2400" dirty="0"/>
              <a:t>El Análisis y el Diseño conducen a un diseño detallado escrito en forma de algoritmo.</a:t>
            </a:r>
          </a:p>
          <a:p>
            <a:r>
              <a:rPr lang="es-ES" sz="2400" dirty="0"/>
              <a:t>Durante la codificación se implementa el algoritmo en un código escrito en un lenguaje de programación, reflejando con fidelidad, las ideas desarrolladas en el análisis y diseño.</a:t>
            </a:r>
          </a:p>
          <a:p>
            <a:r>
              <a:rPr lang="es-ES" sz="2400" dirty="0"/>
              <a:t>En la fase de compilación y ejecución se traduce y ejecuta el programa.</a:t>
            </a:r>
          </a:p>
          <a:p>
            <a:r>
              <a:rPr lang="es-ES" sz="2400" dirty="0"/>
              <a:t>En la fase de verificación y depuración el programador busca errores de las etapas anteriores y los corrige.</a:t>
            </a:r>
          </a:p>
          <a:p>
            <a:r>
              <a:rPr lang="es-ES" sz="2400" dirty="0"/>
              <a:t>Por último, se realiza la documentación del programa, aunque esta actividad debe realizar durante todas las fases para compilarla al final.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352753" y="6244970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Fundamentos de programación, 3º Edición, Luis </a:t>
            </a:r>
            <a:r>
              <a:rPr lang="es-ES" sz="1050" dirty="0" err="1"/>
              <a:t>Joyanes</a:t>
            </a:r>
            <a:r>
              <a:rPr lang="es-ES" sz="1050" dirty="0"/>
              <a:t> Aguilar McGraw Hill, 2003, </a:t>
            </a:r>
            <a:r>
              <a:rPr lang="es-ES" sz="1050" dirty="0" err="1"/>
              <a:t>pag</a:t>
            </a:r>
            <a:r>
              <a:rPr lang="es-ES" sz="1050" dirty="0"/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1644124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9804"/>
          </a:xfrm>
        </p:spPr>
        <p:txBody>
          <a:bodyPr/>
          <a:lstStyle/>
          <a:p>
            <a:r>
              <a:rPr lang="es-ES" dirty="0"/>
              <a:t>Análisis del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952133" y="1201078"/>
            <a:ext cx="4396339" cy="4986175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000" dirty="0"/>
              <a:t>Se requiere una clara definición, donde se contemple exactamente lo que debe de hacer el programa y el resultado o solución deseada.</a:t>
            </a:r>
          </a:p>
          <a:p>
            <a:pPr algn="just"/>
            <a:r>
              <a:rPr lang="es-ES" sz="2000" dirty="0"/>
              <a:t>Para definir bien un problema es conveniente responder a las siguientes preguntas:</a:t>
            </a:r>
          </a:p>
          <a:p>
            <a:pPr lvl="1"/>
            <a:r>
              <a:rPr lang="es-ES" sz="1800" dirty="0"/>
              <a:t>¿Qué entras se requieren? (tipo y cantidad)</a:t>
            </a:r>
          </a:p>
          <a:p>
            <a:pPr lvl="1"/>
            <a:r>
              <a:rPr lang="es-ES" sz="1800" dirty="0"/>
              <a:t>¿Cuál es la salida deseada? (tipo y cantidad)</a:t>
            </a:r>
          </a:p>
          <a:p>
            <a:pPr lvl="1"/>
            <a:r>
              <a:rPr lang="es-ES" sz="1800" dirty="0"/>
              <a:t>¿Qué método produce la salida deseada?</a:t>
            </a:r>
          </a:p>
          <a:p>
            <a:endParaRPr lang="es-ES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96917286"/>
              </p:ext>
            </p:extLst>
          </p:nvPr>
        </p:nvGraphicFramePr>
        <p:xfrm>
          <a:off x="5654493" y="811496"/>
          <a:ext cx="5192639" cy="538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2025 MC Fco. Fabián González de la O.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507344" y="6567833"/>
            <a:ext cx="66846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Fundamentos de programación, 3º Edición, Luis </a:t>
            </a:r>
            <a:r>
              <a:rPr lang="es-ES" sz="1050" dirty="0" err="1"/>
              <a:t>Joyanes</a:t>
            </a:r>
            <a:r>
              <a:rPr lang="es-ES" sz="1050" dirty="0"/>
              <a:t> Aguilar McGraw Hill, 2003, </a:t>
            </a:r>
            <a:r>
              <a:rPr lang="es-ES" sz="1050" dirty="0" err="1"/>
              <a:t>pag</a:t>
            </a:r>
            <a:r>
              <a:rPr lang="es-ES" sz="1050" dirty="0"/>
              <a:t> 39-42</a:t>
            </a:r>
          </a:p>
        </p:txBody>
      </p:sp>
    </p:spTree>
    <p:extLst>
      <p:ext uri="{BB962C8B-B14F-4D97-AF65-F5344CB8AC3E}">
        <p14:creationId xmlns:p14="http://schemas.microsoft.com/office/powerpoint/2010/main" val="648082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849" y="581265"/>
            <a:ext cx="9404723" cy="782163"/>
          </a:xfrm>
        </p:spPr>
        <p:txBody>
          <a:bodyPr/>
          <a:lstStyle/>
          <a:p>
            <a:r>
              <a:rPr lang="es-ES" dirty="0"/>
              <a:t>Ejemplo de Análisis del Problema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1250546" y="1363428"/>
            <a:ext cx="9690907" cy="2145678"/>
          </a:xfrm>
        </p:spPr>
        <p:txBody>
          <a:bodyPr/>
          <a:lstStyle/>
          <a:p>
            <a:r>
              <a:rPr lang="es-ES" dirty="0"/>
              <a:t>Se desea obtener una tabla con las depreciaciones acumuladas y dos valores reales de cada año de un automóvil comprado en $1,800,000 pesos en el año 1996 durante los seis años  siguientes.  </a:t>
            </a:r>
          </a:p>
          <a:p>
            <a:r>
              <a:rPr lang="es-ES" dirty="0"/>
              <a:t>Suponga un valor de recuperación o rescate de $120,000 pesos.  Realice el análisis del problema, conociendo la fórmula de la depreciación anual constante D para cada año de vida útil.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2589211" y="3990130"/>
            <a:ext cx="8030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 = costo – Valor de Recuperación</a:t>
            </a:r>
          </a:p>
          <a:p>
            <a:r>
              <a:rPr lang="es-ES" sz="2800" dirty="0"/>
              <a:t>                     vida útil         </a:t>
            </a:r>
          </a:p>
        </p:txBody>
      </p:sp>
      <p:cxnSp>
        <p:nvCxnSpPr>
          <p:cNvPr id="9" name="Conector recto 8"/>
          <p:cNvCxnSpPr>
            <a:cxnSpLocks/>
          </p:cNvCxnSpPr>
          <p:nvPr/>
        </p:nvCxnSpPr>
        <p:spPr>
          <a:xfrm flipV="1">
            <a:off x="3453455" y="4428524"/>
            <a:ext cx="5287364" cy="55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76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81035" y="555766"/>
            <a:ext cx="9404723" cy="764522"/>
          </a:xfrm>
        </p:spPr>
        <p:txBody>
          <a:bodyPr/>
          <a:lstStyle/>
          <a:p>
            <a:r>
              <a:rPr lang="es-ES" dirty="0"/>
              <a:t>Ejemplo de Análisis del Problema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665095" y="6203629"/>
            <a:ext cx="7619999" cy="365125"/>
          </a:xfrm>
        </p:spPr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511488" y="1222879"/>
            <a:ext cx="3880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 = 1,800,000-120,000</a:t>
            </a:r>
          </a:p>
          <a:p>
            <a:r>
              <a:rPr lang="es-ES" sz="2800" dirty="0"/>
              <a:t>                      6</a:t>
            </a:r>
          </a:p>
        </p:txBody>
      </p:sp>
      <p:cxnSp>
        <p:nvCxnSpPr>
          <p:cNvPr id="7" name="Conector recto 6"/>
          <p:cNvCxnSpPr>
            <a:cxnSpLocks/>
            <a:endCxn id="9" idx="1"/>
          </p:cNvCxnSpPr>
          <p:nvPr/>
        </p:nvCxnSpPr>
        <p:spPr>
          <a:xfrm>
            <a:off x="1375732" y="1661461"/>
            <a:ext cx="3068945" cy="38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4444677" y="1315212"/>
            <a:ext cx="828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=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985103" y="1222879"/>
            <a:ext cx="3251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1,680,000-120,000</a:t>
            </a:r>
          </a:p>
          <a:p>
            <a:r>
              <a:rPr lang="es-ES" sz="2800" dirty="0"/>
              <a:t>                6</a:t>
            </a:r>
          </a:p>
        </p:txBody>
      </p:sp>
      <p:cxnSp>
        <p:nvCxnSpPr>
          <p:cNvPr id="11" name="Conector recto 10"/>
          <p:cNvCxnSpPr>
            <a:cxnSpLocks/>
            <a:endCxn id="10" idx="3"/>
          </p:cNvCxnSpPr>
          <p:nvPr/>
        </p:nvCxnSpPr>
        <p:spPr>
          <a:xfrm>
            <a:off x="5143848" y="1681920"/>
            <a:ext cx="3092915" cy="180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uadroTexto 11"/>
          <p:cNvSpPr txBox="1"/>
          <p:nvPr/>
        </p:nvSpPr>
        <p:spPr>
          <a:xfrm>
            <a:off x="8195150" y="1315212"/>
            <a:ext cx="828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/>
              <a:t>=</a:t>
            </a:r>
          </a:p>
        </p:txBody>
      </p:sp>
      <p:sp>
        <p:nvSpPr>
          <p:cNvPr id="13" name="CuadroTexto 12"/>
          <p:cNvSpPr txBox="1"/>
          <p:nvPr/>
        </p:nvSpPr>
        <p:spPr>
          <a:xfrm>
            <a:off x="8830102" y="1438322"/>
            <a:ext cx="1670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280,000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1581035" y="2625788"/>
            <a:ext cx="15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Entrada 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2892551" y="2382434"/>
            <a:ext cx="292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Costo Original</a:t>
            </a:r>
          </a:p>
          <a:p>
            <a:r>
              <a:rPr lang="es-ES" dirty="0"/>
              <a:t>Vida útil</a:t>
            </a:r>
          </a:p>
          <a:p>
            <a:r>
              <a:rPr lang="es-ES" dirty="0"/>
              <a:t>Valor de Recuperación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575076" y="2025991"/>
            <a:ext cx="54484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sz="8000" dirty="0"/>
              <a:t>{</a:t>
            </a:r>
          </a:p>
        </p:txBody>
      </p:sp>
      <p:sp>
        <p:nvSpPr>
          <p:cNvPr id="18" name="CuadroTexto 17"/>
          <p:cNvSpPr txBox="1"/>
          <p:nvPr/>
        </p:nvSpPr>
        <p:spPr>
          <a:xfrm>
            <a:off x="1581035" y="3977787"/>
            <a:ext cx="15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Salida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2656918" y="3769715"/>
            <a:ext cx="445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Depreciación anual por año</a:t>
            </a:r>
          </a:p>
          <a:p>
            <a:r>
              <a:rPr lang="es-ES" dirty="0"/>
              <a:t>Depreciación acumulada cada año</a:t>
            </a:r>
          </a:p>
          <a:p>
            <a:r>
              <a:rPr lang="es-ES" dirty="0"/>
              <a:t>Valor del automóvil en cada año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2339450" y="3395631"/>
            <a:ext cx="54484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sz="8000" dirty="0"/>
              <a:t>{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1592334" y="5417991"/>
            <a:ext cx="1534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Proceso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932786" y="5209919"/>
            <a:ext cx="73852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Depreciación acumulada</a:t>
            </a:r>
          </a:p>
          <a:p>
            <a:r>
              <a:rPr lang="es-ES" dirty="0"/>
              <a:t>Cálculo de la depreciación acumulada cada año</a:t>
            </a:r>
          </a:p>
          <a:p>
            <a:r>
              <a:rPr lang="es-ES" dirty="0"/>
              <a:t>Cálculo del valor del automóvil en cada año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2615319" y="4835835"/>
            <a:ext cx="544841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-ES" sz="8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187213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6849" y="547468"/>
            <a:ext cx="9404723" cy="799804"/>
          </a:xfrm>
        </p:spPr>
        <p:txBody>
          <a:bodyPr/>
          <a:lstStyle/>
          <a:p>
            <a:r>
              <a:rPr lang="es-ES" dirty="0"/>
              <a:t>Ejemplo de Análisis del Problema</a:t>
            </a: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973059"/>
              </p:ext>
            </p:extLst>
          </p:nvPr>
        </p:nvGraphicFramePr>
        <p:xfrm>
          <a:off x="1721122" y="2508969"/>
          <a:ext cx="9356175" cy="36268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6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9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1691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Año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Depreciación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Depreciación Acumulada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Valor Anual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1,520,000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560,000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1,240,000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840,000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960,000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1,120,000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680,000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82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1,400,000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400,000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26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1,680,000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dirty="0"/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Marcador de contenido 5"/>
          <p:cNvSpPr txBox="1">
            <a:spLocks/>
          </p:cNvSpPr>
          <p:nvPr/>
        </p:nvSpPr>
        <p:spPr>
          <a:xfrm>
            <a:off x="644734" y="1347272"/>
            <a:ext cx="9690907" cy="946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ES" dirty="0"/>
              <a:t>Tabla con las depreciaciones acumuladas de cada año de un automóvil comprado en $1,800,000</a:t>
            </a:r>
          </a:p>
        </p:txBody>
      </p:sp>
    </p:spTree>
    <p:extLst>
      <p:ext uri="{BB962C8B-B14F-4D97-AF65-F5344CB8AC3E}">
        <p14:creationId xmlns:p14="http://schemas.microsoft.com/office/powerpoint/2010/main" val="3939513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90D0A-DCAE-8365-1A99-3BC42005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0FC94B-3625-A006-5CE7-EC421D2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/>
              <a:t>¡Gracias!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7A950A-8336-A87D-DC95-817CF09B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Francisco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88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32349" y="598191"/>
            <a:ext cx="9404723" cy="667391"/>
          </a:xfrm>
        </p:spPr>
        <p:txBody>
          <a:bodyPr/>
          <a:lstStyle/>
          <a:p>
            <a:r>
              <a:rPr lang="es-ES" sz="3200" dirty="0"/>
              <a:t>1.2 Método para la Solución  de Problemas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2198536" y="1550905"/>
            <a:ext cx="8946541" cy="4712368"/>
          </a:xfrm>
        </p:spPr>
        <p:txBody>
          <a:bodyPr>
            <a:noAutofit/>
          </a:bodyPr>
          <a:lstStyle/>
          <a:p>
            <a:r>
              <a:rPr lang="es-ES" sz="3200" dirty="0"/>
              <a:t>Este método es muy sencillo y consiste en 5 pasos: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800" dirty="0"/>
              <a:t>Identificar el problema.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800" dirty="0"/>
              <a:t>Plantear las alternativas de solución.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800" dirty="0"/>
              <a:t>Elegir una alternativa y desarrollar el método de solución.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800" dirty="0"/>
              <a:t>Ejecutar el desarrollo de la solución</a:t>
            </a:r>
          </a:p>
          <a:p>
            <a:pPr marL="868680" lvl="1" indent="-457200">
              <a:buFont typeface="+mj-lt"/>
              <a:buAutoNum type="arabicPeriod"/>
            </a:pPr>
            <a:r>
              <a:rPr lang="es-ES" sz="2800" dirty="0"/>
              <a:t>Evaluar la solución.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 rot="5400000">
            <a:off x="8864764" y="3312105"/>
            <a:ext cx="4144617" cy="41600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8603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494209" y="609600"/>
            <a:ext cx="9234860" cy="793423"/>
          </a:xfrm>
        </p:spPr>
        <p:txBody>
          <a:bodyPr/>
          <a:lstStyle/>
          <a:p>
            <a:r>
              <a:rPr lang="es-ES" dirty="0"/>
              <a:t>1.2.1 Identificar el problema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103312" y="1497264"/>
            <a:ext cx="8946541" cy="4751136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Un problema siempre surge en una situación más o menos compleja.  Esto provoca que muchas veces no se aprecie el verdadero problema.</a:t>
            </a:r>
          </a:p>
          <a:p>
            <a:pPr algn="just"/>
            <a:r>
              <a:rPr lang="es-ES" sz="2400" dirty="0"/>
              <a:t>Para identificar un problema es necesario encontrar dentro de la situación todos los elementos importantes: </a:t>
            </a:r>
          </a:p>
          <a:p>
            <a:pPr lvl="1" algn="just"/>
            <a:r>
              <a:rPr lang="es-ES" sz="2000" dirty="0"/>
              <a:t>Aquellos que están presentes (lo que tenemos) y </a:t>
            </a:r>
          </a:p>
          <a:p>
            <a:pPr lvl="2" algn="just"/>
            <a:r>
              <a:rPr lang="es-ES" sz="1800" dirty="0"/>
              <a:t>Datos de entrada y adicionales</a:t>
            </a:r>
          </a:p>
          <a:p>
            <a:pPr lvl="1" algn="just"/>
            <a:r>
              <a:rPr lang="es-ES" sz="2000" dirty="0"/>
              <a:t>Aquellos que están ausentes (lo que deseamos)</a:t>
            </a:r>
          </a:p>
          <a:p>
            <a:pPr lvl="2" algn="just"/>
            <a:r>
              <a:rPr lang="es-ES" sz="1800" dirty="0"/>
              <a:t>Datos de salida.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 rot="5400000">
            <a:off x="8750430" y="3426439"/>
            <a:ext cx="4316896" cy="35961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73826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640156" y="590355"/>
            <a:ext cx="8911687" cy="643581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1.2.1 Identificar el problema (cont.)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>
          <a:xfrm rot="5400000">
            <a:off x="8884643" y="3292226"/>
            <a:ext cx="4012096" cy="32324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279" y="1447799"/>
            <a:ext cx="8533442" cy="48136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A988446-6FD9-4CEA-B459-7E42D1E6F6AF}"/>
              </a:ext>
            </a:extLst>
          </p:cNvPr>
          <p:cNvSpPr txBox="1"/>
          <p:nvPr/>
        </p:nvSpPr>
        <p:spPr>
          <a:xfrm>
            <a:off x="1712210" y="6261486"/>
            <a:ext cx="10673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Afuera está lloviendo y como su techo esta en mal estado el agua se cuela en la habitación.</a:t>
            </a:r>
          </a:p>
        </p:txBody>
      </p:sp>
    </p:spTree>
    <p:extLst>
      <p:ext uri="{BB962C8B-B14F-4D97-AF65-F5344CB8AC3E}">
        <p14:creationId xmlns:p14="http://schemas.microsoft.com/office/powerpoint/2010/main" val="204429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936335" y="624110"/>
            <a:ext cx="8911687" cy="1280890"/>
          </a:xfrm>
        </p:spPr>
        <p:txBody>
          <a:bodyPr/>
          <a:lstStyle/>
          <a:p>
            <a:r>
              <a:rPr lang="es-ES" sz="4000" dirty="0"/>
              <a:t>1.2.1 Identificar el problema (cont.)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591382" y="1905000"/>
            <a:ext cx="9601595" cy="3312316"/>
          </a:xfrm>
        </p:spPr>
        <p:txBody>
          <a:bodyPr>
            <a:noAutofit/>
          </a:bodyPr>
          <a:lstStyle/>
          <a:p>
            <a:r>
              <a:rPr lang="es-ES" sz="2400" dirty="0"/>
              <a:t>¿Cual es su problema?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ES" sz="2400" dirty="0"/>
              <a:t>El problema es que la televisión no se ve bien.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ES" sz="2400" dirty="0"/>
              <a:t>El problema es que el sillón no es cómodo.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ES" sz="2400" dirty="0"/>
              <a:t>El problema es que las gotas hacen ruido.</a:t>
            </a:r>
          </a:p>
          <a:p>
            <a:pPr marL="914400" lvl="1" indent="-457200">
              <a:buFont typeface="+mj-lt"/>
              <a:buAutoNum type="alphaUcPeriod"/>
            </a:pPr>
            <a:r>
              <a:rPr lang="es-ES" sz="2400" dirty="0"/>
              <a:t>El problema es que se está metiendo el agua a su casa.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 rot="5400000">
            <a:off x="8891269" y="3285600"/>
            <a:ext cx="3959087" cy="28348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(C)2021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2803933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1.2.1 Identificar el problema (cont.)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>
          <a:xfrm>
            <a:off x="1387182" y="1447800"/>
            <a:ext cx="9417635" cy="5072450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Un análisis profundo de la situación (y con un poco de sentido común) podemos determinar que en realidad el problema es:</a:t>
            </a:r>
          </a:p>
          <a:p>
            <a:pPr algn="just"/>
            <a:r>
              <a:rPr lang="es-ES" sz="2800" b="1" dirty="0"/>
              <a:t>Que se está metiendo agua a la casa, nuestro personaje tiene una gotera, pero no quiere esa gotera.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 rot="5400000">
            <a:off x="9277308" y="3365113"/>
            <a:ext cx="4144617" cy="30999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  <a:alpha val="60000"/>
                  </a:scheme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(C)2025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63914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565999" y="539630"/>
            <a:ext cx="9674310" cy="696966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1.2.2 Plantear alternativas de solución</a:t>
            </a: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1558112" y="1214086"/>
            <a:ext cx="9682197" cy="5104284"/>
          </a:xfrm>
        </p:spPr>
        <p:txBody>
          <a:bodyPr>
            <a:noAutofit/>
          </a:bodyPr>
          <a:lstStyle/>
          <a:p>
            <a:pPr algn="just"/>
            <a:r>
              <a:rPr lang="es-ES" sz="2400" dirty="0"/>
              <a:t>La solución a un problema es la acción que permite eliminar la diferencia entre lo que tenemos y lo que queremos.</a:t>
            </a:r>
          </a:p>
          <a:p>
            <a:pPr algn="just"/>
            <a:r>
              <a:rPr lang="es-ES" sz="2400" dirty="0"/>
              <a:t>Para un mismo problema se pueden tener varias soluciones, y la elección de la mejor dependerá de las circunstancias específicas.</a:t>
            </a:r>
          </a:p>
          <a:p>
            <a:pPr algn="just"/>
            <a:r>
              <a:rPr lang="es-ES" sz="2400" dirty="0"/>
              <a:t>En el ejemplo de la gotera tenemos cuatro posibles soluciones: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s-ES" sz="2000" dirty="0"/>
              <a:t>Esperar con resignación a que acabe la lluvia (mientras se moja el piso).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s-ES" sz="2000" dirty="0"/>
              <a:t>Colocar un paraguas en el techo.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s-ES" sz="2000" dirty="0"/>
              <a:t>Colocar una cubeta bajo la gotera.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s-ES" sz="2000" dirty="0"/>
              <a:t>Reparar el techo.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620310" y="6318370"/>
            <a:ext cx="7619999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(C)2025  Francisco Fabián González de la O</a:t>
            </a:r>
          </a:p>
        </p:txBody>
      </p:sp>
    </p:spTree>
    <p:extLst>
      <p:ext uri="{BB962C8B-B14F-4D97-AF65-F5344CB8AC3E}">
        <p14:creationId xmlns:p14="http://schemas.microsoft.com/office/powerpoint/2010/main" val="184164753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3169</TotalTime>
  <Words>3113</Words>
  <Application>Microsoft Office PowerPoint</Application>
  <PresentationFormat>Panorámica</PresentationFormat>
  <Paragraphs>357</Paragraphs>
  <Slides>39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Espiral</vt:lpstr>
      <vt:lpstr>Lógica de Programación</vt:lpstr>
      <vt:lpstr>Unidad Temática I.  Componentes de Programación</vt:lpstr>
      <vt:lpstr>1.2 Método para la solución de problemas</vt:lpstr>
      <vt:lpstr>1.2 Método para la Solución  de Problemas</vt:lpstr>
      <vt:lpstr>1.2.1 Identificar el problema</vt:lpstr>
      <vt:lpstr>1.2.1 Identificar el problema (cont.)</vt:lpstr>
      <vt:lpstr>1.2.1 Identificar el problema (cont.)</vt:lpstr>
      <vt:lpstr>1.2.1 Identificar el problema (cont.)</vt:lpstr>
      <vt:lpstr>1.2.2 Plantear alternativas de solución</vt:lpstr>
      <vt:lpstr>1.2.2 Plantear alternativas de solución (cont.)</vt:lpstr>
      <vt:lpstr>1.2.3 Desarrollar el método de solución</vt:lpstr>
      <vt:lpstr>1.2.4 Ejecutar el método de solución</vt:lpstr>
      <vt:lpstr>1.2.5 Evaluar la solución</vt:lpstr>
      <vt:lpstr>Problema Integrador</vt:lpstr>
      <vt:lpstr>P. I. Paso 1 Identificar el problema</vt:lpstr>
      <vt:lpstr>P.I. Paso 1. continuación</vt:lpstr>
      <vt:lpstr>P. I. Paso 2 Alternativas de solución.</vt:lpstr>
      <vt:lpstr>P.I. Paso 2. continuación</vt:lpstr>
      <vt:lpstr>P. I. Paso 2 continuación.</vt:lpstr>
      <vt:lpstr>P. I. Paso 3 Elección de alternativa y desarrollo del método de  solución.</vt:lpstr>
      <vt:lpstr>Explicación de los Pasos del desarrollo.</vt:lpstr>
      <vt:lpstr>Explicación de los Pasos</vt:lpstr>
      <vt:lpstr>P. I. Paso 4  Ejecutar la solución. </vt:lpstr>
      <vt:lpstr>P. I. Paso 5</vt:lpstr>
      <vt:lpstr>1.2.2 Planteamiento de Problemas</vt:lpstr>
      <vt:lpstr>¿Qué es un problema? </vt:lpstr>
      <vt:lpstr>Planteamiento de Problemas</vt:lpstr>
      <vt:lpstr>Definición del Problema </vt:lpstr>
      <vt:lpstr>Análisis del Problema</vt:lpstr>
      <vt:lpstr>Diseño de la solución</vt:lpstr>
      <vt:lpstr>Solución de Problemas Con Computadora</vt:lpstr>
      <vt:lpstr>Fases En La Solución De Un Problema Con Computadora</vt:lpstr>
      <vt:lpstr>Fases En La Solución De Un Problema Con Computadora</vt:lpstr>
      <vt:lpstr>Fases En La Solución De Un Problema Con Computadora</vt:lpstr>
      <vt:lpstr>Análisis del Problema</vt:lpstr>
      <vt:lpstr>Ejemplo de Análisis del Problema</vt:lpstr>
      <vt:lpstr>Ejemplo de Análisis del Problema</vt:lpstr>
      <vt:lpstr>Ejemplo de Análisis del Problema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1.4 Método para la solución de problemas</dc:title>
  <dc:creator>Fabian Gonzalez</dc:creator>
  <cp:lastModifiedBy>Francisco Fabian Gonzalez de la O</cp:lastModifiedBy>
  <cp:revision>9</cp:revision>
  <dcterms:created xsi:type="dcterms:W3CDTF">2021-07-09T05:08:02Z</dcterms:created>
  <dcterms:modified xsi:type="dcterms:W3CDTF">2025-02-19T18:34:25Z</dcterms:modified>
</cp:coreProperties>
</file>