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0"/>
  </p:notesMasterIdLst>
  <p:sldIdLst>
    <p:sldId id="356" r:id="rId2"/>
    <p:sldId id="279" r:id="rId3"/>
    <p:sldId id="256" r:id="rId4"/>
    <p:sldId id="344" r:id="rId5"/>
    <p:sldId id="361" r:id="rId6"/>
    <p:sldId id="343" r:id="rId7"/>
    <p:sldId id="305" r:id="rId8"/>
    <p:sldId id="345" r:id="rId9"/>
    <p:sldId id="362" r:id="rId10"/>
    <p:sldId id="346" r:id="rId11"/>
    <p:sldId id="347" r:id="rId12"/>
    <p:sldId id="352" r:id="rId13"/>
    <p:sldId id="357" r:id="rId14"/>
    <p:sldId id="354" r:id="rId15"/>
    <p:sldId id="358" r:id="rId16"/>
    <p:sldId id="359" r:id="rId17"/>
    <p:sldId id="360" r:id="rId18"/>
    <p:sldId id="3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4791D-C0C3-8549-AA7C-43EDADF2B441}" v="5" dt="2025-02-19T16:41:1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60654915-319B-4AD0-B422-BD840492BCD2}"/>
    <pc:docChg chg="undo custSel addSld delSld modSld sldOrd modMainMaster">
      <pc:chgData name="" userId="c69e0de41ea48b79" providerId="LiveId" clId="{60654915-319B-4AD0-B422-BD840492BCD2}" dt="2021-07-15T04:18:58.192" v="191"/>
      <pc:docMkLst>
        <pc:docMk/>
      </pc:docMkLst>
      <pc:sldChg chg="modSp">
        <pc:chgData name="" userId="c69e0de41ea48b79" providerId="LiveId" clId="{60654915-319B-4AD0-B422-BD840492BCD2}" dt="2021-07-12T19:28:16.037" v="28" actId="20577"/>
        <pc:sldMkLst>
          <pc:docMk/>
          <pc:sldMk cId="3350992426" sldId="256"/>
        </pc:sldMkLst>
      </pc:sldChg>
      <pc:sldChg chg="addSp modSp">
        <pc:chgData name="" userId="c69e0de41ea48b79" providerId="LiveId" clId="{60654915-319B-4AD0-B422-BD840492BCD2}" dt="2021-07-12T20:52:20.827" v="173"/>
        <pc:sldMkLst>
          <pc:docMk/>
          <pc:sldMk cId="393534335" sldId="305"/>
        </pc:sldMkLst>
      </pc:sldChg>
      <pc:sldChg chg="addSp modSp">
        <pc:chgData name="" userId="c69e0de41ea48b79" providerId="LiveId" clId="{60654915-319B-4AD0-B422-BD840492BCD2}" dt="2021-07-12T20:52:20.827" v="173"/>
        <pc:sldMkLst>
          <pc:docMk/>
          <pc:sldMk cId="858953804" sldId="343"/>
        </pc:sldMkLst>
      </pc:sldChg>
      <pc:sldChg chg="addSp modSp">
        <pc:chgData name="" userId="c69e0de41ea48b79" providerId="LiveId" clId="{60654915-319B-4AD0-B422-BD840492BCD2}" dt="2021-07-12T20:52:20.827" v="173"/>
        <pc:sldMkLst>
          <pc:docMk/>
          <pc:sldMk cId="844072812" sldId="344"/>
        </pc:sldMkLst>
      </pc:sldChg>
      <pc:sldChg chg="modSp">
        <pc:chgData name="" userId="c69e0de41ea48b79" providerId="LiveId" clId="{60654915-319B-4AD0-B422-BD840492BCD2}" dt="2021-07-13T01:12:06.814" v="183" actId="207"/>
        <pc:sldMkLst>
          <pc:docMk/>
          <pc:sldMk cId="3904663355" sldId="345"/>
        </pc:sldMkLst>
      </pc:sldChg>
      <pc:sldChg chg="add">
        <pc:chgData name="" userId="c69e0de41ea48b79" providerId="LiveId" clId="{60654915-319B-4AD0-B422-BD840492BCD2}" dt="2021-07-15T04:18:33.637" v="189"/>
        <pc:sldMkLst>
          <pc:docMk/>
          <pc:sldMk cId="2352022258" sldId="346"/>
        </pc:sldMkLst>
      </pc:sldChg>
      <pc:sldChg chg="add">
        <pc:chgData name="" userId="c69e0de41ea48b79" providerId="LiveId" clId="{60654915-319B-4AD0-B422-BD840492BCD2}" dt="2021-07-15T04:18:33.637" v="189"/>
        <pc:sldMkLst>
          <pc:docMk/>
          <pc:sldMk cId="2716438782" sldId="347"/>
        </pc:sldMkLst>
      </pc:sldChg>
      <pc:sldChg chg="add">
        <pc:chgData name="" userId="c69e0de41ea48b79" providerId="LiveId" clId="{60654915-319B-4AD0-B422-BD840492BCD2}" dt="2021-07-15T04:18:33.637" v="189"/>
        <pc:sldMkLst>
          <pc:docMk/>
          <pc:sldMk cId="3293072807" sldId="352"/>
        </pc:sldMkLst>
      </pc:sldChg>
      <pc:sldChg chg="modSp ord">
        <pc:chgData name="" userId="c69e0de41ea48b79" providerId="LiveId" clId="{60654915-319B-4AD0-B422-BD840492BCD2}" dt="2021-07-15T04:18:58.192" v="191"/>
        <pc:sldMkLst>
          <pc:docMk/>
          <pc:sldMk cId="3628955935" sldId="354"/>
        </pc:sldMkLst>
      </pc:sldChg>
      <pc:sldChg chg="add">
        <pc:chgData name="" userId="c69e0de41ea48b79" providerId="LiveId" clId="{60654915-319B-4AD0-B422-BD840492BCD2}" dt="2021-07-15T04:18:33.637" v="189"/>
        <pc:sldMkLst>
          <pc:docMk/>
          <pc:sldMk cId="1722564647" sldId="357"/>
        </pc:sldMkLst>
      </pc:sldChg>
      <pc:sldChg chg="modSp">
        <pc:chgData name="" userId="c69e0de41ea48b79" providerId="LiveId" clId="{60654915-319B-4AD0-B422-BD840492BCD2}" dt="2021-07-12T20:52:20.827" v="173"/>
        <pc:sldMkLst>
          <pc:docMk/>
          <pc:sldMk cId="1621100030" sldId="358"/>
        </pc:sldMkLst>
      </pc:sldChg>
      <pc:sldChg chg="modSp">
        <pc:chgData name="" userId="c69e0de41ea48b79" providerId="LiveId" clId="{60654915-319B-4AD0-B422-BD840492BCD2}" dt="2021-07-12T20:52:20.827" v="173"/>
        <pc:sldMkLst>
          <pc:docMk/>
          <pc:sldMk cId="3082953038" sldId="359"/>
        </pc:sldMkLst>
      </pc:sldChg>
      <pc:sldChg chg="modSp">
        <pc:chgData name="" userId="c69e0de41ea48b79" providerId="LiveId" clId="{60654915-319B-4AD0-B422-BD840492BCD2}" dt="2021-07-12T20:52:20.827" v="173"/>
        <pc:sldMkLst>
          <pc:docMk/>
          <pc:sldMk cId="2106813827" sldId="360"/>
        </pc:sldMkLst>
      </pc:sldChg>
      <pc:sldChg chg="modSp add ord">
        <pc:chgData name="" userId="c69e0de41ea48b79" providerId="LiveId" clId="{60654915-319B-4AD0-B422-BD840492BCD2}" dt="2021-07-12T20:52:20.827" v="173"/>
        <pc:sldMkLst>
          <pc:docMk/>
          <pc:sldMk cId="258846841" sldId="361"/>
        </pc:sldMkLst>
      </pc:sldChg>
      <pc:sldChg chg="add">
        <pc:chgData name="" userId="c69e0de41ea48b79" providerId="LiveId" clId="{60654915-319B-4AD0-B422-BD840492BCD2}" dt="2021-07-15T04:18:33.637" v="189"/>
        <pc:sldMkLst>
          <pc:docMk/>
          <pc:sldMk cId="818366395" sldId="362"/>
        </pc:sldMkLst>
      </pc:sldChg>
      <pc:sldMasterChg chg="modSp modSldLayout">
        <pc:chgData name="" userId="c69e0de41ea48b79" providerId="LiveId" clId="{60654915-319B-4AD0-B422-BD840492BCD2}" dt="2021-07-12T20:52:20.827" v="173"/>
        <pc:sldMasterMkLst>
          <pc:docMk/>
          <pc:sldMasterMk cId="3415394660" sldId="2147483660"/>
        </pc:sldMasterMkLst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327174856" sldId="2147483661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956116286" sldId="2147483662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2611124326" sldId="2147483663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747527787" sldId="2147483664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424911971" sldId="2147483665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3507213082" sldId="2147483666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737155904" sldId="2147483667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958616958" sldId="2147483668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3813540303" sldId="2147483669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3480471782" sldId="2147483670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169011112" sldId="2147483671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323512369" sldId="2147483672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2298225006" sldId="2147483673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91481058" sldId="2147483674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968731458" sldId="2147483675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2902887046" sldId="2147483676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3510541743" sldId="2147483677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93908520" sldId="2147483678"/>
          </pc:sldLayoutMkLst>
        </pc:sldLayoutChg>
        <pc:sldLayoutChg chg="modSp">
          <pc:chgData name="" userId="c69e0de41ea48b79" providerId="LiveId" clId="{60654915-319B-4AD0-B422-BD840492BCD2}" dt="2021-07-12T20:52:20.827" v="173"/>
          <pc:sldLayoutMkLst>
            <pc:docMk/>
            <pc:sldMasterMk cId="3415394660" sldId="2147483660"/>
            <pc:sldLayoutMk cId="1623322412" sldId="2147483679"/>
          </pc:sldLayoutMkLst>
        </pc:sldLayoutChg>
      </pc:sldMasterChg>
    </pc:docChg>
  </pc:docChgLst>
  <pc:docChgLst>
    <pc:chgData name="Francisco Fabian Gonzalez De La O" userId="c9f97c39-7116-4943-a6e8-85cdbb2d2465" providerId="ADAL" clId="{CA54791D-C0C3-8549-AA7C-43EDADF2B441}"/>
    <pc:docChg chg="undo custSel addSld modSld">
      <pc:chgData name="Francisco Fabian Gonzalez De La O" userId="c9f97c39-7116-4943-a6e8-85cdbb2d2465" providerId="ADAL" clId="{CA54791D-C0C3-8549-AA7C-43EDADF2B441}" dt="2025-02-19T16:45:57.531" v="94" actId="20577"/>
      <pc:docMkLst>
        <pc:docMk/>
      </pc:docMkLst>
      <pc:sldChg chg="modSp mod">
        <pc:chgData name="Francisco Fabian Gonzalez De La O" userId="c9f97c39-7116-4943-a6e8-85cdbb2d2465" providerId="ADAL" clId="{CA54791D-C0C3-8549-AA7C-43EDADF2B441}" dt="2025-02-19T16:39:29.702" v="9" actId="20577"/>
        <pc:sldMkLst>
          <pc:docMk/>
          <pc:sldMk cId="3350992426" sldId="256"/>
        </pc:sldMkLst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350992426" sldId="256"/>
            <ac:spMk id="4" creationId="{DE86F1AA-B711-42A2-847F-A71EC647B9C4}"/>
          </ac:spMkLst>
        </pc:spChg>
        <pc:spChg chg="mod">
          <ac:chgData name="Francisco Fabian Gonzalez De La O" userId="c9f97c39-7116-4943-a6e8-85cdbb2d2465" providerId="ADAL" clId="{CA54791D-C0C3-8549-AA7C-43EDADF2B441}" dt="2025-02-19T16:39:29.702" v="9" actId="20577"/>
          <ac:spMkLst>
            <pc:docMk/>
            <pc:sldMk cId="3350992426" sldId="256"/>
            <ac:spMk id="5" creationId="{900545EB-05D2-47A3-A7CB-E1F0291743BE}"/>
          </ac:spMkLst>
        </pc:spChg>
      </pc:sldChg>
      <pc:sldChg chg="add">
        <pc:chgData name="Francisco Fabian Gonzalez De La O" userId="c9f97c39-7116-4943-a6e8-85cdbb2d2465" providerId="ADAL" clId="{CA54791D-C0C3-8549-AA7C-43EDADF2B441}" dt="2025-02-19T16:39:15.913" v="5"/>
        <pc:sldMkLst>
          <pc:docMk/>
          <pc:sldMk cId="3593204031" sldId="279"/>
        </pc:sldMkLst>
      </pc:sldChg>
      <pc:sldChg chg="modSp mod">
        <pc:chgData name="Francisco Fabian Gonzalez De La O" userId="c9f97c39-7116-4943-a6e8-85cdbb2d2465" providerId="ADAL" clId="{CA54791D-C0C3-8549-AA7C-43EDADF2B441}" dt="2025-02-19T16:42:25.457" v="35" actId="1076"/>
        <pc:sldMkLst>
          <pc:docMk/>
          <pc:sldMk cId="393534335" sldId="305"/>
        </pc:sldMkLst>
        <pc:spChg chg="mod">
          <ac:chgData name="Francisco Fabian Gonzalez De La O" userId="c9f97c39-7116-4943-a6e8-85cdbb2d2465" providerId="ADAL" clId="{CA54791D-C0C3-8549-AA7C-43EDADF2B441}" dt="2025-02-19T16:42:25.457" v="35" actId="1076"/>
          <ac:spMkLst>
            <pc:docMk/>
            <pc:sldMk cId="393534335" sldId="305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93534335" sldId="305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93534335" sldId="305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2:22.212" v="34" actId="1076"/>
          <ac:spMkLst>
            <pc:docMk/>
            <pc:sldMk cId="393534335" sldId="305"/>
            <ac:spMk id="5" creationId="{0389F78B-BE42-4173-8977-ABED5C6A19D0}"/>
          </ac:spMkLst>
        </pc:spChg>
      </pc:sldChg>
      <pc:sldChg chg="addSp delSp modSp mod">
        <pc:chgData name="Francisco Fabian Gonzalez De La O" userId="c9f97c39-7116-4943-a6e8-85cdbb2d2465" providerId="ADAL" clId="{CA54791D-C0C3-8549-AA7C-43EDADF2B441}" dt="2025-02-19T16:42:16.125" v="33" actId="1076"/>
        <pc:sldMkLst>
          <pc:docMk/>
          <pc:sldMk cId="858953804" sldId="343"/>
        </pc:sldMkLst>
        <pc:spChg chg="mod">
          <ac:chgData name="Francisco Fabian Gonzalez De La O" userId="c9f97c39-7116-4943-a6e8-85cdbb2d2465" providerId="ADAL" clId="{CA54791D-C0C3-8549-AA7C-43EDADF2B441}" dt="2025-02-19T16:40:40.525" v="26" actId="1076"/>
          <ac:spMkLst>
            <pc:docMk/>
            <pc:sldMk cId="858953804" sldId="343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858953804" sldId="343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0:45.007" v="27" actId="1076"/>
          <ac:spMkLst>
            <pc:docMk/>
            <pc:sldMk cId="858953804" sldId="343"/>
            <ac:spMk id="4" creationId="{00000000-0000-0000-0000-000000000000}"/>
          </ac:spMkLst>
        </pc:spChg>
        <pc:spChg chg="add del mod">
          <ac:chgData name="Francisco Fabian Gonzalez De La O" userId="c9f97c39-7116-4943-a6e8-85cdbb2d2465" providerId="ADAL" clId="{CA54791D-C0C3-8549-AA7C-43EDADF2B441}" dt="2025-02-19T16:42:16.125" v="33" actId="1076"/>
          <ac:spMkLst>
            <pc:docMk/>
            <pc:sldMk cId="858953804" sldId="343"/>
            <ac:spMk id="5" creationId="{AD70ADAB-ED51-4CB2-ABAE-9EC40403212D}"/>
          </ac:spMkLst>
        </pc:spChg>
        <pc:spChg chg="add del mod">
          <ac:chgData name="Francisco Fabian Gonzalez De La O" userId="c9f97c39-7116-4943-a6e8-85cdbb2d2465" providerId="ADAL" clId="{CA54791D-C0C3-8549-AA7C-43EDADF2B441}" dt="2025-02-19T16:42:16.125" v="33" actId="1076"/>
          <ac:spMkLst>
            <pc:docMk/>
            <pc:sldMk cId="858953804" sldId="343"/>
            <ac:spMk id="6" creationId="{7879C4BE-2E70-4EF8-AD61-7DE84B735FB1}"/>
          </ac:spMkLst>
        </pc:spChg>
        <pc:spChg chg="add del mod">
          <ac:chgData name="Francisco Fabian Gonzalez De La O" userId="c9f97c39-7116-4943-a6e8-85cdbb2d2465" providerId="ADAL" clId="{CA54791D-C0C3-8549-AA7C-43EDADF2B441}" dt="2025-02-19T16:42:16.125" v="33" actId="1076"/>
          <ac:spMkLst>
            <pc:docMk/>
            <pc:sldMk cId="858953804" sldId="343"/>
            <ac:spMk id="7" creationId="{07BAD528-0AFA-4A83-A701-6B9729152315}"/>
          </ac:spMkLst>
        </pc:spChg>
        <pc:spChg chg="mod">
          <ac:chgData name="Francisco Fabian Gonzalez De La O" userId="c9f97c39-7116-4943-a6e8-85cdbb2d2465" providerId="ADAL" clId="{CA54791D-C0C3-8549-AA7C-43EDADF2B441}" dt="2025-02-19T16:41:13.999" v="30"/>
          <ac:spMkLst>
            <pc:docMk/>
            <pc:sldMk cId="858953804" sldId="343"/>
            <ac:spMk id="8" creationId="{B4B282EC-EA34-DB01-1654-741DE99600D6}"/>
          </ac:spMkLst>
        </pc:spChg>
        <pc:graphicFrameChg chg="add del modGraphic">
          <ac:chgData name="Francisco Fabian Gonzalez De La O" userId="c9f97c39-7116-4943-a6e8-85cdbb2d2465" providerId="ADAL" clId="{CA54791D-C0C3-8549-AA7C-43EDADF2B441}" dt="2025-02-19T16:42:03.644" v="32" actId="1032"/>
          <ac:graphicFrameMkLst>
            <pc:docMk/>
            <pc:sldMk cId="858953804" sldId="343"/>
            <ac:graphicFrameMk id="9" creationId="{EED48D8E-84EC-BA8B-1C98-723D03077815}"/>
          </ac:graphicFrameMkLst>
        </pc:graphicFrameChg>
      </pc:sldChg>
      <pc:sldChg chg="modSp mod">
        <pc:chgData name="Francisco Fabian Gonzalez De La O" userId="c9f97c39-7116-4943-a6e8-85cdbb2d2465" providerId="ADAL" clId="{CA54791D-C0C3-8549-AA7C-43EDADF2B441}" dt="2025-02-19T16:40:00.671" v="16" actId="1076"/>
        <pc:sldMkLst>
          <pc:docMk/>
          <pc:sldMk cId="844072812" sldId="344"/>
        </pc:sldMkLst>
        <pc:spChg chg="mod">
          <ac:chgData name="Francisco Fabian Gonzalez De La O" userId="c9f97c39-7116-4943-a6e8-85cdbb2d2465" providerId="ADAL" clId="{CA54791D-C0C3-8549-AA7C-43EDADF2B441}" dt="2025-02-19T16:40:00.671" v="16" actId="1076"/>
          <ac:spMkLst>
            <pc:docMk/>
            <pc:sldMk cId="844072812" sldId="344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844072812" sldId="344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9:51.859" v="13" actId="1076"/>
          <ac:spMkLst>
            <pc:docMk/>
            <pc:sldMk cId="844072812" sldId="344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9:40.161" v="10" actId="1076"/>
          <ac:spMkLst>
            <pc:docMk/>
            <pc:sldMk cId="844072812" sldId="344"/>
            <ac:spMk id="5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2:57.590" v="39" actId="1076"/>
        <pc:sldMkLst>
          <pc:docMk/>
          <pc:sldMk cId="3904663355" sldId="345"/>
        </pc:sldMkLst>
        <pc:spChg chg="mod">
          <ac:chgData name="Francisco Fabian Gonzalez De La O" userId="c9f97c39-7116-4943-a6e8-85cdbb2d2465" providerId="ADAL" clId="{CA54791D-C0C3-8549-AA7C-43EDADF2B441}" dt="2025-02-19T16:42:57.590" v="39" actId="1076"/>
          <ac:spMkLst>
            <pc:docMk/>
            <pc:sldMk cId="3904663355" sldId="345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2:47.491" v="37" actId="1076"/>
          <ac:spMkLst>
            <pc:docMk/>
            <pc:sldMk cId="3904663355" sldId="345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2:53.041" v="38" actId="1076"/>
          <ac:spMkLst>
            <pc:docMk/>
            <pc:sldMk cId="3904663355" sldId="345"/>
            <ac:spMk id="5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3:46.155" v="47" actId="1076"/>
        <pc:sldMkLst>
          <pc:docMk/>
          <pc:sldMk cId="2352022258" sldId="346"/>
        </pc:sldMkLst>
        <pc:spChg chg="mod">
          <ac:chgData name="Francisco Fabian Gonzalez De La O" userId="c9f97c39-7116-4943-a6e8-85cdbb2d2465" providerId="ADAL" clId="{CA54791D-C0C3-8549-AA7C-43EDADF2B441}" dt="2025-02-19T16:43:30.291" v="46" actId="1076"/>
          <ac:spMkLst>
            <pc:docMk/>
            <pc:sldMk cId="2352022258" sldId="346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26.389" v="45" actId="1076"/>
          <ac:spMkLst>
            <pc:docMk/>
            <pc:sldMk cId="2352022258" sldId="346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2352022258" sldId="346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46.155" v="47" actId="1076"/>
          <ac:spMkLst>
            <pc:docMk/>
            <pc:sldMk cId="2352022258" sldId="346"/>
            <ac:spMk id="5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4:04.558" v="50" actId="1076"/>
        <pc:sldMkLst>
          <pc:docMk/>
          <pc:sldMk cId="2716438782" sldId="347"/>
        </pc:sldMkLst>
        <pc:spChg chg="mod">
          <ac:chgData name="Francisco Fabian Gonzalez De La O" userId="c9f97c39-7116-4943-a6e8-85cdbb2d2465" providerId="ADAL" clId="{CA54791D-C0C3-8549-AA7C-43EDADF2B441}" dt="2025-02-19T16:44:04.558" v="50" actId="1076"/>
          <ac:spMkLst>
            <pc:docMk/>
            <pc:sldMk cId="2716438782" sldId="347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54.421" v="48" actId="1076"/>
          <ac:spMkLst>
            <pc:docMk/>
            <pc:sldMk cId="2716438782" sldId="347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2716438782" sldId="347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4:00.058" v="49" actId="1076"/>
          <ac:spMkLst>
            <pc:docMk/>
            <pc:sldMk cId="2716438782" sldId="347"/>
            <ac:spMk id="5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4:34.440" v="54" actId="255"/>
        <pc:sldMkLst>
          <pc:docMk/>
          <pc:sldMk cId="3293072807" sldId="352"/>
        </pc:sldMkLst>
        <pc:spChg chg="mod">
          <ac:chgData name="Francisco Fabian Gonzalez De La O" userId="c9f97c39-7116-4943-a6e8-85cdbb2d2465" providerId="ADAL" clId="{CA54791D-C0C3-8549-AA7C-43EDADF2B441}" dt="2025-02-19T16:44:34.440" v="54" actId="255"/>
          <ac:spMkLst>
            <pc:docMk/>
            <pc:sldMk cId="3293072807" sldId="35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293072807" sldId="352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4:22.574" v="53" actId="1076"/>
          <ac:spMkLst>
            <pc:docMk/>
            <pc:sldMk cId="3293072807" sldId="352"/>
            <ac:spMk id="6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4:18.560" v="52" actId="1076"/>
          <ac:spMkLst>
            <pc:docMk/>
            <pc:sldMk cId="3293072807" sldId="352"/>
            <ac:spMk id="7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5:07.403" v="59" actId="1076"/>
        <pc:sldMkLst>
          <pc:docMk/>
          <pc:sldMk cId="3628955935" sldId="354"/>
        </pc:sldMkLst>
        <pc:spChg chg="mod">
          <ac:chgData name="Francisco Fabian Gonzalez De La O" userId="c9f97c39-7116-4943-a6e8-85cdbb2d2465" providerId="ADAL" clId="{CA54791D-C0C3-8549-AA7C-43EDADF2B441}" dt="2025-02-19T16:45:07.403" v="59" actId="1076"/>
          <ac:spMkLst>
            <pc:docMk/>
            <pc:sldMk cId="3628955935" sldId="354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5:02.743" v="58" actId="1076"/>
          <ac:spMkLst>
            <pc:docMk/>
            <pc:sldMk cId="3628955935" sldId="354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628955935" sldId="354"/>
            <ac:spMk id="4" creationId="{00000000-0000-0000-0000-000000000000}"/>
          </ac:spMkLst>
        </pc:spChg>
      </pc:sldChg>
      <pc:sldChg chg="add">
        <pc:chgData name="Francisco Fabian Gonzalez De La O" userId="c9f97c39-7116-4943-a6e8-85cdbb2d2465" providerId="ADAL" clId="{CA54791D-C0C3-8549-AA7C-43EDADF2B441}" dt="2025-02-19T16:39:15.913" v="5"/>
        <pc:sldMkLst>
          <pc:docMk/>
          <pc:sldMk cId="73371964" sldId="356"/>
        </pc:sldMkLst>
      </pc:sldChg>
      <pc:sldChg chg="modSp mod">
        <pc:chgData name="Francisco Fabian Gonzalez De La O" userId="c9f97c39-7116-4943-a6e8-85cdbb2d2465" providerId="ADAL" clId="{CA54791D-C0C3-8549-AA7C-43EDADF2B441}" dt="2025-02-19T16:44:51.017" v="57" actId="207"/>
        <pc:sldMkLst>
          <pc:docMk/>
          <pc:sldMk cId="1722564647" sldId="357"/>
        </pc:sldMkLst>
        <pc:spChg chg="mod">
          <ac:chgData name="Francisco Fabian Gonzalez De La O" userId="c9f97c39-7116-4943-a6e8-85cdbb2d2465" providerId="ADAL" clId="{CA54791D-C0C3-8549-AA7C-43EDADF2B441}" dt="2025-02-19T16:44:51.017" v="57" actId="207"/>
          <ac:spMkLst>
            <pc:docMk/>
            <pc:sldMk cId="1722564647" sldId="357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1722564647" sldId="357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4:42.941" v="55" actId="1076"/>
          <ac:spMkLst>
            <pc:docMk/>
            <pc:sldMk cId="1722564647" sldId="357"/>
            <ac:spMk id="6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5:21.791" v="62" actId="1076"/>
        <pc:sldMkLst>
          <pc:docMk/>
          <pc:sldMk cId="1621100030" sldId="358"/>
        </pc:sldMkLst>
        <pc:spChg chg="mod">
          <ac:chgData name="Francisco Fabian Gonzalez De La O" userId="c9f97c39-7116-4943-a6e8-85cdbb2d2465" providerId="ADAL" clId="{CA54791D-C0C3-8549-AA7C-43EDADF2B441}" dt="2025-02-19T16:45:21.791" v="62" actId="1076"/>
          <ac:spMkLst>
            <pc:docMk/>
            <pc:sldMk cId="1621100030" sldId="358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5:12.175" v="60" actId="1076"/>
          <ac:spMkLst>
            <pc:docMk/>
            <pc:sldMk cId="1621100030" sldId="35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5:16.940" v="61" actId="1076"/>
          <ac:spMkLst>
            <pc:docMk/>
            <pc:sldMk cId="1621100030" sldId="358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5:33.773" v="64" actId="1076"/>
        <pc:sldMkLst>
          <pc:docMk/>
          <pc:sldMk cId="3082953038" sldId="359"/>
        </pc:sldMkLst>
        <pc:spChg chg="mod">
          <ac:chgData name="Francisco Fabian Gonzalez De La O" userId="c9f97c39-7116-4943-a6e8-85cdbb2d2465" providerId="ADAL" clId="{CA54791D-C0C3-8549-AA7C-43EDADF2B441}" dt="2025-02-19T16:45:33.773" v="64" actId="1076"/>
          <ac:spMkLst>
            <pc:docMk/>
            <pc:sldMk cId="3082953038" sldId="35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5:29.691" v="63" actId="1076"/>
          <ac:spMkLst>
            <pc:docMk/>
            <pc:sldMk cId="3082953038" sldId="35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3082953038" sldId="359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5:46.807" v="66" actId="1076"/>
        <pc:sldMkLst>
          <pc:docMk/>
          <pc:sldMk cId="2106813827" sldId="360"/>
        </pc:sldMkLst>
        <pc:spChg chg="mod">
          <ac:chgData name="Francisco Fabian Gonzalez De La O" userId="c9f97c39-7116-4943-a6e8-85cdbb2d2465" providerId="ADAL" clId="{CA54791D-C0C3-8549-AA7C-43EDADF2B441}" dt="2025-02-19T16:45:41.858" v="65" actId="1076"/>
          <ac:spMkLst>
            <pc:docMk/>
            <pc:sldMk cId="2106813827" sldId="360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5:46.807" v="66" actId="1076"/>
          <ac:spMkLst>
            <pc:docMk/>
            <pc:sldMk cId="2106813827" sldId="360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2106813827" sldId="360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0:26.464" v="25" actId="20577"/>
        <pc:sldMkLst>
          <pc:docMk/>
          <pc:sldMk cId="258846841" sldId="361"/>
        </pc:sldMkLst>
        <pc:spChg chg="mod">
          <ac:chgData name="Francisco Fabian Gonzalez De La O" userId="c9f97c39-7116-4943-a6e8-85cdbb2d2465" providerId="ADAL" clId="{CA54791D-C0C3-8549-AA7C-43EDADF2B441}" dt="2025-02-19T16:40:26.464" v="25" actId="20577"/>
          <ac:spMkLst>
            <pc:docMk/>
            <pc:sldMk cId="258846841" sldId="361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38:58.116" v="4"/>
          <ac:spMkLst>
            <pc:docMk/>
            <pc:sldMk cId="258846841" sldId="361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0:15.039" v="19" actId="1076"/>
          <ac:spMkLst>
            <pc:docMk/>
            <pc:sldMk cId="258846841" sldId="361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CA54791D-C0C3-8549-AA7C-43EDADF2B441}" dt="2025-02-19T16:43:17.655" v="44" actId="1076"/>
        <pc:sldMkLst>
          <pc:docMk/>
          <pc:sldMk cId="818366395" sldId="362"/>
        </pc:sldMkLst>
        <pc:spChg chg="mod">
          <ac:chgData name="Francisco Fabian Gonzalez De La O" userId="c9f97c39-7116-4943-a6e8-85cdbb2d2465" providerId="ADAL" clId="{CA54791D-C0C3-8549-AA7C-43EDADF2B441}" dt="2025-02-19T16:43:05.255" v="41" actId="1076"/>
          <ac:spMkLst>
            <pc:docMk/>
            <pc:sldMk cId="818366395" sldId="362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02.566" v="40" actId="1076"/>
          <ac:spMkLst>
            <pc:docMk/>
            <pc:sldMk cId="818366395" sldId="36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17.655" v="44" actId="1076"/>
          <ac:spMkLst>
            <pc:docMk/>
            <pc:sldMk cId="818366395" sldId="362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CA54791D-C0C3-8549-AA7C-43EDADF2B441}" dt="2025-02-19T16:43:09.223" v="42" actId="1076"/>
          <ac:spMkLst>
            <pc:docMk/>
            <pc:sldMk cId="818366395" sldId="362"/>
            <ac:spMk id="5" creationId="{00000000-0000-0000-0000-000000000000}"/>
          </ac:spMkLst>
        </pc:spChg>
      </pc:sldChg>
      <pc:sldChg chg="modSp new mod">
        <pc:chgData name="Francisco Fabian Gonzalez De La O" userId="c9f97c39-7116-4943-a6e8-85cdbb2d2465" providerId="ADAL" clId="{CA54791D-C0C3-8549-AA7C-43EDADF2B441}" dt="2025-02-19T16:45:57.531" v="94" actId="20577"/>
        <pc:sldMkLst>
          <pc:docMk/>
          <pc:sldMk cId="2842252257" sldId="363"/>
        </pc:sldMkLst>
        <pc:spChg chg="mod">
          <ac:chgData name="Francisco Fabian Gonzalez De La O" userId="c9f97c39-7116-4943-a6e8-85cdbb2d2465" providerId="ADAL" clId="{CA54791D-C0C3-8549-AA7C-43EDADF2B441}" dt="2025-02-19T16:45:57.531" v="94" actId="20577"/>
          <ac:spMkLst>
            <pc:docMk/>
            <pc:sldMk cId="2842252257" sldId="363"/>
            <ac:spMk id="3" creationId="{084BE18A-8484-121F-0E62-F72C124C4B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A6DDB-C594-47A8-BE9C-622568E53EBC}" type="datetimeFigureOut">
              <a:rPr lang="es-MX" smtClean="0"/>
              <a:t>19/02/25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B30A-6538-497F-B889-3CD77FA4D6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3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23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4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7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Simil</a:t>
            </a:r>
            <a:r>
              <a:rPr lang="es-ES" dirty="0"/>
              <a:t> con el </a:t>
            </a:r>
            <a:r>
              <a:rPr lang="es-ES" dirty="0" err="1"/>
              <a:t>Analisis</a:t>
            </a:r>
            <a:r>
              <a:rPr lang="es-ES" dirty="0"/>
              <a:t> del Problema.</a:t>
            </a:r>
            <a:r>
              <a:rPr lang="es-ES" baseline="0" dirty="0"/>
              <a:t> Entrada-Proceso-Salida.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5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Hacer </a:t>
            </a:r>
            <a:r>
              <a:rPr lang="es-ES" dirty="0" err="1"/>
              <a:t>Simil</a:t>
            </a:r>
            <a:r>
              <a:rPr lang="es-ES" dirty="0"/>
              <a:t> con el </a:t>
            </a:r>
            <a:r>
              <a:rPr lang="es-ES" dirty="0" err="1"/>
              <a:t>Analisis</a:t>
            </a:r>
            <a:r>
              <a:rPr lang="es-ES" dirty="0"/>
              <a:t> del Problema.</a:t>
            </a:r>
            <a:r>
              <a:rPr lang="es-ES" baseline="0" dirty="0"/>
              <a:t> Entrada-Proceso-Salida.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17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593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3485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40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9724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52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253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4250A-B78B-77AF-208F-C120EAFE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Lógica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00A76-BFA9-245F-818E-56D9E84EF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PROPÓSITO DE LA UNIDAD DE APRENDIZAJE</a:t>
            </a:r>
            <a:endParaRPr lang="es-MX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Construye soluciones que den respuesta a requerimientos especificados a través del diseño de algoritmos y su</a:t>
            </a: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validación, además de su instrumentación en el lenguaje de programación C.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6C129F-4198-167E-32C2-69FECCF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2025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552109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600" dirty="0"/>
              <a:t>Método Divide y Vencerás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5714" y="1282832"/>
            <a:ext cx="9397261" cy="4798395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La solución de un problema complejo se realiza dividiendo el problema en </a:t>
            </a:r>
            <a:r>
              <a:rPr lang="es-ES" sz="2400" dirty="0" err="1"/>
              <a:t>subproblemas</a:t>
            </a:r>
            <a:r>
              <a:rPr lang="es-ES" sz="2400" dirty="0"/>
              <a:t> y estos </a:t>
            </a:r>
            <a:r>
              <a:rPr lang="es-ES" sz="2400" dirty="0" err="1"/>
              <a:t>subproblemas</a:t>
            </a:r>
            <a:r>
              <a:rPr lang="es-ES" sz="2400" dirty="0"/>
              <a:t> se dividen en otros de nivel más bajo.</a:t>
            </a:r>
          </a:p>
          <a:p>
            <a:pPr algn="just"/>
            <a:r>
              <a:rPr lang="es-ES" sz="2400" dirty="0"/>
              <a:t>Así se continua hasta que se llega un conjunto de problemas sencillos y fáciles de resolver.</a:t>
            </a:r>
          </a:p>
          <a:p>
            <a:pPr algn="just"/>
            <a:r>
              <a:rPr lang="es-ES" sz="2400" dirty="0"/>
              <a:t>Hasta que se pueda implementar la solución en un algoritmo.</a:t>
            </a:r>
          </a:p>
          <a:p>
            <a:pPr algn="just"/>
            <a:r>
              <a:rPr lang="es-ES" sz="2400" dirty="0"/>
              <a:t>Este método se conoce técnicamente como </a:t>
            </a:r>
            <a:r>
              <a:rPr lang="es-ES" sz="2400" b="1" dirty="0"/>
              <a:t>Diseño Descendente (top-</a:t>
            </a:r>
            <a:r>
              <a:rPr lang="es-ES" sz="2400" b="1" dirty="0" err="1"/>
              <a:t>down</a:t>
            </a:r>
            <a:r>
              <a:rPr lang="es-ES" sz="2400" b="1" dirty="0"/>
              <a:t>) o modular.</a:t>
            </a:r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342197" y="659639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23520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613030"/>
            <a:ext cx="9404723" cy="817445"/>
          </a:xfrm>
        </p:spPr>
        <p:txBody>
          <a:bodyPr/>
          <a:lstStyle/>
          <a:p>
            <a:r>
              <a:rPr lang="es-ES" sz="1800" dirty="0"/>
              <a:t>Diseño del Algoritmo: </a:t>
            </a:r>
            <a:r>
              <a:rPr lang="es-ES" sz="3200" dirty="0"/>
              <a:t>Diseño Descendente – Top Down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5531" y="1446575"/>
            <a:ext cx="9397261" cy="4798395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proceso de romper el problema en cada etapa y expresar cada paso en forma más detallada se denomina </a:t>
            </a:r>
            <a:r>
              <a:rPr lang="es-ES" sz="2400" b="1" i="1" dirty="0"/>
              <a:t>refinamiento sucesivo.</a:t>
            </a:r>
          </a:p>
          <a:p>
            <a:pPr algn="just"/>
            <a:r>
              <a:rPr lang="es-ES" sz="2400" dirty="0"/>
              <a:t>Cada </a:t>
            </a:r>
            <a:r>
              <a:rPr lang="es-ES" sz="2400" dirty="0" err="1"/>
              <a:t>subproblema</a:t>
            </a:r>
            <a:r>
              <a:rPr lang="es-ES" sz="2400" dirty="0"/>
              <a:t> se convertirá en un subprograma.</a:t>
            </a:r>
          </a:p>
          <a:p>
            <a:pPr algn="just"/>
            <a:r>
              <a:rPr lang="es-ES" sz="2400" dirty="0"/>
              <a:t>Cada subprograma es resuelto mediante un módulo que tiene un solo punto de entrada y un solo punto de salida.</a:t>
            </a:r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819275" y="6511614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271643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70450" y="581927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200" dirty="0"/>
              <a:t>Programación Modular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9477" y="1666194"/>
            <a:ext cx="9399468" cy="4739088"/>
          </a:xfrm>
        </p:spPr>
        <p:txBody>
          <a:bodyPr>
            <a:normAutofit/>
          </a:bodyPr>
          <a:lstStyle/>
          <a:p>
            <a:r>
              <a:rPr lang="es-ES" sz="2400" dirty="0"/>
              <a:t>Cualquier programa bien diseñado consta de:</a:t>
            </a:r>
          </a:p>
          <a:p>
            <a:pPr lvl="1"/>
            <a:r>
              <a:rPr lang="es-ES" sz="2000" dirty="0"/>
              <a:t>Un programa principal (el módulo de nivel más alto), que llama a subprogramas (módulos de nivel más bajo).</a:t>
            </a:r>
          </a:p>
          <a:p>
            <a:pPr lvl="1"/>
            <a:r>
              <a:rPr lang="es-ES" sz="2000" dirty="0"/>
              <a:t>A los programas estructurados de esta forma se dice que tiene un </a:t>
            </a:r>
            <a:r>
              <a:rPr lang="es-ES" sz="2000" b="1" i="1" dirty="0"/>
              <a:t>diseño modular</a:t>
            </a:r>
            <a:r>
              <a:rPr lang="es-ES" sz="2000" b="1" dirty="0"/>
              <a:t> </a:t>
            </a:r>
            <a:r>
              <a:rPr lang="es-ES" sz="2000" dirty="0"/>
              <a:t>y el método de romper el programa en módulos más pequeños se llama </a:t>
            </a:r>
            <a:r>
              <a:rPr lang="es-ES" sz="2000" b="1" i="1" dirty="0"/>
              <a:t>programación modular</a:t>
            </a:r>
            <a:r>
              <a:rPr lang="es-ES" sz="2000" i="1" dirty="0"/>
              <a:t>.</a:t>
            </a:r>
          </a:p>
          <a:p>
            <a:r>
              <a:rPr lang="es-ES" sz="2000" dirty="0"/>
              <a:t>Los módulos pueden ser planeados, codificados, comprobados y depurados independientemente y a continuación combinarlos entre si.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739761" y="659639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329307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80389" y="564575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200" dirty="0"/>
              <a:t>Programación Modular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9477" y="1443951"/>
            <a:ext cx="9399468" cy="4739088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proceso que convierte los resultados del análisis del problema en un diseño modular con refinamientos sucesivos que permitan una posterior traducción a un lenguaje se denomina </a:t>
            </a:r>
            <a:r>
              <a:rPr lang="es-ES" sz="2400" b="1" dirty="0">
                <a:solidFill>
                  <a:schemeClr val="tx1"/>
                </a:solidFill>
              </a:rPr>
              <a:t>DISEÑO DEL ALGORITMO.</a:t>
            </a:r>
          </a:p>
          <a:p>
            <a:pPr algn="just"/>
            <a:r>
              <a:rPr lang="es-ES" sz="2400" dirty="0"/>
              <a:t>El diseño del algoritmo es independiente de lenguaje de programación en el que se vaya a codificar posteriormente.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172256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450" y="595828"/>
            <a:ext cx="9404723" cy="817216"/>
          </a:xfrm>
        </p:spPr>
        <p:txBody>
          <a:bodyPr/>
          <a:lstStyle/>
          <a:p>
            <a:r>
              <a:rPr lang="es-ES" dirty="0"/>
              <a:t>1.3.1¿Cómo hacer un algoritmo?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9730" y="1413044"/>
            <a:ext cx="9399468" cy="4710550"/>
          </a:xfrm>
        </p:spPr>
        <p:txBody>
          <a:bodyPr>
            <a:normAutofit/>
          </a:bodyPr>
          <a:lstStyle/>
          <a:p>
            <a:r>
              <a:rPr lang="es-MX" b="1" dirty="0"/>
              <a:t>INICIO</a:t>
            </a:r>
            <a:endParaRPr lang="es-MX" dirty="0"/>
          </a:p>
          <a:p>
            <a:pPr marL="857250" lvl="1" indent="-457200">
              <a:buFont typeface="+mj-lt"/>
              <a:buAutoNum type="arabicPeriod"/>
            </a:pPr>
            <a:r>
              <a:rPr lang="es-MX" dirty="0"/>
              <a:t>Comenzar con la palabra “INICIO”.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MX" dirty="0"/>
              <a:t>Comprender el problema.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MX" dirty="0"/>
              <a:t>Pensar e imaginar una posible solución al problema expuesto, al menos por 5 minutos (más tiempo da mejores resultados).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MX" dirty="0"/>
              <a:t>Escribir la solución comenzando después  de la palabra “INICIO” y recordar que un algoritmo tiene: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MX" dirty="0"/>
              <a:t>ORDEN – pasos numerados.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MX" dirty="0"/>
              <a:t>SECUENCIA- coherencia en los pasos.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MX" dirty="0"/>
              <a:t>IDENTADO- márgenes internos y externos.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MX" dirty="0"/>
              <a:t>SIEMPRE TERMINA.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s-MX" dirty="0"/>
              <a:t>5: Escribir la palabra FIN cuando hayamos terminado.</a:t>
            </a:r>
          </a:p>
          <a:p>
            <a:r>
              <a:rPr lang="es-MX" b="1" dirty="0"/>
              <a:t>FIN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Francisco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95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654" y="608948"/>
            <a:ext cx="9404723" cy="721574"/>
          </a:xfrm>
        </p:spPr>
        <p:txBody>
          <a:bodyPr/>
          <a:lstStyle/>
          <a:p>
            <a:r>
              <a:rPr lang="es-ES" dirty="0"/>
              <a:t>Ejemplo: </a:t>
            </a:r>
            <a:r>
              <a:rPr lang="es-ES" sz="2300" dirty="0"/>
              <a:t>¿Cómo prender la luz en un salón de UPIICSA?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2654" y="1330522"/>
            <a:ext cx="9726435" cy="5074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/>
              <a:t>INICIO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1.  Llegar al salón</a:t>
            </a:r>
          </a:p>
          <a:p>
            <a:pPr marL="0" indent="0">
              <a:buNone/>
            </a:pPr>
            <a:r>
              <a:rPr lang="es-MX" dirty="0"/>
              <a:t>	2. Verificar si la puerta puede abrirse</a:t>
            </a:r>
          </a:p>
          <a:p>
            <a:pPr marL="0" indent="0">
              <a:buNone/>
            </a:pPr>
            <a:r>
              <a:rPr lang="es-MX" dirty="0"/>
              <a:t>		2.1 Si la puerta está cerrada y no hay nadie a dentro buscar a alguien capaz de abrirla</a:t>
            </a:r>
          </a:p>
          <a:p>
            <a:pPr marL="0" indent="0">
              <a:buNone/>
            </a:pPr>
            <a:r>
              <a:rPr lang="es-MX" dirty="0"/>
              <a:t>		2.2 Si la puerta está cerrada y hay alguien, pedir permiso para entrar.</a:t>
            </a:r>
          </a:p>
          <a:p>
            <a:pPr marL="0" indent="0">
              <a:buNone/>
            </a:pPr>
            <a:r>
              <a:rPr lang="es-MX" dirty="0"/>
              <a:t>	3. Entrar al salón</a:t>
            </a:r>
          </a:p>
          <a:p>
            <a:pPr marL="0" indent="0">
              <a:buNone/>
            </a:pPr>
            <a:r>
              <a:rPr lang="es-MX" dirty="0"/>
              <a:t>	4. Verificar si la luz esta encendida o apagada.</a:t>
            </a:r>
          </a:p>
          <a:p>
            <a:pPr marL="0" indent="0">
              <a:buNone/>
            </a:pPr>
            <a:r>
              <a:rPr lang="es-MX" dirty="0"/>
              <a:t>		4.1 Si está encendida tomar asiento</a:t>
            </a:r>
          </a:p>
          <a:p>
            <a:pPr marL="0" indent="0">
              <a:buNone/>
            </a:pPr>
            <a:r>
              <a:rPr lang="es-MX" dirty="0"/>
              <a:t>		4.2 Si está apagada localizar el apagador</a:t>
            </a:r>
          </a:p>
          <a:p>
            <a:pPr marL="0" indent="0">
              <a:buNone/>
            </a:pPr>
            <a:r>
              <a:rPr lang="es-MX" dirty="0"/>
              <a:t>	5. Ir al apagador</a:t>
            </a:r>
          </a:p>
          <a:p>
            <a:pPr marL="0" indent="0">
              <a:buNone/>
            </a:pPr>
            <a:r>
              <a:rPr lang="es-MX" dirty="0"/>
              <a:t>		5.1 Si algo estorba al paso, moverlo para que deje de estorbar.</a:t>
            </a:r>
          </a:p>
          <a:p>
            <a:pPr marL="0" indent="0">
              <a:buNone/>
            </a:pPr>
            <a:r>
              <a:rPr lang="es-MX" dirty="0"/>
              <a:t>	6. Accionar el apagador.</a:t>
            </a:r>
          </a:p>
          <a:p>
            <a:pPr marL="0" indent="0">
              <a:buNone/>
            </a:pPr>
            <a:r>
              <a:rPr lang="es-MX" dirty="0"/>
              <a:t>	7. Esperar a que prenda la luz</a:t>
            </a:r>
          </a:p>
          <a:p>
            <a:pPr marL="0" indent="0">
              <a:buNone/>
            </a:pPr>
            <a:r>
              <a:rPr lang="es-MX" dirty="0"/>
              <a:t>		7.1 Si enciende tomar asiento</a:t>
            </a:r>
          </a:p>
          <a:p>
            <a:pPr marL="0" indent="0">
              <a:buNone/>
            </a:pPr>
            <a:r>
              <a:rPr lang="es-MX" dirty="0"/>
              <a:t>		7.2 Si no enciende reaccionar el apagador.</a:t>
            </a:r>
          </a:p>
          <a:p>
            <a:pPr marL="0" indent="0">
              <a:buNone/>
            </a:pPr>
            <a:r>
              <a:rPr lang="es-MX" dirty="0"/>
              <a:t>	8. Si sigue sin encender, reportarlo a la autoridad pertinente.</a:t>
            </a:r>
          </a:p>
          <a:p>
            <a:pPr marL="0" indent="0">
              <a:buNone/>
            </a:pPr>
            <a:r>
              <a:rPr lang="es-MX" b="1" dirty="0"/>
              <a:t> FIN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513551" y="6222719"/>
            <a:ext cx="7619999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Francisco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10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389" y="587851"/>
            <a:ext cx="9404723" cy="721574"/>
          </a:xfrm>
        </p:spPr>
        <p:txBody>
          <a:bodyPr/>
          <a:lstStyle/>
          <a:p>
            <a:r>
              <a:rPr lang="es-ES" dirty="0"/>
              <a:t>Ejemplo: </a:t>
            </a:r>
            <a:r>
              <a:rPr lang="es-ES" sz="3200" dirty="0"/>
              <a:t>¿Cómo atarse las agujetas?</a:t>
            </a:r>
            <a:endParaRPr lang="es-ES" sz="23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1923" y="1195389"/>
            <a:ext cx="9726435" cy="507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b="1" dirty="0"/>
              <a:t>INICIO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	1. Colocarse los tenis con las agujetas desanudadas</a:t>
            </a:r>
          </a:p>
          <a:p>
            <a:pPr marL="0" indent="0">
              <a:buNone/>
            </a:pPr>
            <a:r>
              <a:rPr lang="es-MX" sz="1400" dirty="0"/>
              <a:t>	2.  Ajustar las agujetas  de la parte del empeine del tenis.</a:t>
            </a:r>
          </a:p>
          <a:p>
            <a:pPr marL="0" indent="0">
              <a:buNone/>
            </a:pPr>
            <a:r>
              <a:rPr lang="es-MX" sz="1400" dirty="0"/>
              <a:t>	3. Tomar las agujetas por los puntos.</a:t>
            </a:r>
          </a:p>
          <a:p>
            <a:pPr marL="0" indent="0">
              <a:buNone/>
            </a:pPr>
            <a:r>
              <a:rPr lang="es-MX" sz="1400" dirty="0"/>
              <a:t>	4. Cruzar las agujetas hacia su lado opuesto.</a:t>
            </a:r>
          </a:p>
          <a:p>
            <a:pPr marL="0" indent="0">
              <a:buNone/>
            </a:pPr>
            <a:r>
              <a:rPr lang="es-MX" sz="1400" dirty="0"/>
              <a:t>		4.1 Agujeta derecha hacia la izquierda</a:t>
            </a:r>
          </a:p>
          <a:p>
            <a:pPr marL="0" indent="0">
              <a:buNone/>
            </a:pPr>
            <a:r>
              <a:rPr lang="es-MX" sz="1400" dirty="0"/>
              <a:t>		4.2 Agujeta izquierda hacia la derecha</a:t>
            </a:r>
          </a:p>
          <a:p>
            <a:pPr marL="0" indent="0">
              <a:buNone/>
            </a:pPr>
            <a:r>
              <a:rPr lang="es-MX" sz="1400" dirty="0"/>
              <a:t>	5. Pasar cualquier extremo de la  agujeta por debajo del cruce.</a:t>
            </a:r>
          </a:p>
          <a:p>
            <a:pPr marL="0" indent="0">
              <a:buNone/>
            </a:pPr>
            <a:r>
              <a:rPr lang="es-MX" sz="1400" dirty="0"/>
              <a:t>	6. Estirar ambos extremos.</a:t>
            </a:r>
          </a:p>
          <a:p>
            <a:pPr marL="0" indent="0">
              <a:buNone/>
            </a:pPr>
            <a:r>
              <a:rPr lang="es-MX" sz="1400" dirty="0"/>
              <a:t>	7. Formar un pequeño círculo en ambos extremos de la agujeta.</a:t>
            </a:r>
          </a:p>
          <a:p>
            <a:pPr marL="0" indent="0">
              <a:buNone/>
            </a:pPr>
            <a:r>
              <a:rPr lang="es-MX" sz="1400" dirty="0"/>
              <a:t>	8. Cruzar esos pequeños círculos.</a:t>
            </a:r>
          </a:p>
          <a:p>
            <a:pPr marL="0" indent="0">
              <a:buNone/>
            </a:pPr>
            <a:r>
              <a:rPr lang="es-MX" sz="1400" dirty="0"/>
              <a:t>	9. Pasar cualquier circulo formado por debajo del cruce.</a:t>
            </a:r>
          </a:p>
          <a:p>
            <a:pPr marL="0" indent="0">
              <a:buNone/>
            </a:pPr>
            <a:r>
              <a:rPr lang="es-MX" sz="1400" dirty="0"/>
              <a:t>	10. Estirar los círculos formados para ajustar el nudo.</a:t>
            </a:r>
          </a:p>
          <a:p>
            <a:pPr marL="0" indent="0">
              <a:buNone/>
            </a:pPr>
            <a:r>
              <a:rPr lang="es-MX" sz="1400" dirty="0"/>
              <a:t>	11. De obtener un nudo firme ir al FIN.</a:t>
            </a:r>
          </a:p>
          <a:p>
            <a:pPr marL="0" indent="0">
              <a:buNone/>
            </a:pPr>
            <a:r>
              <a:rPr lang="es-MX" sz="1400" dirty="0"/>
              <a:t>		11.1 De no obtener un nudo firme, que sujete bien el tenis deshacer los nudos anteriores y retomar 			desde el paso 3.</a:t>
            </a:r>
          </a:p>
          <a:p>
            <a:pPr marL="0" indent="0">
              <a:buNone/>
            </a:pPr>
            <a:r>
              <a:rPr lang="es-MX" sz="1400" b="1" dirty="0"/>
              <a:t>FIN</a:t>
            </a:r>
            <a:endParaRPr lang="es-MX" sz="1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Francisco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525725"/>
            <a:ext cx="9404723" cy="721574"/>
          </a:xfrm>
        </p:spPr>
        <p:txBody>
          <a:bodyPr/>
          <a:lstStyle/>
          <a:p>
            <a:r>
              <a:rPr lang="es-ES" dirty="0"/>
              <a:t>Ejemplo: </a:t>
            </a:r>
            <a:r>
              <a:rPr lang="es-ES" sz="3200" dirty="0"/>
              <a:t>¿Cómo se viste una mujer?</a:t>
            </a:r>
            <a:endParaRPr lang="es-ES" sz="23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0101" y="1262423"/>
            <a:ext cx="9726435" cy="507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b="1" dirty="0"/>
              <a:t>INICIO</a:t>
            </a:r>
            <a:endParaRPr lang="es-MX" sz="1400" dirty="0"/>
          </a:p>
          <a:p>
            <a:pPr marL="0" indent="0">
              <a:buNone/>
            </a:pPr>
            <a:r>
              <a:rPr lang="es-MX" sz="1400" dirty="0"/>
              <a:t>	1. Elegir un conjunto de ropa interior limpia.</a:t>
            </a:r>
          </a:p>
          <a:p>
            <a:pPr marL="0" indent="0">
              <a:buNone/>
            </a:pPr>
            <a:r>
              <a:rPr lang="es-MX" sz="1400" dirty="0"/>
              <a:t>		1.1. Si no hay un conjunto de ropa interior, elegir ropa interior que combine.</a:t>
            </a:r>
          </a:p>
          <a:p>
            <a:pPr marL="0" indent="0">
              <a:buNone/>
            </a:pPr>
            <a:r>
              <a:rPr lang="es-MX" sz="1400" dirty="0"/>
              <a:t>	2. Elegir una blusa.</a:t>
            </a:r>
          </a:p>
          <a:p>
            <a:pPr marL="0" indent="0">
              <a:buNone/>
            </a:pPr>
            <a:r>
              <a:rPr lang="es-MX" sz="1400" dirty="0"/>
              <a:t>	3. Elegir un pantalón. Falda que combine con la blusa.</a:t>
            </a:r>
          </a:p>
          <a:p>
            <a:pPr marL="0" indent="0">
              <a:buNone/>
            </a:pPr>
            <a:r>
              <a:rPr lang="es-MX" sz="1400" dirty="0"/>
              <a:t>		3.1 Si no combinan la blusa y el pantalón/ falda elegir otra prenda, para sustituir la prenda no 				combinada.</a:t>
            </a:r>
          </a:p>
          <a:p>
            <a:pPr marL="0" indent="0">
              <a:buNone/>
            </a:pPr>
            <a:r>
              <a:rPr lang="es-MX" sz="1400" dirty="0"/>
              <a:t>	4. Elegir unos zapatos que combinen con las demás prendas.</a:t>
            </a:r>
          </a:p>
          <a:p>
            <a:pPr marL="0" indent="0">
              <a:buNone/>
            </a:pPr>
            <a:r>
              <a:rPr lang="es-MX" sz="1400" dirty="0"/>
              <a:t>	5. Elegir u as calcetas, medias, mallas, etc. Dependiendo del tipo de zapato, para que ambos 				combinen.</a:t>
            </a:r>
          </a:p>
          <a:p>
            <a:pPr marL="0" indent="0">
              <a:buNone/>
            </a:pPr>
            <a:r>
              <a:rPr lang="es-MX" sz="1400" dirty="0"/>
              <a:t>	6. Verificar si la ropa elegida sigue gustando en ese momento.</a:t>
            </a:r>
          </a:p>
          <a:p>
            <a:pPr marL="0" indent="0">
              <a:buNone/>
            </a:pPr>
            <a:r>
              <a:rPr lang="es-MX" sz="1400" dirty="0"/>
              <a:t>		6.1. Si no, cambiar la prenda que no gusto y sustituir por otro que combine.</a:t>
            </a:r>
          </a:p>
          <a:p>
            <a:pPr marL="0" indent="0">
              <a:buNone/>
            </a:pPr>
            <a:r>
              <a:rPr lang="es-MX" sz="1400" dirty="0"/>
              <a:t>		6.2. Repetir paso 6.</a:t>
            </a:r>
          </a:p>
          <a:p>
            <a:pPr marL="0" indent="0">
              <a:buNone/>
            </a:pPr>
            <a:r>
              <a:rPr lang="es-MX" sz="1400" dirty="0"/>
              <a:t>	7. Ponerse la ropa elegida.</a:t>
            </a:r>
          </a:p>
          <a:p>
            <a:pPr marL="0" indent="0">
              <a:buNone/>
            </a:pPr>
            <a:r>
              <a:rPr lang="es-MX" sz="1400" dirty="0"/>
              <a:t>		7.1. Verificar si la ropa elegida sigue gustando.</a:t>
            </a:r>
          </a:p>
          <a:p>
            <a:pPr marL="0" indent="0">
              <a:buNone/>
            </a:pPr>
            <a:r>
              <a:rPr lang="es-MX" sz="1400" dirty="0"/>
              <a:t>		7.1.1:.Si no, sustituir la prenda que no gusto por una prenda que combine y guste.</a:t>
            </a:r>
          </a:p>
          <a:p>
            <a:pPr marL="0" indent="0">
              <a:buNone/>
            </a:pPr>
            <a:r>
              <a:rPr lang="es-MX" sz="1400" b="1" dirty="0"/>
              <a:t>FIN</a:t>
            </a:r>
            <a:endParaRPr lang="es-MX" sz="1400" dirty="0"/>
          </a:p>
          <a:p>
            <a:pPr marL="0" indent="0">
              <a:buNone/>
            </a:pPr>
            <a:endParaRPr lang="es-MX" sz="1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Francisco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81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1E91E-7A42-54D4-A891-63C882A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BE18A-8484-121F-0E62-F72C124C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¡Gracias!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2C971-F8C1-32F1-B52D-7176645C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 Temática I.</a:t>
            </a:r>
            <a:br>
              <a:rPr lang="es-ES" dirty="0"/>
            </a:br>
            <a:r>
              <a:rPr lang="es-ES" dirty="0"/>
              <a:t> Componentes de Programación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UNIDAD DE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COMPETENCIA</a:t>
            </a:r>
            <a:endParaRPr lang="es-MX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Construye algoritmos que respondan correctamente a un requerimiento delimitado y sin ambigüedades, posible de resolver a través de esquemas sencillos de entrada-proceso-salida.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2025 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86F1AA-B711-42A2-847F-A71EC647B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1.3 </a:t>
            </a:r>
            <a:r>
              <a:rPr lang="es-ES" dirty="0"/>
              <a:t>Algoritmia</a:t>
            </a: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00545EB-05D2-47A3-A7CB-E1F02917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Concepto de algoritmo de solución y sus características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099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17888" y="616252"/>
            <a:ext cx="9404723" cy="835087"/>
          </a:xfrm>
        </p:spPr>
        <p:txBody>
          <a:bodyPr/>
          <a:lstStyle/>
          <a:p>
            <a:r>
              <a:rPr lang="es-ES" dirty="0"/>
              <a:t>1.3.1 Antecedentes del Algoritmo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20249" y="1536444"/>
            <a:ext cx="4843099" cy="4631293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400" dirty="0"/>
              <a:t>La palabra algoritmo se deriva de la traducción al latín de la palabra Al </a:t>
            </a:r>
            <a:r>
              <a:rPr lang="es-MX" sz="2400" dirty="0" err="1"/>
              <a:t>khôwarîzmi</a:t>
            </a:r>
            <a:r>
              <a:rPr lang="es-MX" sz="2400" dirty="0"/>
              <a:t> – Al </a:t>
            </a:r>
            <a:r>
              <a:rPr lang="es-MX" sz="2400" dirty="0" err="1"/>
              <a:t>Juarismi</a:t>
            </a:r>
            <a:r>
              <a:rPr lang="es-MX" sz="2400" dirty="0"/>
              <a:t> nombre de un  matemático y astronomo árabe que escribió un tratado sobre manipulación números y ecuaciones en el siglo IX.</a:t>
            </a:r>
          </a:p>
          <a:p>
            <a:pPr algn="just"/>
            <a:r>
              <a:rPr lang="es-MX" sz="2400" dirty="0"/>
              <a:t>Un algoritmo es un método para resolver un problema mediante una serie de pasos, precisos, definidos y finitos.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92720" y="6585812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070AFD-51F2-4963-8975-0B3E6197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56204"/>
            <a:ext cx="5325640" cy="35615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644457-C2E2-4486-99E3-A58E661ED8A2}"/>
              </a:ext>
            </a:extLst>
          </p:cNvPr>
          <p:cNvSpPr txBox="1"/>
          <p:nvPr/>
        </p:nvSpPr>
        <p:spPr>
          <a:xfrm>
            <a:off x="1128650" y="530759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Estatua de </a:t>
            </a:r>
            <a:r>
              <a:rPr lang="es-MX" dirty="0" err="1"/>
              <a:t>Juarismi</a:t>
            </a:r>
            <a:r>
              <a:rPr lang="es-MX" dirty="0"/>
              <a:t> en Jiva, Uzbekistán.</a:t>
            </a:r>
          </a:p>
        </p:txBody>
      </p:sp>
    </p:spTree>
    <p:extLst>
      <p:ext uri="{BB962C8B-B14F-4D97-AF65-F5344CB8AC3E}">
        <p14:creationId xmlns:p14="http://schemas.microsoft.com/office/powerpoint/2010/main" val="844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96849" y="557167"/>
            <a:ext cx="9404723" cy="835087"/>
          </a:xfrm>
        </p:spPr>
        <p:txBody>
          <a:bodyPr/>
          <a:lstStyle/>
          <a:p>
            <a:r>
              <a:rPr lang="es-ES" dirty="0"/>
              <a:t>1.3.1 ¿Qué es un Algoritmo?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920446" y="1487905"/>
            <a:ext cx="8957530" cy="4917377"/>
          </a:xfrm>
        </p:spPr>
        <p:txBody>
          <a:bodyPr>
            <a:noAutofit/>
          </a:bodyPr>
          <a:lstStyle/>
          <a:p>
            <a:pPr algn="just"/>
            <a:r>
              <a:rPr lang="es-MX" sz="2400" dirty="0"/>
              <a:t>Un algoritmo es una serie de pasos ordenados y lógicos, no ambiguos que conducen a la solución de un problema.</a:t>
            </a:r>
          </a:p>
          <a:p>
            <a:pPr algn="just"/>
            <a:r>
              <a:rPr lang="es-MX" sz="2400" dirty="0"/>
              <a:t>En otras palabras es un conjunto de reglas para resolver una cierta clase de problemas o una forma de escribir la solución de un problema.</a:t>
            </a:r>
            <a:endParaRPr lang="es-ES_tradnl" sz="2400" dirty="0"/>
          </a:p>
          <a:p>
            <a:pPr algn="just"/>
            <a:r>
              <a:rPr lang="es-MX" sz="2400" dirty="0"/>
              <a:t>Un algoritmo puede ser una receta de cocina, un algoritmo es el medio por el que se explica cómo puede resolverse un problema</a:t>
            </a:r>
            <a:r>
              <a:rPr lang="es-ES_tradnl" sz="2400" dirty="0"/>
              <a:t>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25884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10207" y="599345"/>
            <a:ext cx="9404723" cy="835087"/>
          </a:xfrm>
        </p:spPr>
        <p:txBody>
          <a:bodyPr/>
          <a:lstStyle/>
          <a:p>
            <a:r>
              <a:rPr lang="es-ES" dirty="0"/>
              <a:t>1.3.1 ¿Qué es un Algoritmo?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91478" y="1439195"/>
            <a:ext cx="9537951" cy="1570157"/>
          </a:xfrm>
        </p:spPr>
        <p:txBody>
          <a:bodyPr>
            <a:noAutofit/>
          </a:bodyPr>
          <a:lstStyle/>
          <a:p>
            <a:pPr algn="just"/>
            <a:r>
              <a:rPr lang="es-MX" sz="2400" dirty="0"/>
              <a:t>Por lo general, un algoritmo describe tres momentos: </a:t>
            </a:r>
            <a:r>
              <a:rPr lang="es-MX" sz="2400" b="1" dirty="0"/>
              <a:t>Entrada de datos, proceso de datos y salida de datos</a:t>
            </a:r>
            <a:r>
              <a:rPr lang="es-MX" sz="2400" dirty="0"/>
              <a:t>, en otras palabras, un algoritmo describe la transformación de la entrada en la salida.</a:t>
            </a:r>
            <a:endParaRPr lang="es-ES_tradnl" sz="2400" dirty="0"/>
          </a:p>
          <a:p>
            <a:endParaRPr lang="es-ES" sz="24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D70ADAB-ED51-4CB2-ABAE-9EC40403212D}"/>
              </a:ext>
            </a:extLst>
          </p:cNvPr>
          <p:cNvSpPr/>
          <p:nvPr/>
        </p:nvSpPr>
        <p:spPr>
          <a:xfrm>
            <a:off x="2216426" y="3424231"/>
            <a:ext cx="2040835" cy="153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Entrada de datos</a:t>
            </a:r>
          </a:p>
        </p:txBody>
      </p:sp>
      <p:sp>
        <p:nvSpPr>
          <p:cNvPr id="6" name="Decágono 5">
            <a:extLst>
              <a:ext uri="{FF2B5EF4-FFF2-40B4-BE49-F238E27FC236}">
                <a16:creationId xmlns:a16="http://schemas.microsoft.com/office/drawing/2014/main" id="{7879C4BE-2E70-4EF8-AD61-7DE84B735FB1}"/>
              </a:ext>
            </a:extLst>
          </p:cNvPr>
          <p:cNvSpPr/>
          <p:nvPr/>
        </p:nvSpPr>
        <p:spPr>
          <a:xfrm>
            <a:off x="4588565" y="3116166"/>
            <a:ext cx="2690191" cy="243503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Proceso de datos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07BAD528-0AFA-4A83-A701-6B9729152315}"/>
              </a:ext>
            </a:extLst>
          </p:cNvPr>
          <p:cNvSpPr/>
          <p:nvPr/>
        </p:nvSpPr>
        <p:spPr>
          <a:xfrm>
            <a:off x="7742583" y="3861552"/>
            <a:ext cx="2796208" cy="7553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Salida de datos</a:t>
            </a:r>
          </a:p>
        </p:txBody>
      </p:sp>
    </p:spTree>
    <p:extLst>
      <p:ext uri="{BB962C8B-B14F-4D97-AF65-F5344CB8AC3E}">
        <p14:creationId xmlns:p14="http://schemas.microsoft.com/office/powerpoint/2010/main" val="8589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1.3.1¿Cómo se relaciona un algoritmo con la programación?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2034800" y="2131593"/>
            <a:ext cx="4313864" cy="3777622"/>
          </a:xfrm>
        </p:spPr>
        <p:txBody>
          <a:bodyPr>
            <a:normAutofit/>
          </a:bodyPr>
          <a:lstStyle/>
          <a:p>
            <a:r>
              <a:rPr lang="es-MX" dirty="0"/>
              <a:t>Para describir algoritmos se han diseñado lenguajes de programación. </a:t>
            </a:r>
          </a:p>
          <a:p>
            <a:r>
              <a:rPr lang="es-MX" dirty="0"/>
              <a:t>Cada una de las acciones de las que consta un algoritmo se llaman sentencias, y éstas deben ser escritas en términos de cierto lenguaje comprensible por la computadora, llamado lenguaje de programación.</a:t>
            </a:r>
            <a:endParaRPr lang="es-ES_tradn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389F78B-BE42-4173-8977-ABED5C6A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7365" y="2033645"/>
            <a:ext cx="4947246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/>
              <a:t>Un algoritmo puede ser:</a:t>
            </a:r>
            <a:endParaRPr lang="es-ES_tradnl" sz="26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/>
              <a:t>Inicio</a:t>
            </a:r>
            <a:endParaRPr lang="es-ES_tradnl" sz="24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/>
              <a:t>Leer base, altura</a:t>
            </a:r>
            <a:endParaRPr lang="es-ES_tradnl" sz="24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← base * altura</a:t>
            </a:r>
            <a:endParaRPr lang="es-ES_tradnl" sz="24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/>
              <a:t>Per ← (base + altura) *2</a:t>
            </a:r>
            <a:endParaRPr lang="es-ES_tradnl" sz="24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/>
              <a:t>Escribir </a:t>
            </a:r>
            <a:r>
              <a:rPr lang="es-MX" sz="2400" dirty="0" err="1"/>
              <a:t>Area</a:t>
            </a:r>
            <a:r>
              <a:rPr lang="es-MX" sz="2400" dirty="0"/>
              <a:t>, Per</a:t>
            </a:r>
            <a:endParaRPr lang="es-ES_tradnl" sz="2400" dirty="0"/>
          </a:p>
          <a:p>
            <a:pPr marL="1234440" lvl="2" indent="-457200">
              <a:buFont typeface="+mj-lt"/>
              <a:buAutoNum type="arabicPeriod"/>
            </a:pPr>
            <a:r>
              <a:rPr lang="es-MX" sz="2400" dirty="0"/>
              <a:t>Fin</a:t>
            </a:r>
            <a:endParaRPr lang="es-ES_tradnl" sz="2400" dirty="0"/>
          </a:p>
          <a:p>
            <a:endParaRPr lang="es-MX" sz="3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3935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47" y="653793"/>
            <a:ext cx="9404723" cy="711598"/>
          </a:xfrm>
        </p:spPr>
        <p:txBody>
          <a:bodyPr/>
          <a:lstStyle/>
          <a:p>
            <a:r>
              <a:rPr lang="es-ES" sz="4000" dirty="0"/>
              <a:t>1.3.1 Características de un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7065" y="1606902"/>
            <a:ext cx="9408705" cy="4195481"/>
          </a:xfrm>
        </p:spPr>
        <p:txBody>
          <a:bodyPr>
            <a:normAutofit/>
          </a:bodyPr>
          <a:lstStyle/>
          <a:p>
            <a:r>
              <a:rPr lang="es-ES" sz="2400" dirty="0"/>
              <a:t>Un algoritmo </a:t>
            </a:r>
            <a:r>
              <a:rPr lang="es-ES" sz="2800" dirty="0">
                <a:solidFill>
                  <a:srgbClr val="FFC000"/>
                </a:solidFill>
              </a:rPr>
              <a:t>debe</a:t>
            </a:r>
            <a:r>
              <a:rPr lang="es-ES" sz="2400" dirty="0"/>
              <a:t> ser:</a:t>
            </a:r>
          </a:p>
          <a:p>
            <a:pPr marL="457200" indent="-457200">
              <a:buFont typeface="+mj-lt"/>
              <a:buAutoNum type="alphaLcPeriod"/>
            </a:pPr>
            <a:r>
              <a:rPr lang="es-ES" sz="2400" b="1" dirty="0">
                <a:solidFill>
                  <a:srgbClr val="92D050"/>
                </a:solidFill>
              </a:rPr>
              <a:t>Preciso</a:t>
            </a:r>
            <a:r>
              <a:rPr lang="es-ES" sz="2400" dirty="0"/>
              <a:t>.- Indica el orden de realización de cada paso.</a:t>
            </a:r>
          </a:p>
          <a:p>
            <a:pPr marL="457200" indent="-457200">
              <a:buFont typeface="+mj-lt"/>
              <a:buAutoNum type="alphaLcPeriod"/>
            </a:pPr>
            <a:r>
              <a:rPr lang="es-ES" sz="2400" b="1" dirty="0">
                <a:solidFill>
                  <a:srgbClr val="92D050"/>
                </a:solidFill>
              </a:rPr>
              <a:t>Definido</a:t>
            </a:r>
            <a:r>
              <a:rPr lang="es-ES" sz="2400" dirty="0"/>
              <a:t>.- Si se sigue dos o más veces SIEMPRE debe dar el mismo resultado, cada vez.</a:t>
            </a:r>
          </a:p>
          <a:p>
            <a:pPr marL="457200" indent="-457200">
              <a:buFont typeface="+mj-lt"/>
              <a:buAutoNum type="alphaLcPeriod"/>
            </a:pPr>
            <a:r>
              <a:rPr lang="es-ES" sz="2400" b="1" dirty="0">
                <a:solidFill>
                  <a:srgbClr val="92D050"/>
                </a:solidFill>
              </a:rPr>
              <a:t>Finito</a:t>
            </a:r>
            <a:r>
              <a:rPr lang="es-ES" sz="2400" dirty="0"/>
              <a:t>.- Tiene un fin, es decir un número determinado de pasos.  Debe terminar en algún momento.</a:t>
            </a:r>
          </a:p>
          <a:p>
            <a:pPr marL="457200" indent="-457200">
              <a:buFont typeface="+mj-lt"/>
              <a:buAutoNum type="alphaLcPeriod"/>
            </a:pPr>
            <a:r>
              <a:rPr lang="es-MX" sz="2400" dirty="0"/>
              <a:t>Debe tener un inicio único y un fin único.</a:t>
            </a:r>
          </a:p>
          <a:p>
            <a:pPr marL="457200" indent="-457200">
              <a:buFont typeface="+mj-lt"/>
              <a:buAutoNum type="alphaLcPeriod"/>
            </a:pPr>
            <a:r>
              <a:rPr lang="es-MX" sz="2400" dirty="0"/>
              <a:t>Debe producir un resultado en un tiempo finito.</a:t>
            </a:r>
            <a:endParaRPr lang="es-ES_tradnl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 rot="5400000">
            <a:off x="8882928" y="3338888"/>
            <a:ext cx="4042029" cy="25985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Francisco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3597" y="659639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390466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0754" y="601805"/>
            <a:ext cx="9404723" cy="817445"/>
          </a:xfrm>
        </p:spPr>
        <p:txBody>
          <a:bodyPr/>
          <a:lstStyle/>
          <a:p>
            <a:r>
              <a:rPr lang="es-ES" dirty="0"/>
              <a:t>Diseño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2789" y="1702538"/>
            <a:ext cx="9397261" cy="4798395"/>
          </a:xfrm>
        </p:spPr>
        <p:txBody>
          <a:bodyPr>
            <a:normAutofit/>
          </a:bodyPr>
          <a:lstStyle/>
          <a:p>
            <a:r>
              <a:rPr lang="es-ES" sz="2400" dirty="0"/>
              <a:t>En la etapa de análisis se determina que hace el programa.</a:t>
            </a:r>
          </a:p>
          <a:p>
            <a:r>
              <a:rPr lang="es-ES" sz="2400" dirty="0"/>
              <a:t>En la etapa de diseño se determina cómo hace el programa la tarea solicitada.</a:t>
            </a:r>
          </a:p>
          <a:p>
            <a:r>
              <a:rPr lang="es-ES" sz="2400" dirty="0"/>
              <a:t>Los métodos más eficaces para el proceso de diseño se basan en el conocido </a:t>
            </a:r>
            <a:r>
              <a:rPr lang="es-ES" sz="2400" i="1" dirty="0"/>
              <a:t>“Divide y Vencerás”</a:t>
            </a:r>
            <a:r>
              <a:rPr lang="es-ES" sz="2400" dirty="0"/>
              <a:t>.</a:t>
            </a:r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300899" y="6171865"/>
            <a:ext cx="3891101" cy="365125"/>
          </a:xfrm>
        </p:spPr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0821" y="6573048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81836639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356</TotalTime>
  <Words>1768</Words>
  <Application>Microsoft Macintosh PowerPoint</Application>
  <PresentationFormat>Panorámica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Espiral</vt:lpstr>
      <vt:lpstr>Lógica de Programación</vt:lpstr>
      <vt:lpstr>Unidad Temática I.  Componentes de Programación</vt:lpstr>
      <vt:lpstr>1.3 Algoritmia</vt:lpstr>
      <vt:lpstr>1.3.1 Antecedentes del Algoritmo</vt:lpstr>
      <vt:lpstr>1.3.1 ¿Qué es un Algoritmo?</vt:lpstr>
      <vt:lpstr>1.3.1 ¿Qué es un Algoritmo?</vt:lpstr>
      <vt:lpstr>1.3.1¿Cómo se relaciona un algoritmo con la programación?</vt:lpstr>
      <vt:lpstr>1.3.1 Características de un Algoritmo</vt:lpstr>
      <vt:lpstr>Diseño del Algoritmo</vt:lpstr>
      <vt:lpstr>Diseño del Algoritmo: Método Divide y Vencerás</vt:lpstr>
      <vt:lpstr>Diseño del Algoritmo: Diseño Descendente – Top Down</vt:lpstr>
      <vt:lpstr>Diseño del Algoritmo: Programación Modular</vt:lpstr>
      <vt:lpstr>Diseño del Algoritmo: Programación Modular</vt:lpstr>
      <vt:lpstr>1.3.1¿Cómo hacer un algoritmo?</vt:lpstr>
      <vt:lpstr>Ejemplo: ¿Cómo prender la luz en un salón de UPIICSA?</vt:lpstr>
      <vt:lpstr>Ejemplo: ¿Cómo atarse las agujetas?</vt:lpstr>
      <vt:lpstr>Ejemplo: ¿Cómo se viste una mujer?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1.5.2 Concepto de algoritmo de solución y sus características</dc:title>
  <dc:creator>Fabian Gonzalez</dc:creator>
  <cp:lastModifiedBy>Francisco Fabian Gonzalez de la O</cp:lastModifiedBy>
  <cp:revision>5</cp:revision>
  <dcterms:created xsi:type="dcterms:W3CDTF">2021-07-09T05:41:24Z</dcterms:created>
  <dcterms:modified xsi:type="dcterms:W3CDTF">2025-02-19T16:45:58Z</dcterms:modified>
</cp:coreProperties>
</file>