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98" r:id="rId2"/>
    <p:sldId id="386" r:id="rId3"/>
    <p:sldId id="388" r:id="rId4"/>
    <p:sldId id="389" r:id="rId5"/>
    <p:sldId id="390" r:id="rId6"/>
    <p:sldId id="497" r:id="rId7"/>
    <p:sldId id="499" r:id="rId8"/>
    <p:sldId id="391" r:id="rId9"/>
    <p:sldId id="392" r:id="rId10"/>
    <p:sldId id="393" r:id="rId11"/>
    <p:sldId id="394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9e0de41ea48b79" providerId="LiveId" clId="{6E9FA624-17DA-440D-99AC-64B64F080AD0}"/>
    <pc:docChg chg="custSel addSld modSld">
      <pc:chgData name="" userId="c69e0de41ea48b79" providerId="LiveId" clId="{6E9FA624-17DA-440D-99AC-64B64F080AD0}" dt="2021-07-14T20:05:28.631" v="332" actId="20577"/>
      <pc:docMkLst>
        <pc:docMk/>
      </pc:docMkLst>
      <pc:sldChg chg="modTransition">
        <pc:chgData name="" userId="c69e0de41ea48b79" providerId="LiveId" clId="{6E9FA624-17DA-440D-99AC-64B64F080AD0}" dt="2021-07-14T20:04:29.614" v="293"/>
        <pc:sldMkLst>
          <pc:docMk/>
          <pc:sldMk cId="1170222651" sldId="497"/>
        </pc:sldMkLst>
      </pc:sldChg>
      <pc:sldChg chg="modSp add">
        <pc:chgData name="" userId="c69e0de41ea48b79" providerId="LiveId" clId="{6E9FA624-17DA-440D-99AC-64B64F080AD0}" dt="2021-07-14T20:05:28.631" v="332" actId="20577"/>
        <pc:sldMkLst>
          <pc:docMk/>
          <pc:sldMk cId="1766211839" sldId="499"/>
        </pc:sldMkLst>
        <pc:spChg chg="mod">
          <ac:chgData name="" userId="c69e0de41ea48b79" providerId="LiveId" clId="{6E9FA624-17DA-440D-99AC-64B64F080AD0}" dt="2021-07-14T19:54:33.841" v="63" actId="20577"/>
          <ac:spMkLst>
            <pc:docMk/>
            <pc:sldMk cId="1766211839" sldId="499"/>
            <ac:spMk id="2" creationId="{E442F519-79D2-4154-A7E4-7F74204A63DA}"/>
          </ac:spMkLst>
        </pc:spChg>
        <pc:spChg chg="mod">
          <ac:chgData name="" userId="c69e0de41ea48b79" providerId="LiveId" clId="{6E9FA624-17DA-440D-99AC-64B64F080AD0}" dt="2021-07-14T20:05:28.631" v="332" actId="20577"/>
          <ac:spMkLst>
            <pc:docMk/>
            <pc:sldMk cId="1766211839" sldId="499"/>
            <ac:spMk id="3" creationId="{8212049B-ECD8-41BA-A72D-110991195D4E}"/>
          </ac:spMkLst>
        </pc:spChg>
      </pc:sldChg>
    </pc:docChg>
  </pc:docChgLst>
  <pc:docChgLst>
    <pc:chgData name="Francisco Fabian Gonzalez De La O" userId="c9f97c39-7116-4943-a6e8-85cdbb2d2465" providerId="ADAL" clId="{1DAAA919-3D33-C84A-8F66-817E887FF28C}"/>
    <pc:docChg chg="delSld modSld">
      <pc:chgData name="Francisco Fabian Gonzalez De La O" userId="c9f97c39-7116-4943-a6e8-85cdbb2d2465" providerId="ADAL" clId="{1DAAA919-3D33-C84A-8F66-817E887FF28C}" dt="2024-07-01T16:04:01.353" v="1" actId="729"/>
      <pc:docMkLst>
        <pc:docMk/>
      </pc:docMkLst>
      <pc:sldChg chg="del">
        <pc:chgData name="Francisco Fabian Gonzalez De La O" userId="c9f97c39-7116-4943-a6e8-85cdbb2d2465" providerId="ADAL" clId="{1DAAA919-3D33-C84A-8F66-817E887FF28C}" dt="2024-07-01T16:03:12.271" v="0" actId="2696"/>
        <pc:sldMkLst>
          <pc:docMk/>
          <pc:sldMk cId="2824449811" sldId="387"/>
        </pc:sldMkLst>
      </pc:sldChg>
      <pc:sldChg chg="mod modShow">
        <pc:chgData name="Francisco Fabian Gonzalez De La O" userId="c9f97c39-7116-4943-a6e8-85cdbb2d2465" providerId="ADAL" clId="{1DAAA919-3D33-C84A-8F66-817E887FF28C}" dt="2024-07-01T16:04:01.353" v="1" actId="729"/>
        <pc:sldMkLst>
          <pc:docMk/>
          <pc:sldMk cId="1170222651" sldId="4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2109C-9B35-4E2A-9082-3D010136ACA9}" type="datetimeFigureOut">
              <a:rPr lang="es-MX" smtClean="0"/>
              <a:t>01/07/24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E4687-4FB7-44FA-8D4C-90816B0A95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92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0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0998-705A-4718-ABE3-9ACBA5DF5F25}" type="datetime1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2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97C7-CDD7-4D82-B844-AC256B62B66E}" type="datetime1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DCD8-1BFC-4C4A-9AF6-8201D1FC5361}" type="datetime1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62826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33F3-7225-474A-8828-0ECCE245D1EA}" type="datetime1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77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0C53-4700-4ADE-A847-0E19DB46EF8B}" type="datetime1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41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yenda - 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C4CB-FC76-4F6E-8630-1E2862ECC6F7}" type="datetime1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0578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27C5-8DB8-4AC2-8C5E-C7984DE9A214}" type="datetime1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66666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C5E6-D07A-4B32-BCE6-E3B1A3F41AA2}" type="datetime1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07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en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BB2-A024-4C0D-91AC-C5E139A0C334}" type="datetime1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13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D8B1-D8BD-41A8-B6DF-080DF3AA9CF5}" type="datetime1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26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D2B8-0665-4B73-8D65-FCFF813042F2}" type="datetime1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08AD-F612-4658-8921-F4A9DE659665}" type="datetime1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1086-7893-4DD8-A8C5-416721D95FCF}" type="datetime1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7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5B07-08DD-453F-9EDF-7BA944DC8195}" type="datetime1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0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06F0-70A1-43CF-8E74-7681D4F16D9A}" type="datetime1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5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C0F3-C7B4-4458-9166-480FF918257B}" type="datetime1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7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5B6D-56C2-4FC0-8A9D-C9A0FCA3C859}" type="datetime1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6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749E-830B-4DCB-9042-3A6F9EF60FB5}" type="datetime1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4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E6DC-C4D8-4427-BCE1-FBE3CC69680D}" type="datetime1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3AB2B1-A460-49A5-9D97-8232892EABDD}" type="datetime1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46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5BB515E-B1BE-4DEB-81CC-94F35C002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Ejemplos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C1725263-90C6-42AB-81EF-DBA2A4929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1C7E1F-8F65-4492-A613-3083E726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Fco. Fabián González de la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8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810"/>
          </a:xfrm>
        </p:spPr>
        <p:txBody>
          <a:bodyPr/>
          <a:lstStyle/>
          <a:p>
            <a:r>
              <a:rPr lang="es-ES" dirty="0"/>
              <a:t>3º Tarea.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74608"/>
            <a:ext cx="9412331" cy="787230"/>
          </a:xfrm>
        </p:spPr>
        <p:txBody>
          <a:bodyPr>
            <a:noAutofit/>
          </a:bodyPr>
          <a:lstStyle/>
          <a:p>
            <a:r>
              <a:rPr lang="es-MX" sz="1800" dirty="0"/>
              <a:t>Una persona invierte un monto en el banco a 30 días con una tasa de interés del  15% anual. Construya la solución que calcule cuanto recibirá al final de los 30 días.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05744" y="2829142"/>
            <a:ext cx="2280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Algoritmo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79139" y="2829142"/>
            <a:ext cx="38375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Diagrama de Flujo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909394" y="2582921"/>
            <a:ext cx="2578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Prueba de Escritorio</a:t>
            </a:r>
          </a:p>
        </p:txBody>
      </p:sp>
    </p:spTree>
    <p:extLst>
      <p:ext uri="{BB962C8B-B14F-4D97-AF65-F5344CB8AC3E}">
        <p14:creationId xmlns:p14="http://schemas.microsoft.com/office/powerpoint/2010/main" val="271389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810"/>
          </a:xfrm>
        </p:spPr>
        <p:txBody>
          <a:bodyPr/>
          <a:lstStyle/>
          <a:p>
            <a:r>
              <a:rPr lang="es-ES" dirty="0"/>
              <a:t>4º Tarea.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6299" y="1274608"/>
            <a:ext cx="9412331" cy="787230"/>
          </a:xfrm>
        </p:spPr>
        <p:txBody>
          <a:bodyPr>
            <a:noAutofit/>
          </a:bodyPr>
          <a:lstStyle/>
          <a:p>
            <a:r>
              <a:rPr lang="es-MX" sz="1800" dirty="0"/>
              <a:t>Una persona invierte un monto en el banco a 90 días con una tasa de interés anual variable. Construya la solución que calcule cuanto recibirá al final de los 90 días.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05744" y="2829142"/>
            <a:ext cx="2280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Algoritmo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79139" y="2829142"/>
            <a:ext cx="38375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Diagrama de Flujo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909394" y="2582921"/>
            <a:ext cx="2578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Prueba de Escritorio</a:t>
            </a:r>
          </a:p>
        </p:txBody>
      </p:sp>
    </p:spTree>
    <p:extLst>
      <p:ext uri="{BB962C8B-B14F-4D97-AF65-F5344CB8AC3E}">
        <p14:creationId xmlns:p14="http://schemas.microsoft.com/office/powerpoint/2010/main" val="374923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810"/>
          </a:xfrm>
        </p:spPr>
        <p:txBody>
          <a:bodyPr/>
          <a:lstStyle/>
          <a:p>
            <a:r>
              <a:rPr lang="es-ES" dirty="0"/>
              <a:t>1</a:t>
            </a:r>
            <a:r>
              <a:rPr lang="es-ES" sz="4000" baseline="30000" dirty="0"/>
              <a:t>er</a:t>
            </a:r>
            <a:r>
              <a:rPr lang="es-ES" dirty="0"/>
              <a:t> Ejercicio Diagrama de Flujo.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74609"/>
            <a:ext cx="9412331" cy="1128594"/>
          </a:xfrm>
        </p:spPr>
        <p:txBody>
          <a:bodyPr/>
          <a:lstStyle/>
          <a:p>
            <a:r>
              <a:rPr lang="es-MX" dirty="0"/>
              <a:t>1: Construya un diagrama de flujo tal que dado el costo de lo vendido del articulo y la cantidad de dinero entregada por el cliente, calcule e imprima el cambio que se debe entregar.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05744" y="2389546"/>
            <a:ext cx="491640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Algoritmo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Inicio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Pedir costo, pagado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Hacer cambio &lt;- pagado – costo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Imprimir cambio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391326" y="2116456"/>
            <a:ext cx="38375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Diagrama de Flujo</a:t>
            </a:r>
          </a:p>
        </p:txBody>
      </p:sp>
      <p:sp>
        <p:nvSpPr>
          <p:cNvPr id="9" name="Elipse 8"/>
          <p:cNvSpPr/>
          <p:nvPr/>
        </p:nvSpPr>
        <p:spPr>
          <a:xfrm>
            <a:off x="7374606" y="2730901"/>
            <a:ext cx="1584174" cy="3686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Inicio</a:t>
            </a:r>
          </a:p>
        </p:txBody>
      </p:sp>
      <p:sp>
        <p:nvSpPr>
          <p:cNvPr id="10" name="Datos 9"/>
          <p:cNvSpPr/>
          <p:nvPr/>
        </p:nvSpPr>
        <p:spPr>
          <a:xfrm>
            <a:off x="7238039" y="3386317"/>
            <a:ext cx="1857308" cy="710037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costo, pagado</a:t>
            </a:r>
          </a:p>
        </p:txBody>
      </p:sp>
      <p:cxnSp>
        <p:nvCxnSpPr>
          <p:cNvPr id="12" name="Conector recto de flecha 11"/>
          <p:cNvCxnSpPr>
            <a:stCxn id="9" idx="4"/>
            <a:endCxn id="10" idx="1"/>
          </p:cNvCxnSpPr>
          <p:nvPr/>
        </p:nvCxnSpPr>
        <p:spPr>
          <a:xfrm>
            <a:off x="8166693" y="3099574"/>
            <a:ext cx="0" cy="28674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6541548" y="4437718"/>
            <a:ext cx="3250290" cy="3550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cambio &lt;- pagado - costo</a:t>
            </a:r>
          </a:p>
        </p:txBody>
      </p:sp>
      <p:cxnSp>
        <p:nvCxnSpPr>
          <p:cNvPr id="15" name="Conector recto de flecha 14"/>
          <p:cNvCxnSpPr>
            <a:stCxn id="10" idx="4"/>
            <a:endCxn id="13" idx="0"/>
          </p:cNvCxnSpPr>
          <p:nvPr/>
        </p:nvCxnSpPr>
        <p:spPr>
          <a:xfrm>
            <a:off x="8166693" y="4096354"/>
            <a:ext cx="0" cy="34136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Documento 17"/>
          <p:cNvSpPr/>
          <p:nvPr/>
        </p:nvSpPr>
        <p:spPr>
          <a:xfrm>
            <a:off x="7176584" y="5079479"/>
            <a:ext cx="1980219" cy="587146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cambio</a:t>
            </a:r>
          </a:p>
        </p:txBody>
      </p:sp>
      <p:cxnSp>
        <p:nvCxnSpPr>
          <p:cNvPr id="20" name="Conector recto de flecha 19"/>
          <p:cNvCxnSpPr>
            <a:stCxn id="13" idx="2"/>
            <a:endCxn id="18" idx="0"/>
          </p:cNvCxnSpPr>
          <p:nvPr/>
        </p:nvCxnSpPr>
        <p:spPr>
          <a:xfrm>
            <a:off x="8166693" y="4792737"/>
            <a:ext cx="1" cy="28674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7374606" y="5941917"/>
            <a:ext cx="1584174" cy="3686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</a:t>
            </a:r>
          </a:p>
        </p:txBody>
      </p:sp>
      <p:cxnSp>
        <p:nvCxnSpPr>
          <p:cNvPr id="23" name="Conector recto de flecha 22"/>
          <p:cNvCxnSpPr>
            <a:stCxn id="18" idx="2"/>
            <a:endCxn id="21" idx="0"/>
          </p:cNvCxnSpPr>
          <p:nvPr/>
        </p:nvCxnSpPr>
        <p:spPr>
          <a:xfrm flipH="1">
            <a:off x="8166693" y="5627808"/>
            <a:ext cx="1" cy="31410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8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810"/>
          </a:xfrm>
        </p:spPr>
        <p:txBody>
          <a:bodyPr/>
          <a:lstStyle/>
          <a:p>
            <a:r>
              <a:rPr lang="es-ES" dirty="0"/>
              <a:t>2º Ejercicio Diagrama de Flujo.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74609"/>
            <a:ext cx="9412331" cy="773574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Construya un diagrama de flujo  tal que dado la base y la altura  de un triangulo, calcule su superficie y lo imprima.  s=BA/2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05744" y="2389546"/>
            <a:ext cx="491640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Algoritmo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Inicio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Pedir B, A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Hacer s &lt;- (B*A)/2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Imprimir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391326" y="2116456"/>
            <a:ext cx="38375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Diagrama de Flujo</a:t>
            </a:r>
          </a:p>
        </p:txBody>
      </p:sp>
      <p:sp>
        <p:nvSpPr>
          <p:cNvPr id="9" name="Elipse 8"/>
          <p:cNvSpPr/>
          <p:nvPr/>
        </p:nvSpPr>
        <p:spPr>
          <a:xfrm>
            <a:off x="7374606" y="2730901"/>
            <a:ext cx="1584174" cy="3686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Inicio</a:t>
            </a:r>
          </a:p>
        </p:txBody>
      </p:sp>
      <p:sp>
        <p:nvSpPr>
          <p:cNvPr id="10" name="Datos 9"/>
          <p:cNvSpPr/>
          <p:nvPr/>
        </p:nvSpPr>
        <p:spPr>
          <a:xfrm>
            <a:off x="7238039" y="3386317"/>
            <a:ext cx="1857308" cy="710037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B, A</a:t>
            </a:r>
          </a:p>
        </p:txBody>
      </p:sp>
      <p:cxnSp>
        <p:nvCxnSpPr>
          <p:cNvPr id="12" name="Conector recto de flecha 11"/>
          <p:cNvCxnSpPr>
            <a:stCxn id="9" idx="4"/>
            <a:endCxn id="10" idx="1"/>
          </p:cNvCxnSpPr>
          <p:nvPr/>
        </p:nvCxnSpPr>
        <p:spPr>
          <a:xfrm>
            <a:off x="8166693" y="3099574"/>
            <a:ext cx="0" cy="28674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6541548" y="4437718"/>
            <a:ext cx="3250290" cy="3550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 &lt;- (B*A)/2</a:t>
            </a:r>
          </a:p>
        </p:txBody>
      </p:sp>
      <p:cxnSp>
        <p:nvCxnSpPr>
          <p:cNvPr id="15" name="Conector recto de flecha 14"/>
          <p:cNvCxnSpPr>
            <a:stCxn id="10" idx="4"/>
            <a:endCxn id="13" idx="0"/>
          </p:cNvCxnSpPr>
          <p:nvPr/>
        </p:nvCxnSpPr>
        <p:spPr>
          <a:xfrm>
            <a:off x="8166693" y="4096354"/>
            <a:ext cx="0" cy="34136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Documento 17"/>
          <p:cNvSpPr/>
          <p:nvPr/>
        </p:nvSpPr>
        <p:spPr>
          <a:xfrm>
            <a:off x="7176584" y="5079479"/>
            <a:ext cx="1980219" cy="587146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</a:t>
            </a:r>
          </a:p>
        </p:txBody>
      </p:sp>
      <p:cxnSp>
        <p:nvCxnSpPr>
          <p:cNvPr id="20" name="Conector recto de flecha 19"/>
          <p:cNvCxnSpPr>
            <a:stCxn id="13" idx="2"/>
            <a:endCxn id="18" idx="0"/>
          </p:cNvCxnSpPr>
          <p:nvPr/>
        </p:nvCxnSpPr>
        <p:spPr>
          <a:xfrm>
            <a:off x="8166693" y="4792737"/>
            <a:ext cx="1" cy="28674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7374606" y="5941917"/>
            <a:ext cx="1584174" cy="3686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</a:t>
            </a:r>
          </a:p>
        </p:txBody>
      </p:sp>
      <p:cxnSp>
        <p:nvCxnSpPr>
          <p:cNvPr id="23" name="Conector recto de flecha 22"/>
          <p:cNvCxnSpPr>
            <a:stCxn id="18" idx="2"/>
            <a:endCxn id="21" idx="0"/>
          </p:cNvCxnSpPr>
          <p:nvPr/>
        </p:nvCxnSpPr>
        <p:spPr>
          <a:xfrm flipH="1">
            <a:off x="8166693" y="5627808"/>
            <a:ext cx="1" cy="31410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68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810"/>
          </a:xfrm>
        </p:spPr>
        <p:txBody>
          <a:bodyPr/>
          <a:lstStyle/>
          <a:p>
            <a:r>
              <a:rPr lang="es-ES" dirty="0"/>
              <a:t>3º Ejercicio Diagrama de Flujo.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74608"/>
            <a:ext cx="9412331" cy="1292447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/>
              <a:t>Construya un  Diagrama de flujo  que tiene como datos  el nombre  de un dinosaurio, su peso y su longitud expresados en libras y pies respectivamente, escriba el  nombre del dinosaurio,  su peso en kilogramos  y su longitud en metros.  1 libra=499gr   1pie=0.03 km 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1862" y="2608026"/>
            <a:ext cx="570849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Algoritmo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Inicio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Hacer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dino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&lt;-””, peso &lt;-0.00, largo &lt;-0.00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Pedir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dino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, peso, largo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Calcular peso &lt;- peso* 0.499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Calcular largo &lt;- largo* 30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Imprimir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dino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, peso, largo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36327" y="2608036"/>
            <a:ext cx="38375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Diagrama de Flujo</a:t>
            </a:r>
          </a:p>
        </p:txBody>
      </p:sp>
    </p:spTree>
    <p:extLst>
      <p:ext uri="{BB962C8B-B14F-4D97-AF65-F5344CB8AC3E}">
        <p14:creationId xmlns:p14="http://schemas.microsoft.com/office/powerpoint/2010/main" val="317723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810"/>
          </a:xfrm>
        </p:spPr>
        <p:txBody>
          <a:bodyPr/>
          <a:lstStyle/>
          <a:p>
            <a:r>
              <a:rPr lang="es-ES" dirty="0"/>
              <a:t>4º Ejercicio Diagrama de Flujo.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74608"/>
            <a:ext cx="9412331" cy="1278794"/>
          </a:xfrm>
        </p:spPr>
        <p:txBody>
          <a:bodyPr>
            <a:noAutofit/>
          </a:bodyPr>
          <a:lstStyle/>
          <a:p>
            <a:pPr algn="just"/>
            <a:r>
              <a:rPr lang="es-MX" sz="1800" dirty="0"/>
              <a:t>Construya un algoritmo y su diagrama de flujo que resuelva el problema de una gasolinera.Los surtidores registran lo que surten en galones  pero el precio está fijado en litros. Calcule e imprima lo que hay que cobrarle al cliente compruebe su diagrama.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05744" y="2829142"/>
            <a:ext cx="2280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Algoritmo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79139" y="2829142"/>
            <a:ext cx="38375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Diagrama de Flujo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909394" y="2582921"/>
            <a:ext cx="2578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Prueba de Escritorio</a:t>
            </a:r>
          </a:p>
        </p:txBody>
      </p:sp>
    </p:spTree>
    <p:extLst>
      <p:ext uri="{BB962C8B-B14F-4D97-AF65-F5344CB8AC3E}">
        <p14:creationId xmlns:p14="http://schemas.microsoft.com/office/powerpoint/2010/main" val="199431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s-ES_tradnl" dirty="0"/>
              <a:t>Requisitos de Hojas </a:t>
            </a:r>
            <a:r>
              <a:rPr lang="es-ES_tradnl"/>
              <a:t>de Entrega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447800"/>
            <a:ext cx="9404723" cy="5065295"/>
          </a:xfrm>
        </p:spPr>
        <p:txBody>
          <a:bodyPr/>
          <a:lstStyle/>
          <a:p>
            <a:r>
              <a:rPr lang="es-ES_tradnl" dirty="0"/>
              <a:t>Estos requisitos son necesarios para que el profesor pueda recibir las hojas de entrega con: ejercicios, tareas, exámenes.</a:t>
            </a:r>
          </a:p>
          <a:p>
            <a:r>
              <a:rPr lang="es-ES_tradnl" dirty="0"/>
              <a:t>Exclusivamente Hoja </a:t>
            </a:r>
            <a:r>
              <a:rPr lang="es-ES_tradnl" b="1" dirty="0"/>
              <a:t>BLANCA</a:t>
            </a:r>
            <a:r>
              <a:rPr lang="es-ES_tradnl" dirty="0"/>
              <a:t> tamaño carta que contenga:</a:t>
            </a:r>
          </a:p>
          <a:p>
            <a:pPr lvl="1"/>
            <a:r>
              <a:rPr lang="es-ES_tradnl" b="1" dirty="0"/>
              <a:t>NOMBRE COMPLETO, FECHA DE ENTREGA Y TITULO DEL DOCUMENTO </a:t>
            </a:r>
            <a:r>
              <a:rPr lang="es-ES_tradnl" dirty="0"/>
              <a:t>(por ejemplo: Ejercicio #5 , Tarea #2, etc.) En la parte superior de la hoja.</a:t>
            </a:r>
          </a:p>
          <a:p>
            <a:pPr lvl="1"/>
            <a:r>
              <a:rPr lang="es-ES_tradnl" dirty="0"/>
              <a:t>Texto descriptivo del problema que se quiere resolver.</a:t>
            </a:r>
          </a:p>
          <a:p>
            <a:pPr lvl="1"/>
            <a:r>
              <a:rPr lang="es-ES_tradnl" dirty="0"/>
              <a:t>En la parte frontal se presenta el algoritmo, en la parte posterior el diagrama de flujo y la prueba de escritorio.  En tantas hojas sea necesario para desarrollar la solución</a:t>
            </a:r>
            <a:r>
              <a:rPr lang="es-ES" dirty="0"/>
              <a:t> a</a:t>
            </a:r>
            <a:r>
              <a:rPr lang="es-ES_tradnl" dirty="0"/>
              <a:t> el problema.</a:t>
            </a:r>
          </a:p>
          <a:p>
            <a:pPr lvl="1"/>
            <a:r>
              <a:rPr lang="es-ES_tradnl" b="1" dirty="0"/>
              <a:t>Hojas Engrapadas</a:t>
            </a:r>
            <a:r>
              <a:rPr lang="es-ES_tradnl" dirty="0"/>
              <a:t>, no clips, no pegadas.</a:t>
            </a:r>
          </a:p>
          <a:p>
            <a:pPr lvl="1"/>
            <a:r>
              <a:rPr lang="es-ES_tradnl" dirty="0"/>
              <a:t>Letra clara de molde.</a:t>
            </a:r>
          </a:p>
          <a:p>
            <a:pPr lvl="1"/>
            <a:r>
              <a:rPr lang="es-ES_tradnl" dirty="0"/>
              <a:t>Realizadas con Lápiz #2</a:t>
            </a:r>
            <a:r>
              <a:rPr lang="es-ES" dirty="0"/>
              <a:t> .</a:t>
            </a:r>
            <a:endParaRPr lang="es-ES_tradnl" dirty="0"/>
          </a:p>
          <a:p>
            <a:pPr lvl="1"/>
            <a:endParaRPr lang="es-ES_tradnl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22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2F519-79D2-4154-A7E4-7F74204A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Requisitos para Tareas Digitales.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12049B-ECD8-41BA-A72D-110991195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62587"/>
            <a:ext cx="8946541" cy="4195481"/>
          </a:xfrm>
        </p:spPr>
        <p:txBody>
          <a:bodyPr/>
          <a:lstStyle/>
          <a:p>
            <a:r>
              <a:rPr lang="es-MX" dirty="0"/>
              <a:t>Archivo en formato de Word.</a:t>
            </a:r>
          </a:p>
          <a:p>
            <a:r>
              <a:rPr lang="es-MX" dirty="0"/>
              <a:t>Encabezado con </a:t>
            </a:r>
            <a:r>
              <a:rPr lang="es-ES_tradnl" b="1" dirty="0"/>
              <a:t>NOMBRE COMPLETO, FECHA DE ENTREGA Y TITULO DEL DOCUMENTO </a:t>
            </a:r>
            <a:r>
              <a:rPr lang="es-ES_tradnl" dirty="0"/>
              <a:t>(por ejemplo: Ejercicio #5 , Tarea #2, etc.) En la parte superior de la hoja.</a:t>
            </a:r>
          </a:p>
          <a:p>
            <a:r>
              <a:rPr lang="es-ES_tradnl" dirty="0"/>
              <a:t>Letra tipo Arial tamaño 11.</a:t>
            </a:r>
          </a:p>
          <a:p>
            <a:r>
              <a:rPr lang="es-ES_tradnl" dirty="0"/>
              <a:t>Texto descriptivo del problema que se quiere resolver.</a:t>
            </a:r>
          </a:p>
          <a:p>
            <a:r>
              <a:rPr lang="es-ES_tradnl" dirty="0"/>
              <a:t>En la primera parte se presenta el algoritmo, en la segunda </a:t>
            </a:r>
            <a:r>
              <a:rPr lang="es-ES_tradnl"/>
              <a:t>hoja va el </a:t>
            </a:r>
            <a:r>
              <a:rPr lang="es-ES_tradnl" dirty="0"/>
              <a:t>diagrama de flujo y la prueba de escritorio.  En tantas hojas sea necesario para desarrollar la solución</a:t>
            </a:r>
            <a:r>
              <a:rPr lang="es-ES" dirty="0"/>
              <a:t> a</a:t>
            </a:r>
            <a:r>
              <a:rPr lang="es-ES_tradnl" dirty="0"/>
              <a:t> el problema.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69CA27-707D-41C4-B99E-4131BC80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Fco. Fabián González de la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1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810"/>
          </a:xfrm>
        </p:spPr>
        <p:txBody>
          <a:bodyPr/>
          <a:lstStyle/>
          <a:p>
            <a:r>
              <a:rPr lang="es-ES" dirty="0"/>
              <a:t>1º Tarea.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74608"/>
            <a:ext cx="9412331" cy="787230"/>
          </a:xfrm>
        </p:spPr>
        <p:txBody>
          <a:bodyPr>
            <a:noAutofit/>
          </a:bodyPr>
          <a:lstStyle/>
          <a:p>
            <a:pPr algn="just"/>
            <a:r>
              <a:rPr lang="es-MX" sz="1800" dirty="0"/>
              <a:t> Construya la solución que calcule e imprima el numero de segundos que hay en un determinado número de días. Compruebe su diagrama.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05744" y="2829142"/>
            <a:ext cx="2280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Algoritmo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79139" y="2829142"/>
            <a:ext cx="38375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Diagrama de Flujo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909394" y="2582921"/>
            <a:ext cx="2578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Prueba de Escritorio</a:t>
            </a:r>
          </a:p>
        </p:txBody>
      </p:sp>
    </p:spTree>
    <p:extLst>
      <p:ext uri="{BB962C8B-B14F-4D97-AF65-F5344CB8AC3E}">
        <p14:creationId xmlns:p14="http://schemas.microsoft.com/office/powerpoint/2010/main" val="231556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810"/>
          </a:xfrm>
        </p:spPr>
        <p:txBody>
          <a:bodyPr/>
          <a:lstStyle/>
          <a:p>
            <a:r>
              <a:rPr lang="es-ES" dirty="0"/>
              <a:t>2º Tarea.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74608"/>
            <a:ext cx="9412331" cy="787230"/>
          </a:xfrm>
        </p:spPr>
        <p:txBody>
          <a:bodyPr>
            <a:noAutofit/>
          </a:bodyPr>
          <a:lstStyle/>
          <a:p>
            <a:r>
              <a:rPr lang="es-MX" sz="1800" dirty="0"/>
              <a:t> Construya la solución que calcule un monto en dólares dado el tipo de cambio en pesos mexicanos.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05744" y="2829142"/>
            <a:ext cx="2280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Algoritmo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79139" y="2829142"/>
            <a:ext cx="38375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Diagrama de Flujo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909394" y="2582921"/>
            <a:ext cx="2578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Prueba de Escritorio</a:t>
            </a:r>
          </a:p>
        </p:txBody>
      </p:sp>
    </p:spTree>
    <p:extLst>
      <p:ext uri="{BB962C8B-B14F-4D97-AF65-F5344CB8AC3E}">
        <p14:creationId xmlns:p14="http://schemas.microsoft.com/office/powerpoint/2010/main" val="3562176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ic_Course_16x9_TP103039515" id="{764731E6-CD11-49BB-8508-855B8A56288C}" vid="{1E70FD52-8BC3-4FFC-B6BA-A72F9CC7B2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804</Words>
  <Application>Microsoft Macintosh PowerPoint</Application>
  <PresentationFormat>Panorámica</PresentationFormat>
  <Paragraphs>92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3</vt:lpstr>
      <vt:lpstr>Ion</vt:lpstr>
      <vt:lpstr>Ejemplos</vt:lpstr>
      <vt:lpstr>1er Ejercicio Diagrama de Flujo.</vt:lpstr>
      <vt:lpstr>2º Ejercicio Diagrama de Flujo.</vt:lpstr>
      <vt:lpstr>3º Ejercicio Diagrama de Flujo.</vt:lpstr>
      <vt:lpstr>4º Ejercicio Diagrama de Flujo.</vt:lpstr>
      <vt:lpstr>Requisitos de Hojas de Entrega</vt:lpstr>
      <vt:lpstr>Requisitos para Tareas Digitales.</vt:lpstr>
      <vt:lpstr>1º Tarea.</vt:lpstr>
      <vt:lpstr>2º Tarea.</vt:lpstr>
      <vt:lpstr>3º Tarea.</vt:lpstr>
      <vt:lpstr>4º Tarea.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Ejemplos</dc:title>
  <dc:creator>Fabian Gonzalez</dc:creator>
  <cp:lastModifiedBy>Francisco Fabian Gonzalez de la O</cp:lastModifiedBy>
  <cp:revision>2</cp:revision>
  <dcterms:created xsi:type="dcterms:W3CDTF">2021-07-14T19:46:40Z</dcterms:created>
  <dcterms:modified xsi:type="dcterms:W3CDTF">2024-07-01T16:04:11Z</dcterms:modified>
</cp:coreProperties>
</file>