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06" r:id="rId2"/>
    <p:sldId id="396" r:id="rId3"/>
    <p:sldId id="504" r:id="rId4"/>
    <p:sldId id="505" r:id="rId5"/>
    <p:sldId id="507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9e0de41ea48b79" providerId="LiveId" clId="{08BA5572-4A17-45E3-B43E-782AECEC40CE}"/>
    <pc:docChg chg="custSel addSld modSld">
      <pc:chgData name="" userId="c69e0de41ea48b79" providerId="LiveId" clId="{08BA5572-4A17-45E3-B43E-782AECEC40CE}" dt="2021-07-15T14:50:06.961" v="677" actId="20577"/>
      <pc:docMkLst>
        <pc:docMk/>
      </pc:docMkLst>
      <pc:sldChg chg="addSp delSp modSp add">
        <pc:chgData name="" userId="c69e0de41ea48b79" providerId="LiveId" clId="{08BA5572-4A17-45E3-B43E-782AECEC40CE}" dt="2021-07-15T14:50:06.961" v="677" actId="20577"/>
        <pc:sldMkLst>
          <pc:docMk/>
          <pc:sldMk cId="55186197" sldId="507"/>
        </pc:sldMkLst>
        <pc:spChg chg="mod">
          <ac:chgData name="" userId="c69e0de41ea48b79" providerId="LiveId" clId="{08BA5572-4A17-45E3-B43E-782AECEC40CE}" dt="2021-07-15T14:39:46.369" v="189" actId="14100"/>
          <ac:spMkLst>
            <pc:docMk/>
            <pc:sldMk cId="55186197" sldId="507"/>
            <ac:spMk id="2" creationId="{38FECC9A-C62C-4F19-A995-6098DDF140BF}"/>
          </ac:spMkLst>
        </pc:spChg>
        <pc:spChg chg="mod">
          <ac:chgData name="" userId="c69e0de41ea48b79" providerId="LiveId" clId="{08BA5572-4A17-45E3-B43E-782AECEC40CE}" dt="2021-07-15T14:46:47.230" v="547" actId="14100"/>
          <ac:spMkLst>
            <pc:docMk/>
            <pc:sldMk cId="55186197" sldId="507"/>
            <ac:spMk id="3" creationId="{2D3C1A11-E9A4-4FCB-8323-550D081C569C}"/>
          </ac:spMkLst>
        </pc:spChg>
        <pc:spChg chg="add mod">
          <ac:chgData name="" userId="c69e0de41ea48b79" providerId="LiveId" clId="{08BA5572-4A17-45E3-B43E-782AECEC40CE}" dt="2021-07-15T14:50:06.961" v="677" actId="20577"/>
          <ac:spMkLst>
            <pc:docMk/>
            <pc:sldMk cId="55186197" sldId="507"/>
            <ac:spMk id="5" creationId="{5BDC0891-166F-42F7-A799-302626622AEA}"/>
          </ac:spMkLst>
        </pc:spChg>
        <pc:spChg chg="add mod">
          <ac:chgData name="" userId="c69e0de41ea48b79" providerId="LiveId" clId="{08BA5572-4A17-45E3-B43E-782AECEC40CE}" dt="2021-07-15T14:49:27.263" v="674" actId="1582"/>
          <ac:spMkLst>
            <pc:docMk/>
            <pc:sldMk cId="55186197" sldId="507"/>
            <ac:spMk id="6" creationId="{9329A17F-41B6-46EF-8B1D-1B18778EDB70}"/>
          </ac:spMkLst>
        </pc:spChg>
        <pc:spChg chg="add mod">
          <ac:chgData name="" userId="c69e0de41ea48b79" providerId="LiveId" clId="{08BA5572-4A17-45E3-B43E-782AECEC40CE}" dt="2021-07-15T14:49:27.263" v="674" actId="1582"/>
          <ac:spMkLst>
            <pc:docMk/>
            <pc:sldMk cId="55186197" sldId="507"/>
            <ac:spMk id="7" creationId="{FC439815-3706-4272-B774-560B5B4C2B05}"/>
          </ac:spMkLst>
        </pc:spChg>
        <pc:spChg chg="add mod">
          <ac:chgData name="" userId="c69e0de41ea48b79" providerId="LiveId" clId="{08BA5572-4A17-45E3-B43E-782AECEC40CE}" dt="2021-07-15T14:49:27.263" v="674" actId="1582"/>
          <ac:spMkLst>
            <pc:docMk/>
            <pc:sldMk cId="55186197" sldId="507"/>
            <ac:spMk id="10" creationId="{FFCC17E1-51AC-47E5-A7D1-114A298638CA}"/>
          </ac:spMkLst>
        </pc:spChg>
        <pc:spChg chg="add del mod">
          <ac:chgData name="" userId="c69e0de41ea48b79" providerId="LiveId" clId="{08BA5572-4A17-45E3-B43E-782AECEC40CE}" dt="2021-07-15T14:45:54.776" v="507" actId="478"/>
          <ac:spMkLst>
            <pc:docMk/>
            <pc:sldMk cId="55186197" sldId="507"/>
            <ac:spMk id="13" creationId="{4A3593D9-6744-4047-B6A0-615B55D4D195}"/>
          </ac:spMkLst>
        </pc:spChg>
        <pc:spChg chg="add mod">
          <ac:chgData name="" userId="c69e0de41ea48b79" providerId="LiveId" clId="{08BA5572-4A17-45E3-B43E-782AECEC40CE}" dt="2021-07-15T14:49:27.263" v="674" actId="1582"/>
          <ac:spMkLst>
            <pc:docMk/>
            <pc:sldMk cId="55186197" sldId="507"/>
            <ac:spMk id="14" creationId="{45493FBF-3670-431E-8F51-DC7BE930D1E9}"/>
          </ac:spMkLst>
        </pc:spChg>
        <pc:spChg chg="add mod">
          <ac:chgData name="" userId="c69e0de41ea48b79" providerId="LiveId" clId="{08BA5572-4A17-45E3-B43E-782AECEC40CE}" dt="2021-07-15T14:49:27.263" v="674" actId="1582"/>
          <ac:spMkLst>
            <pc:docMk/>
            <pc:sldMk cId="55186197" sldId="507"/>
            <ac:spMk id="17" creationId="{504342DB-5242-4EE4-82AA-16253BAC96A9}"/>
          </ac:spMkLst>
        </pc:spChg>
        <pc:spChg chg="add mod">
          <ac:chgData name="" userId="c69e0de41ea48b79" providerId="LiveId" clId="{08BA5572-4A17-45E3-B43E-782AECEC40CE}" dt="2021-07-15T14:49:27.263" v="674" actId="1582"/>
          <ac:spMkLst>
            <pc:docMk/>
            <pc:sldMk cId="55186197" sldId="507"/>
            <ac:spMk id="20" creationId="{227368F4-3AB8-48BE-AAAA-9E676C460AFF}"/>
          </ac:spMkLst>
        </pc:spChg>
        <pc:grpChg chg="add mod">
          <ac:chgData name="" userId="c69e0de41ea48b79" providerId="LiveId" clId="{08BA5572-4A17-45E3-B43E-782AECEC40CE}" dt="2021-07-15T14:49:18.782" v="673" actId="207"/>
          <ac:grpSpMkLst>
            <pc:docMk/>
            <pc:sldMk cId="55186197" sldId="507"/>
            <ac:grpSpMk id="23" creationId="{ED2A36BE-D198-4189-BC57-DFD59FDFEB82}"/>
          </ac:grpSpMkLst>
        </pc:grpChg>
        <pc:cxnChg chg="add mod">
          <ac:chgData name="" userId="c69e0de41ea48b79" providerId="LiveId" clId="{08BA5572-4A17-45E3-B43E-782AECEC40CE}" dt="2021-07-15T14:49:27.263" v="674" actId="1582"/>
          <ac:cxnSpMkLst>
            <pc:docMk/>
            <pc:sldMk cId="55186197" sldId="507"/>
            <ac:cxnSpMk id="9" creationId="{F745F9EA-54C8-40C5-BF19-33DECDAF295B}"/>
          </ac:cxnSpMkLst>
        </pc:cxnChg>
        <pc:cxnChg chg="add mod">
          <ac:chgData name="" userId="c69e0de41ea48b79" providerId="LiveId" clId="{08BA5572-4A17-45E3-B43E-782AECEC40CE}" dt="2021-07-15T14:49:27.263" v="674" actId="1582"/>
          <ac:cxnSpMkLst>
            <pc:docMk/>
            <pc:sldMk cId="55186197" sldId="507"/>
            <ac:cxnSpMk id="12" creationId="{4CFB4DB4-3869-4E63-AAFB-7AC005C94E1A}"/>
          </ac:cxnSpMkLst>
        </pc:cxnChg>
        <pc:cxnChg chg="add mod">
          <ac:chgData name="" userId="c69e0de41ea48b79" providerId="LiveId" clId="{08BA5572-4A17-45E3-B43E-782AECEC40CE}" dt="2021-07-15T14:49:27.263" v="674" actId="1582"/>
          <ac:cxnSpMkLst>
            <pc:docMk/>
            <pc:sldMk cId="55186197" sldId="507"/>
            <ac:cxnSpMk id="16" creationId="{B077C258-0222-454F-9BD2-CF2EFA67DC69}"/>
          </ac:cxnSpMkLst>
        </pc:cxnChg>
        <pc:cxnChg chg="add mod">
          <ac:chgData name="" userId="c69e0de41ea48b79" providerId="LiveId" clId="{08BA5572-4A17-45E3-B43E-782AECEC40CE}" dt="2021-07-15T14:49:27.263" v="674" actId="1582"/>
          <ac:cxnSpMkLst>
            <pc:docMk/>
            <pc:sldMk cId="55186197" sldId="507"/>
            <ac:cxnSpMk id="19" creationId="{D5C05D37-1B9B-4A49-943C-B48AAD5BFCAF}"/>
          </ac:cxnSpMkLst>
        </pc:cxnChg>
        <pc:cxnChg chg="add mod">
          <ac:chgData name="" userId="c69e0de41ea48b79" providerId="LiveId" clId="{08BA5572-4A17-45E3-B43E-782AECEC40CE}" dt="2021-07-15T14:49:27.263" v="674" actId="1582"/>
          <ac:cxnSpMkLst>
            <pc:docMk/>
            <pc:sldMk cId="55186197" sldId="507"/>
            <ac:cxnSpMk id="22" creationId="{113DBEE9-688B-4CCD-A4A4-31CC6F761DF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0998-705A-4718-ABE3-9ACBA5DF5F25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5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97C7-CDD7-4D82-B844-AC256B62B66E}" type="datetime1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7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DCD8-1BFC-4C4A-9AF6-8201D1FC5361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5445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33F3-7225-474A-8828-0ECCE245D1EA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2771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rjeta para el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0C53-4700-4ADE-A847-0E19DB46EF8B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27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yenda - Tarjeta para el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C4CB-FC76-4F6E-8630-1E2862ECC6F7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810059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27C5-8DB8-4AC2-8C5E-C7984DE9A214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29707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C5E6-D07A-4B32-BCE6-E3B1A3F41AA2}" type="datetime1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en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BB2-A024-4C0D-91AC-C5E139A0C334}" type="datetime1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06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D8B1-D8BD-41A8-B6DF-080DF3AA9CF5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52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D2B8-0665-4B73-8D65-FCFF813042F2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7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08AD-F612-4658-8921-F4A9DE659665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8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1086-7893-4DD8-A8C5-416721D95FCF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5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5B07-08DD-453F-9EDF-7BA944DC8195}" type="datetime1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06F0-70A1-43CF-8E74-7681D4F16D9A}" type="datetime1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5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C0F3-C7B4-4458-9166-480FF918257B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6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5B6D-56C2-4FC0-8A9D-C9A0FCA3C859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0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749E-830B-4DCB-9042-3A6F9EF60FB5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2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E6DC-C4D8-4427-BCE1-FBE3CC69680D}" type="datetime1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0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3AB2B1-A460-49A5-9D97-8232892EABDD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33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597057F-DDD9-4263-843E-0FF262D4F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2.1 Estructura de Control: Secuencial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29D3F5E0-4BC6-4AEF-908A-B4B624530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D62019-8D64-4FDD-9999-27A1DBD8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Fco. Fabián González de la 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8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810"/>
          </a:xfrm>
        </p:spPr>
        <p:txBody>
          <a:bodyPr/>
          <a:lstStyle/>
          <a:p>
            <a:r>
              <a:rPr lang="es-ES" dirty="0"/>
              <a:t>Estructuras de Control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315572"/>
            <a:ext cx="8946541" cy="4195481"/>
          </a:xfrm>
        </p:spPr>
        <p:txBody>
          <a:bodyPr/>
          <a:lstStyle/>
          <a:p>
            <a:r>
              <a:rPr lang="es-ES" dirty="0"/>
              <a:t>Las estructuras de control permiten modificar el flujo de ejecución de un programa.</a:t>
            </a:r>
          </a:p>
          <a:p>
            <a:r>
              <a:rPr lang="es-ES" dirty="0"/>
              <a:t>Existen diferentes tipo de estructuras de control:</a:t>
            </a:r>
          </a:p>
          <a:p>
            <a:r>
              <a:rPr lang="es-ES" dirty="0"/>
              <a:t>Estructuras de Control de Secuencial</a:t>
            </a:r>
          </a:p>
          <a:p>
            <a:r>
              <a:rPr lang="es-ES" dirty="0"/>
              <a:t>Estructuras de Control de Selección</a:t>
            </a:r>
          </a:p>
          <a:p>
            <a:pPr lvl="1"/>
            <a:r>
              <a:rPr lang="es-ES" dirty="0"/>
              <a:t>Simple</a:t>
            </a:r>
          </a:p>
          <a:p>
            <a:pPr lvl="1"/>
            <a:r>
              <a:rPr lang="es-ES" dirty="0"/>
              <a:t>Múltiple</a:t>
            </a:r>
          </a:p>
          <a:p>
            <a:r>
              <a:rPr lang="es-ES" dirty="0"/>
              <a:t>Estructura de Control de iteración ó Repetición</a:t>
            </a:r>
          </a:p>
          <a:p>
            <a:r>
              <a:rPr lang="es-ES" dirty="0"/>
              <a:t>Estas Estructuras de Control son los pilares para lo que se conoce como Programación Estructurada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4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537"/>
          </a:xfrm>
        </p:spPr>
        <p:txBody>
          <a:bodyPr/>
          <a:lstStyle/>
          <a:p>
            <a:r>
              <a:rPr lang="es-ES" dirty="0"/>
              <a:t>2.1 </a:t>
            </a:r>
            <a:r>
              <a:rPr lang="es-ES" sz="3200" dirty="0"/>
              <a:t>Estructura de Control </a:t>
            </a:r>
            <a:r>
              <a:rPr lang="es-ES" dirty="0"/>
              <a:t>Secuenciales: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503" y="1447800"/>
            <a:ext cx="4847897" cy="4957481"/>
          </a:xfrm>
        </p:spPr>
        <p:txBody>
          <a:bodyPr>
            <a:normAutofit/>
          </a:bodyPr>
          <a:lstStyle/>
          <a:p>
            <a:r>
              <a:rPr lang="es-ES" dirty="0"/>
              <a:t>Una estructura de control secuencial es la que se encuentra compuesta por instrucciones ordenadas una tras otra.</a:t>
            </a:r>
          </a:p>
          <a:p>
            <a:r>
              <a:rPr lang="es-ES" dirty="0"/>
              <a:t>La ejecución de las instrucciones se realiza de manera ordenada y siempre debe terminar la instrucción antes de continuar con la siguiente. </a:t>
            </a:r>
          </a:p>
          <a:p>
            <a:r>
              <a:rPr lang="es-ES" dirty="0"/>
              <a:t>Es la forma más básica de control y sirve de base para las demás estructuras de control.</a:t>
            </a:r>
          </a:p>
          <a:p>
            <a:r>
              <a:rPr lang="es-ES" dirty="0"/>
              <a:t>Generalmente se compone de instrucciones y operaciones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DB6CD3-B88A-40AD-87E6-52BE0BEDDB52}"/>
              </a:ext>
            </a:extLst>
          </p:cNvPr>
          <p:cNvSpPr/>
          <p:nvPr/>
        </p:nvSpPr>
        <p:spPr>
          <a:xfrm>
            <a:off x="6752492" y="2307102"/>
            <a:ext cx="2532185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Instrucción 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49E170-682E-4742-9377-212926767464}"/>
              </a:ext>
            </a:extLst>
          </p:cNvPr>
          <p:cNvSpPr/>
          <p:nvPr/>
        </p:nvSpPr>
        <p:spPr>
          <a:xfrm>
            <a:off x="6752491" y="3179727"/>
            <a:ext cx="2532185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Instrucción 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9D99DEB-D7DB-4C28-8FA0-523810F9E7F3}"/>
              </a:ext>
            </a:extLst>
          </p:cNvPr>
          <p:cNvSpPr/>
          <p:nvPr/>
        </p:nvSpPr>
        <p:spPr>
          <a:xfrm>
            <a:off x="6752491" y="4052352"/>
            <a:ext cx="2532185" cy="618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Instrucción 3</a:t>
            </a:r>
          </a:p>
        </p:txBody>
      </p:sp>
      <p:sp>
        <p:nvSpPr>
          <p:cNvPr id="8" name="Flecha: curvada hacia la izquierda 7">
            <a:extLst>
              <a:ext uri="{FF2B5EF4-FFF2-40B4-BE49-F238E27FC236}">
                <a16:creationId xmlns:a16="http://schemas.microsoft.com/office/drawing/2014/main" id="{6DF7709F-6825-432A-9859-2DC595932A16}"/>
              </a:ext>
            </a:extLst>
          </p:cNvPr>
          <p:cNvSpPr/>
          <p:nvPr/>
        </p:nvSpPr>
        <p:spPr>
          <a:xfrm>
            <a:off x="9284676" y="2616591"/>
            <a:ext cx="604910" cy="9566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Flecha: curvada hacia la izquierda 8">
            <a:extLst>
              <a:ext uri="{FF2B5EF4-FFF2-40B4-BE49-F238E27FC236}">
                <a16:creationId xmlns:a16="http://schemas.microsoft.com/office/drawing/2014/main" id="{BB3CC6C6-7037-405F-ADAD-972ED9A31EE8}"/>
              </a:ext>
            </a:extLst>
          </p:cNvPr>
          <p:cNvSpPr/>
          <p:nvPr/>
        </p:nvSpPr>
        <p:spPr>
          <a:xfrm>
            <a:off x="9312810" y="3714727"/>
            <a:ext cx="604910" cy="9566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32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537"/>
          </a:xfrm>
        </p:spPr>
        <p:txBody>
          <a:bodyPr/>
          <a:lstStyle/>
          <a:p>
            <a:r>
              <a:rPr lang="es-ES" dirty="0"/>
              <a:t>2.1 </a:t>
            </a:r>
            <a:r>
              <a:rPr lang="es-ES" sz="3200" dirty="0"/>
              <a:t>Estructura de Control </a:t>
            </a:r>
            <a:r>
              <a:rPr lang="es-ES" dirty="0"/>
              <a:t>Secuenciales: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DB6CD3-B88A-40AD-87E6-52BE0BEDDB52}"/>
              </a:ext>
            </a:extLst>
          </p:cNvPr>
          <p:cNvSpPr/>
          <p:nvPr/>
        </p:nvSpPr>
        <p:spPr>
          <a:xfrm>
            <a:off x="7132318" y="2664666"/>
            <a:ext cx="2089053" cy="547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Instrucción 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49E170-682E-4742-9377-212926767464}"/>
              </a:ext>
            </a:extLst>
          </p:cNvPr>
          <p:cNvSpPr/>
          <p:nvPr/>
        </p:nvSpPr>
        <p:spPr>
          <a:xfrm>
            <a:off x="7132318" y="3537291"/>
            <a:ext cx="2089053" cy="547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operación 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9D99DEB-D7DB-4C28-8FA0-523810F9E7F3}"/>
              </a:ext>
            </a:extLst>
          </p:cNvPr>
          <p:cNvSpPr/>
          <p:nvPr/>
        </p:nvSpPr>
        <p:spPr>
          <a:xfrm>
            <a:off x="7132318" y="4409916"/>
            <a:ext cx="2089053" cy="547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Instrucción 2</a:t>
            </a:r>
          </a:p>
        </p:txBody>
      </p:sp>
      <p:sp>
        <p:nvSpPr>
          <p:cNvPr id="8" name="Flecha: curvada hacia la izquierda 7">
            <a:extLst>
              <a:ext uri="{FF2B5EF4-FFF2-40B4-BE49-F238E27FC236}">
                <a16:creationId xmlns:a16="http://schemas.microsoft.com/office/drawing/2014/main" id="{6DF7709F-6825-432A-9859-2DC595932A16}"/>
              </a:ext>
            </a:extLst>
          </p:cNvPr>
          <p:cNvSpPr/>
          <p:nvPr/>
        </p:nvSpPr>
        <p:spPr>
          <a:xfrm>
            <a:off x="9327228" y="2974156"/>
            <a:ext cx="499051" cy="84657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" name="Flecha: curvada hacia la izquierda 8">
            <a:extLst>
              <a:ext uri="{FF2B5EF4-FFF2-40B4-BE49-F238E27FC236}">
                <a16:creationId xmlns:a16="http://schemas.microsoft.com/office/drawing/2014/main" id="{BB3CC6C6-7037-405F-ADAD-972ED9A31EE8}"/>
              </a:ext>
            </a:extLst>
          </p:cNvPr>
          <p:cNvSpPr/>
          <p:nvPr/>
        </p:nvSpPr>
        <p:spPr>
          <a:xfrm>
            <a:off x="9355362" y="4072292"/>
            <a:ext cx="499051" cy="84657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9F1B5138-29A9-439D-A26F-A39F14F23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03" y="1447801"/>
            <a:ext cx="5591023" cy="469795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La salida de la expresión anterior es la entrada de la expresión siguiente.</a:t>
            </a:r>
          </a:p>
          <a:p>
            <a:endParaRPr lang="es-ES" dirty="0"/>
          </a:p>
          <a:p>
            <a:r>
              <a:rPr lang="es-ES" dirty="0"/>
              <a:t>Todas las estructuras de control tienen un punto único de inicio y un punto único de fin.</a:t>
            </a:r>
          </a:p>
          <a:p>
            <a:endParaRPr lang="es-ES" dirty="0"/>
          </a:p>
          <a:p>
            <a:r>
              <a:rPr lang="es-ES" dirty="0"/>
              <a:t>Es una consecuencia de una las características del algoritmo: </a:t>
            </a:r>
            <a:r>
              <a:rPr lang="es-ES" sz="2800" b="1" dirty="0">
                <a:solidFill>
                  <a:srgbClr val="FFC000"/>
                </a:solidFill>
              </a:rPr>
              <a:t>Orden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A este proceso se le conoce como ejecución secuencial</a:t>
            </a:r>
          </a:p>
          <a:p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5EA3953-ACF9-4608-941C-85A3429E79D4}"/>
              </a:ext>
            </a:extLst>
          </p:cNvPr>
          <p:cNvSpPr/>
          <p:nvPr/>
        </p:nvSpPr>
        <p:spPr>
          <a:xfrm>
            <a:off x="7353884" y="1139592"/>
            <a:ext cx="164592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Inicio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24FBAD1-DDF6-43D4-B3DA-762606C5134C}"/>
              </a:ext>
            </a:extLst>
          </p:cNvPr>
          <p:cNvCxnSpPr>
            <a:cxnSpLocks/>
          </p:cNvCxnSpPr>
          <p:nvPr/>
        </p:nvCxnSpPr>
        <p:spPr>
          <a:xfrm>
            <a:off x="8176844" y="1977792"/>
            <a:ext cx="1" cy="6868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8DFE98F1-73A4-4E1F-86BE-7B4145B75AE9}"/>
              </a:ext>
            </a:extLst>
          </p:cNvPr>
          <p:cNvSpPr/>
          <p:nvPr/>
        </p:nvSpPr>
        <p:spPr>
          <a:xfrm>
            <a:off x="7353884" y="5567082"/>
            <a:ext cx="164592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Fin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3CB36CB-127C-4BBC-8416-BE745BA23178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8176844" y="4957699"/>
            <a:ext cx="1" cy="6093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1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ECC9A-C62C-4F19-A995-6098DDF1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s-MX" dirty="0"/>
              <a:t>Ejemplo </a:t>
            </a:r>
            <a:r>
              <a:rPr lang="es-MX" sz="3600" dirty="0"/>
              <a:t>Estructura Control</a:t>
            </a:r>
            <a:r>
              <a:rPr lang="es-MX" dirty="0"/>
              <a:t> Secuencial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3C1A11-E9A4-4FCB-8323-550D081C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47800"/>
            <a:ext cx="7047001" cy="769795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Realiza el algoritmo de solución y diagrama de flujo para  sumar dos numero y mostrar el resultado.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7096AA-47E7-4A4A-A31F-33ABC01C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Fco. Fabián González de la O.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DC0891-166F-42F7-A799-302626622AEA}"/>
              </a:ext>
            </a:extLst>
          </p:cNvPr>
          <p:cNvSpPr txBox="1"/>
          <p:nvPr/>
        </p:nvSpPr>
        <p:spPr>
          <a:xfrm>
            <a:off x="875200" y="2217595"/>
            <a:ext cx="66381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Algoritmo:</a:t>
            </a:r>
          </a:p>
          <a:p>
            <a:endParaRPr lang="es-MX" sz="2400" dirty="0"/>
          </a:p>
          <a:p>
            <a:r>
              <a:rPr lang="es-MX" sz="2400" dirty="0"/>
              <a:t>Inicio</a:t>
            </a:r>
          </a:p>
          <a:p>
            <a:endParaRPr lang="es-MX" sz="2400" dirty="0"/>
          </a:p>
          <a:p>
            <a:pPr marL="800100" lvl="1" indent="-342900">
              <a:buAutoNum type="arabicPeriod"/>
            </a:pPr>
            <a:r>
              <a:rPr lang="es-MX" sz="2400" dirty="0"/>
              <a:t>Leer primer número y guardar en A</a:t>
            </a:r>
          </a:p>
          <a:p>
            <a:pPr marL="800100" lvl="1" indent="-342900">
              <a:buAutoNum type="arabicPeriod"/>
            </a:pPr>
            <a:r>
              <a:rPr lang="es-MX" sz="2400" dirty="0"/>
              <a:t>Leer segundo número y guardar en B</a:t>
            </a:r>
          </a:p>
          <a:p>
            <a:pPr marL="800100" lvl="1" indent="-342900">
              <a:buAutoNum type="arabicPeriod"/>
            </a:pPr>
            <a:r>
              <a:rPr lang="es-MX" sz="2400" dirty="0"/>
              <a:t>Realizar c=</a:t>
            </a:r>
            <a:r>
              <a:rPr lang="es-MX" sz="2400" dirty="0" err="1"/>
              <a:t>A+B</a:t>
            </a:r>
            <a:r>
              <a:rPr lang="es-MX" sz="2400" dirty="0"/>
              <a:t> </a:t>
            </a:r>
          </a:p>
          <a:p>
            <a:pPr marL="800100" lvl="1" indent="-342900">
              <a:buAutoNum type="arabicPeriod"/>
            </a:pPr>
            <a:r>
              <a:rPr lang="es-MX" sz="2400" dirty="0"/>
              <a:t>Mostrar c</a:t>
            </a:r>
          </a:p>
          <a:p>
            <a:endParaRPr lang="es-MX" sz="2400" dirty="0"/>
          </a:p>
          <a:p>
            <a:r>
              <a:rPr lang="es-MX" sz="2400" dirty="0"/>
              <a:t>Fin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D2A36BE-D198-4189-BC57-DFD59FDFEB82}"/>
              </a:ext>
            </a:extLst>
          </p:cNvPr>
          <p:cNvGrpSpPr/>
          <p:nvPr/>
        </p:nvGrpSpPr>
        <p:grpSpPr>
          <a:xfrm>
            <a:off x="8090680" y="1734222"/>
            <a:ext cx="1774111" cy="4657314"/>
            <a:chOff x="8090680" y="1734222"/>
            <a:chExt cx="1774111" cy="4657314"/>
          </a:xfrm>
          <a:noFill/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329A17F-41B6-46EF-8B1D-1B18778EDB70}"/>
                </a:ext>
              </a:extLst>
            </p:cNvPr>
            <p:cNvSpPr/>
            <p:nvPr/>
          </p:nvSpPr>
          <p:spPr>
            <a:xfrm>
              <a:off x="8400444" y="1734222"/>
              <a:ext cx="1154583" cy="61488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Inicio</a:t>
              </a:r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FC439815-3706-4272-B774-560B5B4C2B05}"/>
                </a:ext>
              </a:extLst>
            </p:cNvPr>
            <p:cNvSpPr/>
            <p:nvPr/>
          </p:nvSpPr>
          <p:spPr>
            <a:xfrm>
              <a:off x="8090680" y="2649818"/>
              <a:ext cx="1774111" cy="431355"/>
            </a:xfrm>
            <a:prstGeom prst="round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Leer A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F745F9EA-54C8-40C5-BF19-33DECDAF295B}"/>
                </a:ext>
              </a:extLst>
            </p:cNvPr>
            <p:cNvCxnSpPr/>
            <p:nvPr/>
          </p:nvCxnSpPr>
          <p:spPr>
            <a:xfrm>
              <a:off x="8977735" y="2349109"/>
              <a:ext cx="0" cy="300709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FFCC17E1-51AC-47E5-A7D1-114A298638CA}"/>
                </a:ext>
              </a:extLst>
            </p:cNvPr>
            <p:cNvSpPr/>
            <p:nvPr/>
          </p:nvSpPr>
          <p:spPr>
            <a:xfrm>
              <a:off x="8090680" y="3422394"/>
              <a:ext cx="1774111" cy="431355"/>
            </a:xfrm>
            <a:prstGeom prst="round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Leer B</a:t>
              </a:r>
            </a:p>
          </p:txBody>
        </p: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4CFB4DB4-3869-4E63-AAFB-7AC005C94E1A}"/>
                </a:ext>
              </a:extLst>
            </p:cNvPr>
            <p:cNvCxnSpPr/>
            <p:nvPr/>
          </p:nvCxnSpPr>
          <p:spPr>
            <a:xfrm>
              <a:off x="8977735" y="3081173"/>
              <a:ext cx="0" cy="341221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45493FBF-3670-431E-8F51-DC7BE930D1E9}"/>
                </a:ext>
              </a:extLst>
            </p:cNvPr>
            <p:cNvSpPr/>
            <p:nvPr/>
          </p:nvSpPr>
          <p:spPr>
            <a:xfrm>
              <a:off x="8090680" y="4180902"/>
              <a:ext cx="1774111" cy="431355"/>
            </a:xfrm>
            <a:prstGeom prst="round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c= A + B</a:t>
              </a: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B077C258-0222-454F-9BD2-CF2EFA67DC69}"/>
                </a:ext>
              </a:extLst>
            </p:cNvPr>
            <p:cNvCxnSpPr/>
            <p:nvPr/>
          </p:nvCxnSpPr>
          <p:spPr>
            <a:xfrm>
              <a:off x="8977735" y="3853749"/>
              <a:ext cx="0" cy="327153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iagrama de flujo: documento 16">
              <a:extLst>
                <a:ext uri="{FF2B5EF4-FFF2-40B4-BE49-F238E27FC236}">
                  <a16:creationId xmlns:a16="http://schemas.microsoft.com/office/drawing/2014/main" id="{504342DB-5242-4EE4-82AA-16253BAC96A9}"/>
                </a:ext>
              </a:extLst>
            </p:cNvPr>
            <p:cNvSpPr/>
            <p:nvPr/>
          </p:nvSpPr>
          <p:spPr>
            <a:xfrm>
              <a:off x="8090680" y="4956554"/>
              <a:ext cx="1774111" cy="431355"/>
            </a:xfrm>
            <a:prstGeom prst="flowChartDocumen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</a:t>
              </a:r>
            </a:p>
          </p:txBody>
        </p: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D5C05D37-1B9B-4A49-943C-B48AAD5BFCAF}"/>
                </a:ext>
              </a:extLst>
            </p:cNvPr>
            <p:cNvCxnSpPr/>
            <p:nvPr/>
          </p:nvCxnSpPr>
          <p:spPr>
            <a:xfrm>
              <a:off x="8977735" y="4612257"/>
              <a:ext cx="0" cy="344297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27368F4-3AB8-48BE-AAAA-9E676C460AFF}"/>
                </a:ext>
              </a:extLst>
            </p:cNvPr>
            <p:cNvSpPr/>
            <p:nvPr/>
          </p:nvSpPr>
          <p:spPr>
            <a:xfrm>
              <a:off x="8400444" y="5776649"/>
              <a:ext cx="1154583" cy="614887"/>
            </a:xfrm>
            <a:prstGeom prst="ellipse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Fin</a:t>
              </a:r>
            </a:p>
          </p:txBody>
        </p: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113DBEE9-688B-4CCD-A4A4-31CC6F761DF6}"/>
                </a:ext>
              </a:extLst>
            </p:cNvPr>
            <p:cNvCxnSpPr/>
            <p:nvPr/>
          </p:nvCxnSpPr>
          <p:spPr>
            <a:xfrm>
              <a:off x="8977735" y="5359392"/>
              <a:ext cx="0" cy="417257"/>
            </a:xfrm>
            <a:prstGeom prst="straightConnector1">
              <a:avLst/>
            </a:prstGeom>
            <a:grpFill/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186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ademic_Course_16x9_TP103039515" id="{764731E6-CD11-49BB-8508-855B8A56288C}" vid="{1E70FD52-8BC3-4FFC-B6BA-A72F9CC7B2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325</Words>
  <Application>Microsoft Office PowerPoint</Application>
  <PresentationFormat>Panorámica</PresentationFormat>
  <Paragraphs>54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2.1 Estructura de Control: Secuencial</vt:lpstr>
      <vt:lpstr>Estructuras de Control</vt:lpstr>
      <vt:lpstr>2.1 Estructura de Control Secuenciales:</vt:lpstr>
      <vt:lpstr>2.1 Estructura de Control Secuenciales:</vt:lpstr>
      <vt:lpstr>Ejemplo Estructura Control Secuencial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Estructura de Control: Secuencial</dc:title>
  <dc:creator>Fabian Gonzalez</dc:creator>
  <cp:lastModifiedBy>Fabian Gonzalez</cp:lastModifiedBy>
  <cp:revision>2</cp:revision>
  <dcterms:created xsi:type="dcterms:W3CDTF">2021-07-15T14:36:12Z</dcterms:created>
  <dcterms:modified xsi:type="dcterms:W3CDTF">2021-07-15T14:50:16Z</dcterms:modified>
</cp:coreProperties>
</file>