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06" r:id="rId2"/>
    <p:sldId id="399" r:id="rId3"/>
    <p:sldId id="407" r:id="rId4"/>
    <p:sldId id="504" r:id="rId5"/>
    <p:sldId id="408" r:id="rId6"/>
    <p:sldId id="505" r:id="rId7"/>
    <p:sldId id="409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0998-705A-4718-ABE3-9ACBA5DF5F2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6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97C7-CDD7-4D82-B844-AC256B62B66E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7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DCD8-1BFC-4C4A-9AF6-8201D1FC5361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2077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33F3-7225-474A-8828-0ECCE245D1EA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566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0C53-4700-4ADE-A847-0E19DB46EF8B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37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yenda - 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C4CB-FC76-4F6E-8630-1E2862ECC6F7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16007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27C5-8DB8-4AC2-8C5E-C7984DE9A214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9421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C5E6-D07A-4B32-BCE6-E3B1A3F41AA2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20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en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BB2-A024-4C0D-91AC-C5E139A0C334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15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D8B1-D8BD-41A8-B6DF-080DF3AA9CF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1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D2B8-0665-4B73-8D65-FCFF813042F2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1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08AD-F612-4658-8921-F4A9DE65966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0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1086-7893-4DD8-A8C5-416721D95FCF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5B07-08DD-453F-9EDF-7BA944DC8195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06F0-70A1-43CF-8E74-7681D4F16D9A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C0F3-C7B4-4458-9166-480FF918257B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6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5B6D-56C2-4FC0-8A9D-C9A0FCA3C859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0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749E-830B-4DCB-9042-3A6F9EF60FB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E6DC-C4D8-4427-BCE1-FBE3CC69680D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5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3AB2B1-A460-49A5-9D97-8232892EABDD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2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EAA19EA-DD50-49D6-AFDA-54E1078A5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2.2 Estructuras de Control: Selección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D1D2BA98-DB84-4AF6-9CB0-4D0DB7C99F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con condiciones relacionales y lógicas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D50DFA-790B-4B1C-AE19-EB8F46A6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Fco.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7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2537"/>
          </a:xfrm>
        </p:spPr>
        <p:txBody>
          <a:bodyPr/>
          <a:lstStyle/>
          <a:p>
            <a:r>
              <a:rPr lang="es-ES" dirty="0"/>
              <a:t>2.2 </a:t>
            </a:r>
            <a:r>
              <a:rPr lang="es-ES" sz="3200" dirty="0"/>
              <a:t>Estructura de Control: </a:t>
            </a:r>
            <a:r>
              <a:rPr lang="es-ES" dirty="0"/>
              <a:t> Selección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503" y="1950271"/>
            <a:ext cx="9412331" cy="4195481"/>
          </a:xfrm>
        </p:spPr>
        <p:txBody>
          <a:bodyPr/>
          <a:lstStyle/>
          <a:p>
            <a:r>
              <a:rPr lang="es-ES" dirty="0"/>
              <a:t>Las estructuras de control de tipo selección ejecutan una instrucción ó un conjunto de instrucciones ó saltan a un subprograma según se cumpla o no la condición.</a:t>
            </a:r>
          </a:p>
          <a:p>
            <a:endParaRPr lang="es-ES" dirty="0"/>
          </a:p>
          <a:p>
            <a:r>
              <a:rPr lang="es-ES" dirty="0"/>
              <a:t>Estas estructuras de control también se les conoce como sentencias de control, por que permiten tomar decisiones y realizar un proceso repetidas </a:t>
            </a:r>
            <a:r>
              <a:rPr lang="es-ES"/>
              <a:t>veces.</a:t>
            </a:r>
          </a:p>
          <a:p>
            <a:endParaRPr lang="es-ES" dirty="0"/>
          </a:p>
          <a:p>
            <a:r>
              <a:rPr lang="es-ES" dirty="0"/>
              <a:t>Estas sentencias de control también sirven para controlar el flujo de un programa de acuerdo a los requerimientos.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83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sz="3600" dirty="0"/>
              <a:t>2.2 </a:t>
            </a:r>
            <a:r>
              <a:rPr lang="es-ES" sz="2000" dirty="0"/>
              <a:t>Estructura de Control: </a:t>
            </a:r>
            <a:r>
              <a:rPr lang="es-ES" sz="3600" dirty="0"/>
              <a:t>Condiciones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74608"/>
            <a:ext cx="9412331" cy="495186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Las condiciones solo pueden tomar uno de dos valores lógicos posibles: verdadero(1) o falso (0).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Estas condiciones también se conocen como expresiones booleanas.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Podemos formar las condiciones combinando en ellas valores, variables y constantes en conjunto con los operados lógicos y los operadores relacionales.</a:t>
            </a:r>
          </a:p>
          <a:p>
            <a:pPr algn="just"/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40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sz="3600" dirty="0"/>
              <a:t>2.2 </a:t>
            </a:r>
            <a:r>
              <a:rPr lang="es-ES" sz="2400" dirty="0"/>
              <a:t>Estructura de Control: </a:t>
            </a:r>
            <a:r>
              <a:rPr lang="es-ES" sz="3200" dirty="0"/>
              <a:t>Condiciones Relacionales</a:t>
            </a:r>
            <a:endParaRPr lang="es-E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503" y="1283528"/>
            <a:ext cx="9412331" cy="49518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La forma general para crear una condición relacional es:</a:t>
            </a:r>
          </a:p>
          <a:p>
            <a:pPr marL="0" indent="0" algn="just">
              <a:buNone/>
            </a:pPr>
            <a:r>
              <a:rPr lang="es-ES" dirty="0"/>
              <a:t>			</a:t>
            </a:r>
            <a:r>
              <a:rPr lang="es-ES" b="1" dirty="0"/>
              <a:t>expresión1</a:t>
            </a:r>
            <a:r>
              <a:rPr lang="es-ES" dirty="0"/>
              <a:t>  </a:t>
            </a:r>
            <a:r>
              <a:rPr lang="es-ES" dirty="0" err="1"/>
              <a:t>operador_relacional</a:t>
            </a:r>
            <a:r>
              <a:rPr lang="es-ES" dirty="0"/>
              <a:t>  </a:t>
            </a:r>
            <a:r>
              <a:rPr lang="es-ES" b="1" dirty="0"/>
              <a:t>expresión2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resultado siempre será uno de los valores: </a:t>
            </a:r>
            <a:r>
              <a:rPr lang="es-ES" b="1" dirty="0"/>
              <a:t>Verdadero o Falso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Cuando se hacen comparaciones entre valores lógicos la regla es:</a:t>
            </a:r>
          </a:p>
          <a:p>
            <a:pPr marL="0" indent="0" algn="ctr">
              <a:buNone/>
            </a:pPr>
            <a:r>
              <a:rPr lang="es-ES" dirty="0"/>
              <a:t>Falso&lt;Verdadero</a:t>
            </a:r>
          </a:p>
          <a:p>
            <a:endParaRPr lang="es-ES" dirty="0"/>
          </a:p>
          <a:p>
            <a:r>
              <a:rPr lang="es-ES" dirty="0"/>
              <a:t>Ejemplo:  a&gt;b,  2=3, (</a:t>
            </a:r>
            <a:r>
              <a:rPr lang="es-ES" dirty="0" err="1"/>
              <a:t>a+b</a:t>
            </a:r>
            <a:r>
              <a:rPr lang="es-ES" dirty="0"/>
              <a:t>)&lt;&gt;(</a:t>
            </a:r>
            <a:r>
              <a:rPr lang="es-ES" dirty="0" err="1"/>
              <a:t>b+a</a:t>
            </a:r>
            <a:r>
              <a:rPr lang="es-ES" dirty="0"/>
              <a:t>)</a:t>
            </a:r>
          </a:p>
          <a:p>
            <a:pPr algn="just"/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30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sz="4000" dirty="0"/>
              <a:t>2.2</a:t>
            </a:r>
            <a:r>
              <a:rPr lang="es-ES" sz="2400" dirty="0"/>
              <a:t> Estructura de Control: </a:t>
            </a:r>
            <a:r>
              <a:rPr lang="es-ES" sz="4000" dirty="0"/>
              <a:t>Condiciones Lógicas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74608"/>
            <a:ext cx="9412331" cy="4195481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 forma general para crear una condición lógica es:</a:t>
            </a:r>
          </a:p>
          <a:p>
            <a:pPr marL="0" indent="0" algn="just">
              <a:buNone/>
            </a:pPr>
            <a:r>
              <a:rPr lang="es-ES" dirty="0"/>
              <a:t>			</a:t>
            </a:r>
            <a:r>
              <a:rPr lang="es-ES" b="1" dirty="0"/>
              <a:t>expresión1</a:t>
            </a:r>
            <a:r>
              <a:rPr lang="es-ES" dirty="0"/>
              <a:t>  </a:t>
            </a:r>
            <a:r>
              <a:rPr lang="es-ES" dirty="0" err="1"/>
              <a:t>operador_lógico</a:t>
            </a:r>
            <a:r>
              <a:rPr lang="es-ES" dirty="0"/>
              <a:t>  </a:t>
            </a:r>
            <a:r>
              <a:rPr lang="es-ES" b="1" dirty="0"/>
              <a:t>expresión2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expresión1 o la expresión2 pueden ser condiciones relacionales.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Los operadores lógicos son y (and), o (</a:t>
            </a:r>
            <a:r>
              <a:rPr lang="es-ES" dirty="0" err="1"/>
              <a:t>or</a:t>
            </a:r>
            <a:r>
              <a:rPr lang="es-ES" dirty="0"/>
              <a:t>), no (</a:t>
            </a:r>
            <a:r>
              <a:rPr lang="es-ES" dirty="0" err="1"/>
              <a:t>not</a:t>
            </a:r>
            <a:r>
              <a:rPr lang="es-ES" dirty="0"/>
              <a:t>).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resultado siempre será uno de los valores: </a:t>
            </a:r>
            <a:r>
              <a:rPr lang="es-ES" b="1" dirty="0"/>
              <a:t>Verdadero o Falso</a:t>
            </a:r>
            <a:r>
              <a:rPr lang="es-ES" dirty="0"/>
              <a:t>.</a:t>
            </a:r>
          </a:p>
          <a:p>
            <a:pPr algn="just"/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49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sz="4000" dirty="0"/>
              <a:t>2.2</a:t>
            </a:r>
            <a:r>
              <a:rPr lang="es-ES" sz="2400" dirty="0"/>
              <a:t> Estructura de Control: </a:t>
            </a:r>
            <a:r>
              <a:rPr lang="es-ES" sz="4000" dirty="0"/>
              <a:t>Condiciones Lógicas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74608"/>
            <a:ext cx="9412331" cy="513067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 forma general para crear una condición lógica es:</a:t>
            </a:r>
          </a:p>
          <a:p>
            <a:pPr marL="0" indent="0" algn="just">
              <a:buNone/>
            </a:pPr>
            <a:r>
              <a:rPr lang="es-ES" dirty="0"/>
              <a:t>			</a:t>
            </a:r>
            <a:r>
              <a:rPr lang="es-ES" b="1" dirty="0"/>
              <a:t>expresión1</a:t>
            </a:r>
            <a:r>
              <a:rPr lang="es-ES" dirty="0"/>
              <a:t>  </a:t>
            </a:r>
            <a:r>
              <a:rPr lang="es-ES" dirty="0" err="1"/>
              <a:t>operador_lógico</a:t>
            </a:r>
            <a:r>
              <a:rPr lang="es-ES" dirty="0"/>
              <a:t>  </a:t>
            </a:r>
            <a:r>
              <a:rPr lang="es-ES" b="1" dirty="0"/>
              <a:t>expresión2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Si se comparan letras y número hay que hacer referencia a su valor en la tabla ASCII.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Por ejemplo:</a:t>
            </a:r>
          </a:p>
          <a:p>
            <a:pPr lvl="1" algn="just"/>
            <a:r>
              <a:rPr lang="es-ES" dirty="0"/>
              <a:t>(1&lt;5) y (5&lt;10) es verdadero</a:t>
            </a:r>
          </a:p>
          <a:p>
            <a:pPr lvl="1" algn="just"/>
            <a:r>
              <a:rPr lang="es-ES" dirty="0"/>
              <a:t>(5&gt;10) </a:t>
            </a:r>
            <a:r>
              <a:rPr lang="es-ES" dirty="0" err="1"/>
              <a:t>or</a:t>
            </a:r>
            <a:r>
              <a:rPr lang="es-ES" dirty="0"/>
              <a:t> (‘A’&lt;‘B’) es verdadero</a:t>
            </a:r>
          </a:p>
          <a:p>
            <a:pPr lvl="1" algn="just"/>
            <a:r>
              <a:rPr lang="es-ES" dirty="0"/>
              <a:t>No (4&gt;6) es verdadero</a:t>
            </a:r>
          </a:p>
          <a:p>
            <a:pPr lvl="1" algn="just"/>
            <a:r>
              <a:rPr lang="es-ES" dirty="0"/>
              <a:t>(1&gt;4) y (4&lt; 7+2) es falso.</a:t>
            </a:r>
          </a:p>
          <a:p>
            <a:pPr algn="just"/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81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6192"/>
          </a:xfrm>
        </p:spPr>
        <p:txBody>
          <a:bodyPr/>
          <a:lstStyle/>
          <a:p>
            <a:r>
              <a:rPr lang="es-ES" dirty="0"/>
              <a:t>Ejercicios: Condiciones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88263"/>
            <a:ext cx="8946541" cy="4195481"/>
          </a:xfrm>
        </p:spPr>
        <p:txBody>
          <a:bodyPr/>
          <a:lstStyle/>
          <a:p>
            <a:r>
              <a:rPr lang="es-ES" dirty="0"/>
              <a:t>¿Cual es el resultado de las siguientes condiciones?</a:t>
            </a:r>
          </a:p>
          <a:p>
            <a:endParaRPr lang="es-ES" dirty="0"/>
          </a:p>
          <a:p>
            <a:r>
              <a:rPr lang="es-ES" dirty="0"/>
              <a:t>(4 &lt;= 4) y 2 &gt; 5</a:t>
            </a:r>
          </a:p>
          <a:p>
            <a:endParaRPr lang="es-ES" dirty="0"/>
          </a:p>
          <a:p>
            <a:r>
              <a:rPr lang="es-ES" dirty="0"/>
              <a:t>(15 / 3 + 2 &lt; 9) o (4 * 2 &gt;= 10 - 2)</a:t>
            </a:r>
          </a:p>
          <a:p>
            <a:endParaRPr lang="es-ES" dirty="0"/>
          </a:p>
          <a:p>
            <a:r>
              <a:rPr lang="es-ES" dirty="0"/>
              <a:t>no (‘B’ &lt; ‘1’) y no ( ‘3’ &gt; ‘r’)</a:t>
            </a:r>
          </a:p>
          <a:p>
            <a:endParaRPr lang="es-ES" dirty="0"/>
          </a:p>
          <a:p>
            <a:r>
              <a:rPr lang="es-ES" dirty="0"/>
              <a:t>no ( 4 &lt; 5 o (  verdadero &gt; falso ) 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460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ic_Course_16x9_TP103039515" id="{764731E6-CD11-49BB-8508-855B8A56288C}" vid="{1E70FD52-8BC3-4FFC-B6BA-A72F9CC7B2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513</Words>
  <Application>Microsoft Office PowerPoint</Application>
  <PresentationFormat>Panorámica</PresentationFormat>
  <Paragraphs>61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2.2 Estructuras de Control: Selección</vt:lpstr>
      <vt:lpstr>2.2 Estructura de Control:  Selección</vt:lpstr>
      <vt:lpstr>2.2 Estructura de Control: Condiciones</vt:lpstr>
      <vt:lpstr>2.2 Estructura de Control: Condiciones Relacionales</vt:lpstr>
      <vt:lpstr>2.2 Estructura de Control: Condiciones Lógicas</vt:lpstr>
      <vt:lpstr>2.2 Estructura de Control: Condiciones Lógicas</vt:lpstr>
      <vt:lpstr>Ejercicios: Condiciones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 Estructuras de Control: Selección</dc:title>
  <dc:creator>Fabian Gonzalez</dc:creator>
  <cp:lastModifiedBy>Fabian Gonzalez</cp:lastModifiedBy>
  <cp:revision>1</cp:revision>
  <dcterms:created xsi:type="dcterms:W3CDTF">2021-07-15T17:23:28Z</dcterms:created>
  <dcterms:modified xsi:type="dcterms:W3CDTF">2021-07-15T17:24:38Z</dcterms:modified>
</cp:coreProperties>
</file>