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9" r:id="rId3"/>
    <p:sldId id="501" r:id="rId4"/>
    <p:sldId id="370" r:id="rId5"/>
    <p:sldId id="37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E516-B504-466A-A713-E3DEBF6C1A54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CC520-36C3-4745-9D6F-D5790829F5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372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57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010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42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48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0998-705A-4718-ABE3-9ACBA5DF5F2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9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97C7-CDD7-4D82-B844-AC256B62B66E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0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DCD8-1BFC-4C4A-9AF6-8201D1FC5361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59393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33F3-7225-474A-8828-0ECCE245D1EA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010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0C53-4700-4ADE-A847-0E19DB46EF8B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7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yenda - 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C4CB-FC76-4F6E-8630-1E2862ECC6F7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777891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27C5-8DB8-4AC2-8C5E-C7984DE9A214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034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C5E6-D07A-4B32-BCE6-E3B1A3F41AA2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9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en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BB2-A024-4C0D-91AC-C5E139A0C334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07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D8B1-D8BD-41A8-B6DF-080DF3AA9CF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2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D2B8-0665-4B73-8D65-FCFF813042F2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1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08AD-F612-4658-8921-F4A9DE65966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1086-7893-4DD8-A8C5-416721D95FCF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5B07-08DD-453F-9EDF-7BA944DC8195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06F0-70A1-43CF-8E74-7681D4F16D9A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C0F3-C7B4-4458-9166-480FF918257B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5B6D-56C2-4FC0-8A9D-C9A0FCA3C859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749E-830B-4DCB-9042-3A6F9EF60FB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E6DC-C4D8-4427-BCE1-FBE3CC69680D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3AB2B1-A460-49A5-9D97-8232892EABDD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77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D12176-4775-4463-91C2-93F38C0C4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2.2.2 Operadores Relacionales y Lógicos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61A3C40-466F-4921-8727-2F73C02C4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Visto también en tema 1.3</a:t>
            </a:r>
          </a:p>
        </p:txBody>
      </p:sp>
    </p:spTree>
    <p:extLst>
      <p:ext uri="{BB962C8B-B14F-4D97-AF65-F5344CB8AC3E}">
        <p14:creationId xmlns:p14="http://schemas.microsoft.com/office/powerpoint/2010/main" val="133000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2.2.2 Operadores Relacionales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88263"/>
            <a:ext cx="9371361" cy="1497266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Constituidas por números constantes , variables y operadores lógicos o relacionales. Solo pueden tomar un valor : verdadero (true) , falso (false)</a:t>
            </a:r>
          </a:p>
          <a:p>
            <a:r>
              <a:rPr lang="es-MX" dirty="0"/>
              <a:t>Generalmente se usan en estructuras selección o iteración.</a:t>
            </a:r>
          </a:p>
          <a:p>
            <a:pPr marL="0" indent="0">
              <a:buNone/>
            </a:pPr>
            <a:r>
              <a:rPr lang="es-MX" b="1" dirty="0">
                <a:solidFill>
                  <a:schemeClr val="accent1"/>
                </a:solidFill>
              </a:rPr>
              <a:t>Operadores Relacionales.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679988" y="2877084"/>
          <a:ext cx="9330358" cy="356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7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Operador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Operacion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Ejemplo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Resultado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7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Igual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‘hola’= ‘ola’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Falso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&lt;&gt;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Diferente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‘o’ &lt;&gt; ‘b’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Verdadero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Menor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7&lt;15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Verdadero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Mayor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22&gt;11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Verdadero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7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&lt;=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Menor o igual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15&lt;=22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Verdadero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&gt;=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Mayor o igual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35&gt;=20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Verdadero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79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Expresiones Lógicas o Booleanas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88262"/>
            <a:ext cx="9371361" cy="4775653"/>
          </a:xfrm>
        </p:spPr>
        <p:txBody>
          <a:bodyPr>
            <a:normAutofit/>
          </a:bodyPr>
          <a:lstStyle/>
          <a:p>
            <a:r>
              <a:rPr lang="es-MX" dirty="0"/>
              <a:t>Ejemplo:   A=5  B=16</a:t>
            </a:r>
          </a:p>
          <a:p>
            <a:r>
              <a:rPr lang="es-MX" dirty="0"/>
              <a:t>Expresion L</a:t>
            </a:r>
            <a:r>
              <a:rPr lang="es-ES" dirty="0" err="1"/>
              <a:t>ógica</a:t>
            </a:r>
            <a:r>
              <a:rPr lang="es-MX" dirty="0"/>
              <a:t>:   (A**2) &gt; (B*2)</a:t>
            </a:r>
          </a:p>
          <a:p>
            <a:r>
              <a:rPr lang="es-MX" dirty="0"/>
              <a:t>Sustituimos valores primero de un lado luego del otro.</a:t>
            </a:r>
          </a:p>
          <a:p>
            <a:r>
              <a:rPr lang="es-MX" dirty="0"/>
              <a:t>(5**2) &gt; (B*2)  </a:t>
            </a:r>
          </a:p>
          <a:p>
            <a:r>
              <a:rPr lang="es-MX" dirty="0"/>
              <a:t>25 &gt; (16*2)</a:t>
            </a:r>
          </a:p>
          <a:p>
            <a:r>
              <a:rPr lang="es-MX" dirty="0"/>
              <a:t>  25 &gt; 32</a:t>
            </a:r>
          </a:p>
          <a:p>
            <a:r>
              <a:rPr lang="es-MX" dirty="0"/>
              <a:t>El resultado es FALSO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35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2.2.2 Operadores Lógicos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88264"/>
            <a:ext cx="9371361" cy="951084"/>
          </a:xfrm>
        </p:spPr>
        <p:txBody>
          <a:bodyPr>
            <a:normAutofit fontScale="92500"/>
          </a:bodyPr>
          <a:lstStyle/>
          <a:p>
            <a:r>
              <a:rPr lang="es-MX" dirty="0"/>
              <a:t>Permiten formular condiciones complejas a partir de condiciones simples.</a:t>
            </a:r>
          </a:p>
          <a:p>
            <a:r>
              <a:rPr lang="es-MX" dirty="0"/>
              <a:t>Los operadores lógicos son: Conjuncion (y), Disyuncion(o)  y negación (no)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638985" y="2549376"/>
          <a:ext cx="9411848" cy="320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2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Operador logico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Jerarquia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Expresion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Significado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NO(  ~  ) </a:t>
                      </a:r>
                      <a:r>
                        <a:rPr lang="es-MX" sz="240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s-MX" sz="2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Mayor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 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 p , es falso que p ,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 es cierto que 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Y(^  )</a:t>
                      </a:r>
                      <a:r>
                        <a:rPr lang="es-MX" sz="240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- </a:t>
                      </a:r>
                      <a:r>
                        <a:rPr lang="es-MX" sz="2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P y Q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P ^Q , P sin embargo Q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O( v ) </a:t>
                      </a:r>
                      <a:r>
                        <a:rPr lang="es-MX" sz="240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s-MX" sz="2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 o Q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 o Q , o P o Q o ambos , minimo P o Q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lecha abajo 4"/>
          <p:cNvSpPr/>
          <p:nvPr/>
        </p:nvSpPr>
        <p:spPr>
          <a:xfrm>
            <a:off x="3863528" y="3263439"/>
            <a:ext cx="751118" cy="20441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02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2.2.2 Operadores Lógicos</a:t>
            </a:r>
            <a:endParaRPr lang="es-ES" sz="3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00456"/>
              </p:ext>
            </p:extLst>
          </p:nvPr>
        </p:nvGraphicFramePr>
        <p:xfrm>
          <a:off x="1558869" y="2221399"/>
          <a:ext cx="7305852" cy="415265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8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9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P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Q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~P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(No P)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~Q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(No Q)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P v Q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(P</a:t>
                      </a:r>
                      <a:r>
                        <a:rPr lang="es-MX" sz="2800" baseline="0" dirty="0">
                          <a:effectLst/>
                        </a:rPr>
                        <a:t> o Q)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P ~ Q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(P no Q)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V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V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F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F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V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V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V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F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V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V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V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F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F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V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F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F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V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F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F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F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V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V</a:t>
                      </a:r>
                      <a:endParaRPr lang="es-MX" sz="2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F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F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5EC59E9-2E69-43CD-8525-740398CA9177}"/>
              </a:ext>
            </a:extLst>
          </p:cNvPr>
          <p:cNvSpPr txBox="1"/>
          <p:nvPr/>
        </p:nvSpPr>
        <p:spPr>
          <a:xfrm>
            <a:off x="3750364" y="1575068"/>
            <a:ext cx="400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Tabla de Verdad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62604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764731E6-CD11-49BB-8508-855B8A56288C}" vid="{1E70FD52-8BC3-4FFC-B6BA-A72F9CC7B2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Panorámica</PresentationFormat>
  <Paragraphs>108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Times New Roman</vt:lpstr>
      <vt:lpstr>Wingdings 3</vt:lpstr>
      <vt:lpstr>Ion</vt:lpstr>
      <vt:lpstr>2.2.2 Operadores Relacionales y Lógicos</vt:lpstr>
      <vt:lpstr>2.2.2 Operadores Relacionales</vt:lpstr>
      <vt:lpstr>Expresiones Lógicas o Booleanas</vt:lpstr>
      <vt:lpstr>2.2.2 Operadores Lógicos</vt:lpstr>
      <vt:lpstr>2.2.2 Operadores Lógicos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2.2.2 Operadores Relacionales y Lógicos</dc:title>
  <dc:creator>Fabian Gonzalez</dc:creator>
  <cp:lastModifiedBy>Fabian Gonzalez</cp:lastModifiedBy>
  <cp:revision>1</cp:revision>
  <dcterms:created xsi:type="dcterms:W3CDTF">2021-07-15T17:34:21Z</dcterms:created>
  <dcterms:modified xsi:type="dcterms:W3CDTF">2021-07-15T17:34:45Z</dcterms:modified>
</cp:coreProperties>
</file>