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651" r:id="rId2"/>
    <p:sldId id="367" r:id="rId3"/>
    <p:sldId id="592" r:id="rId4"/>
    <p:sldId id="64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3" autoAdjust="0"/>
    <p:restoredTop sz="94694" autoAdjust="0"/>
  </p:normalViewPr>
  <p:slideViewPr>
    <p:cSldViewPr>
      <p:cViewPr>
        <p:scale>
          <a:sx n="114" d="100"/>
          <a:sy n="114" d="100"/>
        </p:scale>
        <p:origin x="920" y="32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2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12/15/23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12/15/23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12/15/23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12/15/23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12/15/23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12/15/23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12/15/23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12/15/23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12/15/23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14300"/>
            <a:ext cx="9907555" cy="5178326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Etch-A-Sketch PCB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12/12/2023</a:t>
            </a:r>
          </a:p>
          <a:p>
            <a:r>
              <a:rPr lang="en-US" dirty="0"/>
              <a:t>Robert Heeter</a:t>
            </a:r>
          </a:p>
        </p:txBody>
      </p:sp>
    </p:spTree>
    <p:extLst>
      <p:ext uri="{BB962C8B-B14F-4D97-AF65-F5344CB8AC3E}">
        <p14:creationId xmlns:p14="http://schemas.microsoft.com/office/powerpoint/2010/main" val="305583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PCB for an “Etch-a-Sketch”</a:t>
            </a:r>
          </a:p>
          <a:p>
            <a:r>
              <a:rPr lang="en-US" b="1" dirty="0"/>
              <a:t>Hardware</a:t>
            </a:r>
          </a:p>
          <a:p>
            <a:pPr lvl="1"/>
            <a:r>
              <a:rPr lang="en-US" dirty="0" err="1"/>
              <a:t>PocketBeagle</a:t>
            </a:r>
            <a:endParaRPr lang="en-US" dirty="0"/>
          </a:p>
          <a:p>
            <a:pPr lvl="1"/>
            <a:r>
              <a:rPr lang="en-US" dirty="0"/>
              <a:t>SPI screen</a:t>
            </a:r>
          </a:p>
          <a:p>
            <a:pPr lvl="1"/>
            <a:r>
              <a:rPr lang="en-US" dirty="0"/>
              <a:t>Potentiometer x2</a:t>
            </a:r>
          </a:p>
          <a:p>
            <a:pPr lvl="2"/>
            <a:r>
              <a:rPr lang="en-US" dirty="0"/>
              <a:t>Left, Right</a:t>
            </a:r>
          </a:p>
          <a:p>
            <a:pPr lvl="1"/>
            <a:r>
              <a:rPr lang="en-US" dirty="0"/>
              <a:t>Button x2</a:t>
            </a:r>
          </a:p>
          <a:p>
            <a:pPr lvl="2"/>
            <a:r>
              <a:rPr lang="en-US" dirty="0"/>
              <a:t>1 - reset the game</a:t>
            </a:r>
          </a:p>
          <a:p>
            <a:pPr lvl="2"/>
            <a:r>
              <a:rPr lang="en-US" dirty="0"/>
              <a:t>2 - change color</a:t>
            </a:r>
          </a:p>
          <a:p>
            <a:pPr lvl="1"/>
            <a:r>
              <a:rPr lang="en-US" dirty="0"/>
              <a:t>LED x3</a:t>
            </a:r>
          </a:p>
          <a:p>
            <a:pPr lvl="2"/>
            <a:r>
              <a:rPr lang="en-US" dirty="0"/>
              <a:t>Red, Green, Blue</a:t>
            </a:r>
          </a:p>
          <a:p>
            <a:pPr lvl="1"/>
            <a:r>
              <a:rPr lang="en-US" dirty="0"/>
              <a:t>USB host</a:t>
            </a:r>
          </a:p>
        </p:txBody>
      </p:sp>
      <p:pic>
        <p:nvPicPr>
          <p:cNvPr id="1026" name="Picture 2" descr="Image of Etch A Sketch - Classic - Red">
            <a:extLst>
              <a:ext uri="{FF2B5EF4-FFF2-40B4-BE49-F238E27FC236}">
                <a16:creationId xmlns:a16="http://schemas.microsoft.com/office/drawing/2014/main" id="{7C2F497D-66D5-3FA5-067E-74957E6DE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-190500"/>
            <a:ext cx="3867150" cy="400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h A Sketch Freestyle, Drawing Tablet with 2-in-1 Stylus Pen and Paintbrush, Magic Screen, Kids Toys for Ages 3 and up">
            <a:extLst>
              <a:ext uri="{FF2B5EF4-FFF2-40B4-BE49-F238E27FC236}">
                <a16:creationId xmlns:a16="http://schemas.microsoft.com/office/drawing/2014/main" id="{6D2CA2F1-0D6C-6224-E55D-4080BB92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914400"/>
            <a:ext cx="3848100" cy="428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DF62-72FD-42C4-ABC1-3574A78A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DE4AD7-B68C-4F5F-A0F1-18CEAE40D103}"/>
              </a:ext>
            </a:extLst>
          </p:cNvPr>
          <p:cNvSpPr/>
          <p:nvPr/>
        </p:nvSpPr>
        <p:spPr>
          <a:xfrm>
            <a:off x="609600" y="1295400"/>
            <a:ext cx="10972800" cy="45720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4C684D-DD40-4DFE-A341-748603CB2889}"/>
              </a:ext>
            </a:extLst>
          </p:cNvPr>
          <p:cNvSpPr/>
          <p:nvPr/>
        </p:nvSpPr>
        <p:spPr>
          <a:xfrm>
            <a:off x="5181600" y="1524000"/>
            <a:ext cx="1828800" cy="411480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61B8A-FAF1-4459-B2AC-B57D8F2F4381}"/>
              </a:ext>
            </a:extLst>
          </p:cNvPr>
          <p:cNvSpPr txBox="1"/>
          <p:nvPr/>
        </p:nvSpPr>
        <p:spPr>
          <a:xfrm>
            <a:off x="5240282" y="167640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PocketBeagle</a:t>
            </a:r>
            <a:endParaRPr lang="en-US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808442-E139-4DE1-8D19-5FE69473E681}"/>
              </a:ext>
            </a:extLst>
          </p:cNvPr>
          <p:cNvCxnSpPr>
            <a:cxnSpLocks/>
          </p:cNvCxnSpPr>
          <p:nvPr/>
        </p:nvCxnSpPr>
        <p:spPr>
          <a:xfrm>
            <a:off x="1409700" y="34290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DBFC5F-D35E-4A03-83A3-993A5BDDA50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5433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D07117-3A22-4A65-9D05-CFC9803CAD4F}"/>
              </a:ext>
            </a:extLst>
          </p:cNvPr>
          <p:cNvCxnSpPr>
            <a:cxnSpLocks/>
          </p:cNvCxnSpPr>
          <p:nvPr/>
        </p:nvCxnSpPr>
        <p:spPr>
          <a:xfrm flipV="1">
            <a:off x="1485900" y="35814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AF9408-2545-44F0-BCB8-0B47078FF0C9}"/>
              </a:ext>
            </a:extLst>
          </p:cNvPr>
          <p:cNvCxnSpPr>
            <a:cxnSpLocks/>
          </p:cNvCxnSpPr>
          <p:nvPr/>
        </p:nvCxnSpPr>
        <p:spPr>
          <a:xfrm>
            <a:off x="1485900" y="36195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AED2F7-3DA4-4BD5-AADA-19DE45DCA819}"/>
              </a:ext>
            </a:extLst>
          </p:cNvPr>
          <p:cNvCxnSpPr>
            <a:cxnSpLocks/>
          </p:cNvCxnSpPr>
          <p:nvPr/>
        </p:nvCxnSpPr>
        <p:spPr>
          <a:xfrm flipV="1">
            <a:off x="14859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C3A384-3377-4E74-BEF8-F11542AD7792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EF15BC-E546-4EDF-9584-8932167CB8DE}"/>
              </a:ext>
            </a:extLst>
          </p:cNvPr>
          <p:cNvCxnSpPr>
            <a:cxnSpLocks/>
          </p:cNvCxnSpPr>
          <p:nvPr/>
        </p:nvCxnSpPr>
        <p:spPr>
          <a:xfrm flipV="1">
            <a:off x="1524000" y="34290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E92F8A-4D36-4244-BA52-EAE9857BF992}"/>
              </a:ext>
            </a:extLst>
          </p:cNvPr>
          <p:cNvSpPr txBox="1"/>
          <p:nvPr/>
        </p:nvSpPr>
        <p:spPr>
          <a:xfrm>
            <a:off x="1257300" y="31242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FAF99D-BEAD-4810-A96C-ABA5428492A8}"/>
              </a:ext>
            </a:extLst>
          </p:cNvPr>
          <p:cNvSpPr txBox="1"/>
          <p:nvPr/>
        </p:nvSpPr>
        <p:spPr>
          <a:xfrm>
            <a:off x="5219700" y="35814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2D41CA-4E1C-45BB-AC31-471520A9D0CE}"/>
              </a:ext>
            </a:extLst>
          </p:cNvPr>
          <p:cNvCxnSpPr>
            <a:cxnSpLocks/>
          </p:cNvCxnSpPr>
          <p:nvPr/>
        </p:nvCxnSpPr>
        <p:spPr>
          <a:xfrm>
            <a:off x="1447800" y="41866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713CD1-B988-493A-B117-87EB529C2448}"/>
              </a:ext>
            </a:extLst>
          </p:cNvPr>
          <p:cNvCxnSpPr>
            <a:cxnSpLocks/>
          </p:cNvCxnSpPr>
          <p:nvPr/>
        </p:nvCxnSpPr>
        <p:spPr>
          <a:xfrm>
            <a:off x="1485900" y="42247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285331-D44B-4150-B99D-558FA938FBA5}"/>
              </a:ext>
            </a:extLst>
          </p:cNvPr>
          <p:cNvCxnSpPr>
            <a:cxnSpLocks/>
          </p:cNvCxnSpPr>
          <p:nvPr/>
        </p:nvCxnSpPr>
        <p:spPr>
          <a:xfrm flipH="1">
            <a:off x="1524000" y="42628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07B8B5-A57C-438D-9175-05172786E805}"/>
              </a:ext>
            </a:extLst>
          </p:cNvPr>
          <p:cNvCxnSpPr>
            <a:cxnSpLocks/>
          </p:cNvCxnSpPr>
          <p:nvPr/>
        </p:nvCxnSpPr>
        <p:spPr>
          <a:xfrm flipV="1">
            <a:off x="1562100" y="38862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90C72FF-4A3A-425A-8F24-F3DFCD883E5C}"/>
              </a:ext>
            </a:extLst>
          </p:cNvPr>
          <p:cNvCxnSpPr>
            <a:cxnSpLocks/>
          </p:cNvCxnSpPr>
          <p:nvPr/>
        </p:nvCxnSpPr>
        <p:spPr>
          <a:xfrm flipH="1">
            <a:off x="1676400" y="36957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ACA768E-2DB2-4B8E-A773-191031CEFC1C}"/>
              </a:ext>
            </a:extLst>
          </p:cNvPr>
          <p:cNvSpPr txBox="1"/>
          <p:nvPr/>
        </p:nvSpPr>
        <p:spPr>
          <a:xfrm>
            <a:off x="1676400" y="3162300"/>
            <a:ext cx="2217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Potentiometer (right)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A178608-A827-42B6-9718-E0612E4DA319}"/>
              </a:ext>
            </a:extLst>
          </p:cNvPr>
          <p:cNvSpPr/>
          <p:nvPr/>
        </p:nvSpPr>
        <p:spPr>
          <a:xfrm>
            <a:off x="1066800" y="1793677"/>
            <a:ext cx="2286000" cy="914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USB host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CCC71E-943F-452C-AE4A-701A150372CC}"/>
              </a:ext>
            </a:extLst>
          </p:cNvPr>
          <p:cNvSpPr txBox="1"/>
          <p:nvPr/>
        </p:nvSpPr>
        <p:spPr>
          <a:xfrm>
            <a:off x="3924300" y="1946077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770E6D-79FA-4FC6-BB50-404A72570DDF}"/>
              </a:ext>
            </a:extLst>
          </p:cNvPr>
          <p:cNvCxnSpPr>
            <a:cxnSpLocks/>
          </p:cNvCxnSpPr>
          <p:nvPr/>
        </p:nvCxnSpPr>
        <p:spPr>
          <a:xfrm>
            <a:off x="1409700" y="2819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AABA58F-D1BE-449C-86FE-03515A157C8D}"/>
              </a:ext>
            </a:extLst>
          </p:cNvPr>
          <p:cNvCxnSpPr>
            <a:cxnSpLocks/>
          </p:cNvCxnSpPr>
          <p:nvPr/>
        </p:nvCxnSpPr>
        <p:spPr>
          <a:xfrm>
            <a:off x="1447800" y="28575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676C47-825E-4857-8C67-8903D69E4438}"/>
              </a:ext>
            </a:extLst>
          </p:cNvPr>
          <p:cNvCxnSpPr>
            <a:cxnSpLocks/>
          </p:cNvCxnSpPr>
          <p:nvPr/>
        </p:nvCxnSpPr>
        <p:spPr>
          <a:xfrm flipH="1">
            <a:off x="1485900" y="28956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DDEB37-620A-45E0-82D7-D0AF3E896AF1}"/>
              </a:ext>
            </a:extLst>
          </p:cNvPr>
          <p:cNvCxnSpPr>
            <a:cxnSpLocks/>
          </p:cNvCxnSpPr>
          <p:nvPr/>
        </p:nvCxnSpPr>
        <p:spPr>
          <a:xfrm flipV="1">
            <a:off x="1524000" y="2708077"/>
            <a:ext cx="0" cy="1113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33C9825-1A16-4991-B296-59C109757BBB}"/>
              </a:ext>
            </a:extLst>
          </p:cNvPr>
          <p:cNvSpPr txBox="1"/>
          <p:nvPr/>
        </p:nvSpPr>
        <p:spPr>
          <a:xfrm>
            <a:off x="1219200" y="2403277"/>
            <a:ext cx="639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0248E1-E928-410C-8888-A2AE1164D6C9}"/>
              </a:ext>
            </a:extLst>
          </p:cNvPr>
          <p:cNvSpPr txBox="1"/>
          <p:nvPr/>
        </p:nvSpPr>
        <p:spPr>
          <a:xfrm>
            <a:off x="1219200" y="1793677"/>
            <a:ext cx="615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F048F4A-E951-40DC-ABB6-2962525C8104}"/>
              </a:ext>
            </a:extLst>
          </p:cNvPr>
          <p:cNvCxnSpPr>
            <a:cxnSpLocks/>
          </p:cNvCxnSpPr>
          <p:nvPr/>
        </p:nvCxnSpPr>
        <p:spPr>
          <a:xfrm>
            <a:off x="1409700" y="1641277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0D349C-28BD-4691-BBB0-B697DD428B3B}"/>
              </a:ext>
            </a:extLst>
          </p:cNvPr>
          <p:cNvCxnSpPr>
            <a:cxnSpLocks/>
          </p:cNvCxnSpPr>
          <p:nvPr/>
        </p:nvCxnSpPr>
        <p:spPr>
          <a:xfrm flipV="1">
            <a:off x="1524000" y="1641277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87711C1-8D8C-4FA7-8C68-2647E26A6D9E}"/>
              </a:ext>
            </a:extLst>
          </p:cNvPr>
          <p:cNvSpPr txBox="1"/>
          <p:nvPr/>
        </p:nvSpPr>
        <p:spPr>
          <a:xfrm>
            <a:off x="1333500" y="13335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5V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127573E-8DF2-4F77-8414-FF512F321B0A}"/>
              </a:ext>
            </a:extLst>
          </p:cNvPr>
          <p:cNvCxnSpPr>
            <a:cxnSpLocks/>
          </p:cNvCxnSpPr>
          <p:nvPr/>
        </p:nvCxnSpPr>
        <p:spPr>
          <a:xfrm flipH="1">
            <a:off x="3352800" y="22479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7530C9-28FF-4B43-BE73-80C2FBD56E64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F668A31-9C4E-4CF3-8C25-1AA8D3CCDC92}"/>
              </a:ext>
            </a:extLst>
          </p:cNvPr>
          <p:cNvCxnSpPr>
            <a:cxnSpLocks/>
          </p:cNvCxnSpPr>
          <p:nvPr/>
        </p:nvCxnSpPr>
        <p:spPr>
          <a:xfrm flipV="1">
            <a:off x="1485900" y="3733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B8B4989-BE5E-48D6-857C-F77F374FC485}"/>
              </a:ext>
            </a:extLst>
          </p:cNvPr>
          <p:cNvCxnSpPr>
            <a:cxnSpLocks/>
          </p:cNvCxnSpPr>
          <p:nvPr/>
        </p:nvCxnSpPr>
        <p:spPr>
          <a:xfrm>
            <a:off x="1485900" y="3771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B3AA4D-6548-4037-A7EF-F165DE6BE3D8}"/>
              </a:ext>
            </a:extLst>
          </p:cNvPr>
          <p:cNvCxnSpPr>
            <a:cxnSpLocks/>
          </p:cNvCxnSpPr>
          <p:nvPr/>
        </p:nvCxnSpPr>
        <p:spPr>
          <a:xfrm flipV="1">
            <a:off x="1485900" y="3810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8393C9-8692-4BDA-ABB6-942D25F01506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8481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C7EB9D-9465-422F-B543-5A35932CF9CE}"/>
              </a:ext>
            </a:extLst>
          </p:cNvPr>
          <p:cNvCxnSpPr>
            <a:cxnSpLocks/>
          </p:cNvCxnSpPr>
          <p:nvPr/>
        </p:nvCxnSpPr>
        <p:spPr>
          <a:xfrm flipH="1">
            <a:off x="16383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34DE71-DA98-46E9-9C04-9290E1D36165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3695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14A7B9E-8971-4F86-8DEF-6586BE965880}"/>
              </a:ext>
            </a:extLst>
          </p:cNvPr>
          <p:cNvSpPr txBox="1"/>
          <p:nvPr/>
        </p:nvSpPr>
        <p:spPr>
          <a:xfrm>
            <a:off x="1600200" y="27813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92A1E5-BED4-4756-8D22-DC61ACC4BA77}"/>
              </a:ext>
            </a:extLst>
          </p:cNvPr>
          <p:cNvSpPr txBox="1"/>
          <p:nvPr/>
        </p:nvSpPr>
        <p:spPr>
          <a:xfrm>
            <a:off x="723900" y="38862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ACA0A98-DE99-41A5-91CF-64BC882EF56D}"/>
              </a:ext>
            </a:extLst>
          </p:cNvPr>
          <p:cNvCxnSpPr>
            <a:cxnSpLocks/>
          </p:cNvCxnSpPr>
          <p:nvPr/>
        </p:nvCxnSpPr>
        <p:spPr>
          <a:xfrm>
            <a:off x="7429500" y="28618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9870A7E-CE7F-4C75-8273-8F41BE15FA50}"/>
              </a:ext>
            </a:extLst>
          </p:cNvPr>
          <p:cNvCxnSpPr>
            <a:cxnSpLocks/>
          </p:cNvCxnSpPr>
          <p:nvPr/>
        </p:nvCxnSpPr>
        <p:spPr>
          <a:xfrm flipH="1" flipV="1">
            <a:off x="7543800" y="29761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43541AB-6D9C-4B97-9DCB-E8FB794E9A55}"/>
              </a:ext>
            </a:extLst>
          </p:cNvPr>
          <p:cNvCxnSpPr>
            <a:cxnSpLocks/>
          </p:cNvCxnSpPr>
          <p:nvPr/>
        </p:nvCxnSpPr>
        <p:spPr>
          <a:xfrm flipV="1">
            <a:off x="7505700" y="30142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824E884-E530-445A-9E81-FD98B434C7A6}"/>
              </a:ext>
            </a:extLst>
          </p:cNvPr>
          <p:cNvCxnSpPr>
            <a:cxnSpLocks/>
          </p:cNvCxnSpPr>
          <p:nvPr/>
        </p:nvCxnSpPr>
        <p:spPr>
          <a:xfrm>
            <a:off x="7505700" y="30523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953A1DA-77EC-40FD-AE78-AA468118D061}"/>
              </a:ext>
            </a:extLst>
          </p:cNvPr>
          <p:cNvCxnSpPr>
            <a:cxnSpLocks/>
          </p:cNvCxnSpPr>
          <p:nvPr/>
        </p:nvCxnSpPr>
        <p:spPr>
          <a:xfrm flipV="1">
            <a:off x="7505700" y="30904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F9F7AB7-199D-4DF3-99A2-7DF75CDB4CCA}"/>
              </a:ext>
            </a:extLst>
          </p:cNvPr>
          <p:cNvCxnSpPr>
            <a:cxnSpLocks/>
          </p:cNvCxnSpPr>
          <p:nvPr/>
        </p:nvCxnSpPr>
        <p:spPr>
          <a:xfrm flipH="1" flipV="1">
            <a:off x="7505700" y="31285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016302A-201F-4710-B01D-C0832A2C3ED9}"/>
              </a:ext>
            </a:extLst>
          </p:cNvPr>
          <p:cNvCxnSpPr>
            <a:cxnSpLocks/>
          </p:cNvCxnSpPr>
          <p:nvPr/>
        </p:nvCxnSpPr>
        <p:spPr>
          <a:xfrm flipV="1">
            <a:off x="7581900" y="31623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1BA345F-47E4-4A7D-B875-CDC0FBDB0DDF}"/>
              </a:ext>
            </a:extLst>
          </p:cNvPr>
          <p:cNvCxnSpPr>
            <a:cxnSpLocks/>
          </p:cNvCxnSpPr>
          <p:nvPr/>
        </p:nvCxnSpPr>
        <p:spPr>
          <a:xfrm flipV="1">
            <a:off x="7543800" y="28618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E9822758-1EE6-4E62-BE67-9018F93D6246}"/>
              </a:ext>
            </a:extLst>
          </p:cNvPr>
          <p:cNvSpPr txBox="1"/>
          <p:nvPr/>
        </p:nvSpPr>
        <p:spPr>
          <a:xfrm>
            <a:off x="7206935" y="25189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D5C9F1C-6126-4071-9943-9491A80CCFAF}"/>
              </a:ext>
            </a:extLst>
          </p:cNvPr>
          <p:cNvSpPr txBox="1"/>
          <p:nvPr/>
        </p:nvSpPr>
        <p:spPr>
          <a:xfrm>
            <a:off x="6362700" y="51054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AAB4DD5-09CE-4A4B-A49E-4AED32AE475C}"/>
              </a:ext>
            </a:extLst>
          </p:cNvPr>
          <p:cNvCxnSpPr>
            <a:cxnSpLocks/>
          </p:cNvCxnSpPr>
          <p:nvPr/>
        </p:nvCxnSpPr>
        <p:spPr>
          <a:xfrm flipH="1">
            <a:off x="8343900" y="33909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D2A3EC8-F6CD-4632-8BEA-388DCA1BCC73}"/>
              </a:ext>
            </a:extLst>
          </p:cNvPr>
          <p:cNvCxnSpPr>
            <a:cxnSpLocks/>
          </p:cNvCxnSpPr>
          <p:nvPr/>
        </p:nvCxnSpPr>
        <p:spPr>
          <a:xfrm>
            <a:off x="8724900" y="36576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5315C08-B83C-4D1C-AAA3-DD4E5F91D4C6}"/>
              </a:ext>
            </a:extLst>
          </p:cNvPr>
          <p:cNvCxnSpPr>
            <a:cxnSpLocks/>
          </p:cNvCxnSpPr>
          <p:nvPr/>
        </p:nvCxnSpPr>
        <p:spPr>
          <a:xfrm>
            <a:off x="8763000" y="36957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C05138B-CD84-4BA8-84EB-7355506E523C}"/>
              </a:ext>
            </a:extLst>
          </p:cNvPr>
          <p:cNvCxnSpPr>
            <a:cxnSpLocks/>
          </p:cNvCxnSpPr>
          <p:nvPr/>
        </p:nvCxnSpPr>
        <p:spPr>
          <a:xfrm flipH="1">
            <a:off x="8801100" y="37338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F4096C6-D5FD-48DB-813E-9211B97FCA2B}"/>
              </a:ext>
            </a:extLst>
          </p:cNvPr>
          <p:cNvCxnSpPr>
            <a:cxnSpLocks/>
          </p:cNvCxnSpPr>
          <p:nvPr/>
        </p:nvCxnSpPr>
        <p:spPr>
          <a:xfrm flipV="1">
            <a:off x="8839200" y="33909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A0CA085-6C88-4271-9BCA-B57DB174F0DE}"/>
              </a:ext>
            </a:extLst>
          </p:cNvPr>
          <p:cNvCxnSpPr>
            <a:cxnSpLocks/>
          </p:cNvCxnSpPr>
          <p:nvPr/>
        </p:nvCxnSpPr>
        <p:spPr>
          <a:xfrm flipH="1">
            <a:off x="7010400" y="3390900"/>
            <a:ext cx="10287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72A56E08-1BBD-401D-9155-8D60DF924F83}"/>
              </a:ext>
            </a:extLst>
          </p:cNvPr>
          <p:cNvSpPr txBox="1"/>
          <p:nvPr/>
        </p:nvSpPr>
        <p:spPr>
          <a:xfrm>
            <a:off x="7581900" y="28618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A3FE41E-7681-4BCE-A66A-BD09EA59BF52}"/>
              </a:ext>
            </a:extLst>
          </p:cNvPr>
          <p:cNvCxnSpPr>
            <a:cxnSpLocks/>
          </p:cNvCxnSpPr>
          <p:nvPr/>
        </p:nvCxnSpPr>
        <p:spPr>
          <a:xfrm flipH="1">
            <a:off x="7962900" y="33147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282DC5-82FF-4181-9E29-9F4B11842098}"/>
              </a:ext>
            </a:extLst>
          </p:cNvPr>
          <p:cNvSpPr/>
          <p:nvPr/>
        </p:nvSpPr>
        <p:spPr>
          <a:xfrm>
            <a:off x="8115300" y="32385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CC0445D1-1462-48AB-BCE4-CE3A97F8349D}"/>
              </a:ext>
            </a:extLst>
          </p:cNvPr>
          <p:cNvSpPr/>
          <p:nvPr/>
        </p:nvSpPr>
        <p:spPr>
          <a:xfrm>
            <a:off x="8839200" y="1828800"/>
            <a:ext cx="2286000" cy="9906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SPI screen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F673D87-8E6B-427D-936A-ABE9A33DDACC}"/>
              </a:ext>
            </a:extLst>
          </p:cNvPr>
          <p:cNvSpPr txBox="1"/>
          <p:nvPr/>
        </p:nvSpPr>
        <p:spPr>
          <a:xfrm>
            <a:off x="8839200" y="1947446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7EEF491-7A65-4927-AB11-27686AAE6546}"/>
              </a:ext>
            </a:extLst>
          </p:cNvPr>
          <p:cNvSpPr txBox="1"/>
          <p:nvPr/>
        </p:nvSpPr>
        <p:spPr>
          <a:xfrm>
            <a:off x="88392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391965E-D6A0-4868-BAA1-6955AA7F9DC5}"/>
              </a:ext>
            </a:extLst>
          </p:cNvPr>
          <p:cNvCxnSpPr>
            <a:cxnSpLocks/>
          </p:cNvCxnSpPr>
          <p:nvPr/>
        </p:nvCxnSpPr>
        <p:spPr>
          <a:xfrm>
            <a:off x="10553700" y="29718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768F585-33A5-48F1-946C-33D68BBABBC6}"/>
              </a:ext>
            </a:extLst>
          </p:cNvPr>
          <p:cNvCxnSpPr>
            <a:cxnSpLocks/>
          </p:cNvCxnSpPr>
          <p:nvPr/>
        </p:nvCxnSpPr>
        <p:spPr>
          <a:xfrm>
            <a:off x="10591800" y="30099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A13A92F-9C90-4BDF-BA51-BCAEF7AC209E}"/>
              </a:ext>
            </a:extLst>
          </p:cNvPr>
          <p:cNvCxnSpPr>
            <a:cxnSpLocks/>
          </p:cNvCxnSpPr>
          <p:nvPr/>
        </p:nvCxnSpPr>
        <p:spPr>
          <a:xfrm flipH="1">
            <a:off x="10629900" y="3009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606D190-C234-41E0-9AD4-BD8F6CE34C40}"/>
              </a:ext>
            </a:extLst>
          </p:cNvPr>
          <p:cNvCxnSpPr>
            <a:cxnSpLocks/>
          </p:cNvCxnSpPr>
          <p:nvPr/>
        </p:nvCxnSpPr>
        <p:spPr>
          <a:xfrm flipV="1">
            <a:off x="10668000" y="2819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6D8C597-A5BF-4CA6-A730-F8816CE53CFC}"/>
              </a:ext>
            </a:extLst>
          </p:cNvPr>
          <p:cNvSpPr txBox="1"/>
          <p:nvPr/>
        </p:nvSpPr>
        <p:spPr>
          <a:xfrm>
            <a:off x="10401300" y="254972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B98438D-D68E-448C-AF92-215BE4F54EBB}"/>
              </a:ext>
            </a:extLst>
          </p:cNvPr>
          <p:cNvSpPr txBox="1"/>
          <p:nvPr/>
        </p:nvSpPr>
        <p:spPr>
          <a:xfrm>
            <a:off x="10395026" y="182880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F27626F-EB34-4582-BACF-544E14E0FA33}"/>
              </a:ext>
            </a:extLst>
          </p:cNvPr>
          <p:cNvCxnSpPr>
            <a:cxnSpLocks/>
          </p:cNvCxnSpPr>
          <p:nvPr/>
        </p:nvCxnSpPr>
        <p:spPr>
          <a:xfrm>
            <a:off x="10553700" y="1676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3FEF8A1-1B8E-4651-8FA0-9E9F0DB01072}"/>
              </a:ext>
            </a:extLst>
          </p:cNvPr>
          <p:cNvCxnSpPr>
            <a:cxnSpLocks/>
          </p:cNvCxnSpPr>
          <p:nvPr/>
        </p:nvCxnSpPr>
        <p:spPr>
          <a:xfrm flipV="1">
            <a:off x="10668000" y="1676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BBED1971-1442-4854-9D24-A89C08F559CB}"/>
              </a:ext>
            </a:extLst>
          </p:cNvPr>
          <p:cNvSpPr txBox="1"/>
          <p:nvPr/>
        </p:nvSpPr>
        <p:spPr>
          <a:xfrm>
            <a:off x="10363200" y="13378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D421249-DC31-4287-BB84-CA519A37DCA9}"/>
              </a:ext>
            </a:extLst>
          </p:cNvPr>
          <p:cNvCxnSpPr>
            <a:cxnSpLocks/>
          </p:cNvCxnSpPr>
          <p:nvPr/>
        </p:nvCxnSpPr>
        <p:spPr>
          <a:xfrm flipH="1">
            <a:off x="7010400" y="2133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Isosceles Triangle 173">
            <a:extLst>
              <a:ext uri="{FF2B5EF4-FFF2-40B4-BE49-F238E27FC236}">
                <a16:creationId xmlns:a16="http://schemas.microsoft.com/office/drawing/2014/main" id="{98528D95-6C5E-4173-A08C-B6EB919F1153}"/>
              </a:ext>
            </a:extLst>
          </p:cNvPr>
          <p:cNvSpPr/>
          <p:nvPr/>
        </p:nvSpPr>
        <p:spPr>
          <a:xfrm rot="5400000">
            <a:off x="7734300" y="4610100"/>
            <a:ext cx="457200" cy="381000"/>
          </a:xfrm>
          <a:prstGeom prst="triangl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59EA694-0101-45BD-A4BD-E32F687DFEF5}"/>
              </a:ext>
            </a:extLst>
          </p:cNvPr>
          <p:cNvCxnSpPr>
            <a:cxnSpLocks/>
          </p:cNvCxnSpPr>
          <p:nvPr/>
        </p:nvCxnSpPr>
        <p:spPr>
          <a:xfrm>
            <a:off x="8153400" y="45720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1D5B63F-D96E-4B76-B12B-C64CB7412025}"/>
              </a:ext>
            </a:extLst>
          </p:cNvPr>
          <p:cNvCxnSpPr>
            <a:cxnSpLocks/>
          </p:cNvCxnSpPr>
          <p:nvPr/>
        </p:nvCxnSpPr>
        <p:spPr>
          <a:xfrm flipH="1">
            <a:off x="7010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E242D96E-17BE-4AD2-9267-7CD4904CA647}"/>
              </a:ext>
            </a:extLst>
          </p:cNvPr>
          <p:cNvCxnSpPr>
            <a:cxnSpLocks/>
          </p:cNvCxnSpPr>
          <p:nvPr/>
        </p:nvCxnSpPr>
        <p:spPr>
          <a:xfrm flipH="1">
            <a:off x="8153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2BEE598-742D-44F9-B187-202B6ADC527E}"/>
              </a:ext>
            </a:extLst>
          </p:cNvPr>
          <p:cNvCxnSpPr>
            <a:cxnSpLocks/>
          </p:cNvCxnSpPr>
          <p:nvPr/>
        </p:nvCxnSpPr>
        <p:spPr>
          <a:xfrm flipV="1">
            <a:off x="7924800" y="44196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9236229E-7919-49A9-8FF6-DA4DFB62D114}"/>
              </a:ext>
            </a:extLst>
          </p:cNvPr>
          <p:cNvCxnSpPr>
            <a:cxnSpLocks/>
          </p:cNvCxnSpPr>
          <p:nvPr/>
        </p:nvCxnSpPr>
        <p:spPr>
          <a:xfrm flipV="1">
            <a:off x="8001000" y="4495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3C4663A-E0B6-46BC-A7DB-9BBF3C774F03}"/>
              </a:ext>
            </a:extLst>
          </p:cNvPr>
          <p:cNvCxnSpPr>
            <a:cxnSpLocks/>
          </p:cNvCxnSpPr>
          <p:nvPr/>
        </p:nvCxnSpPr>
        <p:spPr>
          <a:xfrm>
            <a:off x="88011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BA48DB3-C29B-4C5A-88C8-C52B892E0065}"/>
              </a:ext>
            </a:extLst>
          </p:cNvPr>
          <p:cNvCxnSpPr>
            <a:cxnSpLocks/>
          </p:cNvCxnSpPr>
          <p:nvPr/>
        </p:nvCxnSpPr>
        <p:spPr>
          <a:xfrm>
            <a:off x="88392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88EB55A-6919-4AB3-BCAD-7FC7D0E77934}"/>
              </a:ext>
            </a:extLst>
          </p:cNvPr>
          <p:cNvCxnSpPr>
            <a:cxnSpLocks/>
          </p:cNvCxnSpPr>
          <p:nvPr/>
        </p:nvCxnSpPr>
        <p:spPr>
          <a:xfrm flipH="1">
            <a:off x="88773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051678B-475D-43DF-8DDF-4344F1807A90}"/>
              </a:ext>
            </a:extLst>
          </p:cNvPr>
          <p:cNvCxnSpPr>
            <a:cxnSpLocks/>
          </p:cNvCxnSpPr>
          <p:nvPr/>
        </p:nvCxnSpPr>
        <p:spPr>
          <a:xfrm flipV="1">
            <a:off x="8915400" y="4800600"/>
            <a:ext cx="0" cy="800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Isosceles Triangle 183">
            <a:extLst>
              <a:ext uri="{FF2B5EF4-FFF2-40B4-BE49-F238E27FC236}">
                <a16:creationId xmlns:a16="http://schemas.microsoft.com/office/drawing/2014/main" id="{A7E4474D-891F-462C-99A1-AADEC3ECC89B}"/>
              </a:ext>
            </a:extLst>
          </p:cNvPr>
          <p:cNvSpPr/>
          <p:nvPr/>
        </p:nvSpPr>
        <p:spPr>
          <a:xfrm rot="5400000">
            <a:off x="7277100" y="5067300"/>
            <a:ext cx="457200" cy="381000"/>
          </a:xfrm>
          <a:prstGeom prst="triangl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6AF14DE-8DB7-4290-8D0F-15042E89D49C}"/>
              </a:ext>
            </a:extLst>
          </p:cNvPr>
          <p:cNvCxnSpPr>
            <a:cxnSpLocks/>
          </p:cNvCxnSpPr>
          <p:nvPr/>
        </p:nvCxnSpPr>
        <p:spPr>
          <a:xfrm>
            <a:off x="7696200" y="50292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6A00F78-1A5C-424D-BF5D-75B38EFEA275}"/>
              </a:ext>
            </a:extLst>
          </p:cNvPr>
          <p:cNvCxnSpPr>
            <a:cxnSpLocks/>
          </p:cNvCxnSpPr>
          <p:nvPr/>
        </p:nvCxnSpPr>
        <p:spPr>
          <a:xfrm flipH="1">
            <a:off x="7010400" y="52578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8FD067C-F40B-4778-AAF6-06919C5257CB}"/>
              </a:ext>
            </a:extLst>
          </p:cNvPr>
          <p:cNvCxnSpPr>
            <a:cxnSpLocks/>
          </p:cNvCxnSpPr>
          <p:nvPr/>
        </p:nvCxnSpPr>
        <p:spPr>
          <a:xfrm flipH="1">
            <a:off x="7696200" y="52578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4D07382-477E-4D64-93B2-A79DE7015FB7}"/>
              </a:ext>
            </a:extLst>
          </p:cNvPr>
          <p:cNvCxnSpPr>
            <a:cxnSpLocks/>
          </p:cNvCxnSpPr>
          <p:nvPr/>
        </p:nvCxnSpPr>
        <p:spPr>
          <a:xfrm flipV="1">
            <a:off x="7467600" y="4876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D99704C-CADB-41FD-8951-98715746E225}"/>
              </a:ext>
            </a:extLst>
          </p:cNvPr>
          <p:cNvCxnSpPr>
            <a:cxnSpLocks/>
          </p:cNvCxnSpPr>
          <p:nvPr/>
        </p:nvCxnSpPr>
        <p:spPr>
          <a:xfrm flipV="1">
            <a:off x="7543800" y="49530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9C5D684B-4067-49EE-90D4-7C16C02A4214}"/>
              </a:ext>
            </a:extLst>
          </p:cNvPr>
          <p:cNvCxnSpPr>
            <a:cxnSpLocks/>
          </p:cNvCxnSpPr>
          <p:nvPr/>
        </p:nvCxnSpPr>
        <p:spPr>
          <a:xfrm>
            <a:off x="83439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70192D1-1D7B-4941-BA45-CC3528BBEA0A}"/>
              </a:ext>
            </a:extLst>
          </p:cNvPr>
          <p:cNvCxnSpPr>
            <a:cxnSpLocks/>
          </p:cNvCxnSpPr>
          <p:nvPr/>
        </p:nvCxnSpPr>
        <p:spPr>
          <a:xfrm>
            <a:off x="83820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116587F-77A0-4636-A61F-9C33609F0316}"/>
              </a:ext>
            </a:extLst>
          </p:cNvPr>
          <p:cNvCxnSpPr>
            <a:cxnSpLocks/>
          </p:cNvCxnSpPr>
          <p:nvPr/>
        </p:nvCxnSpPr>
        <p:spPr>
          <a:xfrm flipH="1">
            <a:off x="84201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55BFE35-F3D2-4AAC-BB9E-48720D5BC6E5}"/>
              </a:ext>
            </a:extLst>
          </p:cNvPr>
          <p:cNvCxnSpPr>
            <a:cxnSpLocks/>
          </p:cNvCxnSpPr>
          <p:nvPr/>
        </p:nvCxnSpPr>
        <p:spPr>
          <a:xfrm flipV="1">
            <a:off x="8458200" y="52578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8E04B853-0452-4D4C-8C10-6403DBC0F352}"/>
              </a:ext>
            </a:extLst>
          </p:cNvPr>
          <p:cNvSpPr txBox="1"/>
          <p:nvPr/>
        </p:nvSpPr>
        <p:spPr>
          <a:xfrm>
            <a:off x="6362700" y="4648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61470D1-FBB7-443A-B3D4-87FEF9217D1D}"/>
              </a:ext>
            </a:extLst>
          </p:cNvPr>
          <p:cNvSpPr txBox="1"/>
          <p:nvPr/>
        </p:nvSpPr>
        <p:spPr>
          <a:xfrm>
            <a:off x="6362700" y="32385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7F08106-6DF5-865D-41AF-5A0753EB8C1D}"/>
              </a:ext>
            </a:extLst>
          </p:cNvPr>
          <p:cNvCxnSpPr>
            <a:cxnSpLocks/>
          </p:cNvCxnSpPr>
          <p:nvPr/>
        </p:nvCxnSpPr>
        <p:spPr>
          <a:xfrm>
            <a:off x="1409700" y="46863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2D4004-6AA5-ECD7-7BE4-26B3EA2841EF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8006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078F3E-ACCD-A947-8CC1-87AD40B713BA}"/>
              </a:ext>
            </a:extLst>
          </p:cNvPr>
          <p:cNvCxnSpPr>
            <a:cxnSpLocks/>
          </p:cNvCxnSpPr>
          <p:nvPr/>
        </p:nvCxnSpPr>
        <p:spPr>
          <a:xfrm flipV="1">
            <a:off x="1485900" y="4838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A9DA52-302B-63F0-5416-29A9A0BCC86D}"/>
              </a:ext>
            </a:extLst>
          </p:cNvPr>
          <p:cNvCxnSpPr>
            <a:cxnSpLocks/>
          </p:cNvCxnSpPr>
          <p:nvPr/>
        </p:nvCxnSpPr>
        <p:spPr>
          <a:xfrm>
            <a:off x="1485900" y="4876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F11525-1E60-91D6-A173-8A10D7D0374E}"/>
              </a:ext>
            </a:extLst>
          </p:cNvPr>
          <p:cNvCxnSpPr>
            <a:cxnSpLocks/>
          </p:cNvCxnSpPr>
          <p:nvPr/>
        </p:nvCxnSpPr>
        <p:spPr>
          <a:xfrm flipV="1">
            <a:off x="14859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5F9E52-668C-4957-F54A-0E6669A8C4C8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E1231E-6D09-CE66-9120-8B0FB149BC85}"/>
              </a:ext>
            </a:extLst>
          </p:cNvPr>
          <p:cNvCxnSpPr>
            <a:cxnSpLocks/>
          </p:cNvCxnSpPr>
          <p:nvPr/>
        </p:nvCxnSpPr>
        <p:spPr>
          <a:xfrm flipV="1">
            <a:off x="1524000" y="46863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46ACC78-650B-152A-D11E-E960C8D464FA}"/>
              </a:ext>
            </a:extLst>
          </p:cNvPr>
          <p:cNvSpPr txBox="1"/>
          <p:nvPr/>
        </p:nvSpPr>
        <p:spPr>
          <a:xfrm>
            <a:off x="1257300" y="43815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44C290-6374-08EF-722A-C2BC0E602A84}"/>
              </a:ext>
            </a:extLst>
          </p:cNvPr>
          <p:cNvCxnSpPr>
            <a:cxnSpLocks/>
          </p:cNvCxnSpPr>
          <p:nvPr/>
        </p:nvCxnSpPr>
        <p:spPr>
          <a:xfrm>
            <a:off x="1447800" y="54439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83DCD5E-534C-94C3-AC2A-C470A974F1A0}"/>
              </a:ext>
            </a:extLst>
          </p:cNvPr>
          <p:cNvCxnSpPr>
            <a:cxnSpLocks/>
          </p:cNvCxnSpPr>
          <p:nvPr/>
        </p:nvCxnSpPr>
        <p:spPr>
          <a:xfrm>
            <a:off x="1485900" y="54820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B44DAEC-E445-7558-A4F2-02EE514291E7}"/>
              </a:ext>
            </a:extLst>
          </p:cNvPr>
          <p:cNvCxnSpPr>
            <a:cxnSpLocks/>
          </p:cNvCxnSpPr>
          <p:nvPr/>
        </p:nvCxnSpPr>
        <p:spPr>
          <a:xfrm flipH="1">
            <a:off x="1524000" y="55201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FFEC149-C988-700B-C1EB-1BA84E74129D}"/>
              </a:ext>
            </a:extLst>
          </p:cNvPr>
          <p:cNvCxnSpPr>
            <a:cxnSpLocks/>
          </p:cNvCxnSpPr>
          <p:nvPr/>
        </p:nvCxnSpPr>
        <p:spPr>
          <a:xfrm flipV="1">
            <a:off x="1562100" y="51435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425B13-B64A-0A6D-6330-C2F8F20BA01E}"/>
              </a:ext>
            </a:extLst>
          </p:cNvPr>
          <p:cNvSpPr txBox="1"/>
          <p:nvPr/>
        </p:nvSpPr>
        <p:spPr>
          <a:xfrm>
            <a:off x="1676400" y="4419600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Potentiometer (left)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B3B412D-EB5F-4757-8C27-418C69C1055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E7F41D4-7148-B3B9-11E7-F43CDB20FBD1}"/>
              </a:ext>
            </a:extLst>
          </p:cNvPr>
          <p:cNvCxnSpPr>
            <a:cxnSpLocks/>
          </p:cNvCxnSpPr>
          <p:nvPr/>
        </p:nvCxnSpPr>
        <p:spPr>
          <a:xfrm flipV="1">
            <a:off x="1485900" y="49911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159ECFA-C559-C33D-F0FF-7999B99AEEE8}"/>
              </a:ext>
            </a:extLst>
          </p:cNvPr>
          <p:cNvCxnSpPr>
            <a:cxnSpLocks/>
          </p:cNvCxnSpPr>
          <p:nvPr/>
        </p:nvCxnSpPr>
        <p:spPr>
          <a:xfrm>
            <a:off x="1485900" y="50292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68EAC6E-DA88-1639-01DC-2C47294288A6}"/>
              </a:ext>
            </a:extLst>
          </p:cNvPr>
          <p:cNvCxnSpPr>
            <a:cxnSpLocks/>
          </p:cNvCxnSpPr>
          <p:nvPr/>
        </p:nvCxnSpPr>
        <p:spPr>
          <a:xfrm flipV="1">
            <a:off x="1485900" y="50673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DE85543-1E91-38BE-74FC-11C622CA5154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51054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A0FB612-34A7-D694-ED1A-8AE98A354755}"/>
              </a:ext>
            </a:extLst>
          </p:cNvPr>
          <p:cNvCxnSpPr>
            <a:cxnSpLocks/>
          </p:cNvCxnSpPr>
          <p:nvPr/>
        </p:nvCxnSpPr>
        <p:spPr>
          <a:xfrm flipH="1">
            <a:off x="16383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75D0749-BFAE-1496-7341-287870E31A87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4953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0DA6A14-74A1-3013-EEEB-47E56FF3DDEF}"/>
              </a:ext>
            </a:extLst>
          </p:cNvPr>
          <p:cNvSpPr txBox="1"/>
          <p:nvPr/>
        </p:nvSpPr>
        <p:spPr>
          <a:xfrm>
            <a:off x="723900" y="51435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714514C-5E1C-80AB-EC7A-3AD13A9F1638}"/>
              </a:ext>
            </a:extLst>
          </p:cNvPr>
          <p:cNvCxnSpPr>
            <a:cxnSpLocks/>
          </p:cNvCxnSpPr>
          <p:nvPr/>
        </p:nvCxnSpPr>
        <p:spPr>
          <a:xfrm flipH="1">
            <a:off x="1676400" y="49530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7A5BA1A-CA42-7D6A-A53B-CD5E9A882FE7}"/>
              </a:ext>
            </a:extLst>
          </p:cNvPr>
          <p:cNvCxnSpPr>
            <a:cxnSpLocks/>
          </p:cNvCxnSpPr>
          <p:nvPr/>
        </p:nvCxnSpPr>
        <p:spPr>
          <a:xfrm flipH="1">
            <a:off x="7010400" y="2514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AAE93A6-DC75-26F9-B62F-33FFA57FE13F}"/>
              </a:ext>
            </a:extLst>
          </p:cNvPr>
          <p:cNvSpPr txBox="1"/>
          <p:nvPr/>
        </p:nvSpPr>
        <p:spPr>
          <a:xfrm>
            <a:off x="7581900" y="18669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675328-3866-0DE0-47B8-3AA0F09EB48A}"/>
              </a:ext>
            </a:extLst>
          </p:cNvPr>
          <p:cNvSpPr txBox="1"/>
          <p:nvPr/>
        </p:nvSpPr>
        <p:spPr>
          <a:xfrm>
            <a:off x="7505700" y="2247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1B20D9-C716-A149-0E45-F413BEFD9B18}"/>
              </a:ext>
            </a:extLst>
          </p:cNvPr>
          <p:cNvSpPr txBox="1"/>
          <p:nvPr/>
        </p:nvSpPr>
        <p:spPr>
          <a:xfrm>
            <a:off x="5181600" y="48006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3BF2ECA-6444-8781-A136-A59436C385AB}"/>
              </a:ext>
            </a:extLst>
          </p:cNvPr>
          <p:cNvSpPr txBox="1"/>
          <p:nvPr/>
        </p:nvSpPr>
        <p:spPr>
          <a:xfrm>
            <a:off x="5181600" y="2095500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F0751F6-7420-74FD-B572-B6C87D61F49D}"/>
              </a:ext>
            </a:extLst>
          </p:cNvPr>
          <p:cNvSpPr txBox="1"/>
          <p:nvPr/>
        </p:nvSpPr>
        <p:spPr>
          <a:xfrm>
            <a:off x="6515100" y="19812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69E13C-5180-0309-3797-F5C9558E715A}"/>
              </a:ext>
            </a:extLst>
          </p:cNvPr>
          <p:cNvSpPr txBox="1"/>
          <p:nvPr/>
        </p:nvSpPr>
        <p:spPr>
          <a:xfrm>
            <a:off x="64008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18C817E-C282-3070-4FBD-B43CC8168143}"/>
              </a:ext>
            </a:extLst>
          </p:cNvPr>
          <p:cNvCxnSpPr>
            <a:cxnSpLocks/>
          </p:cNvCxnSpPr>
          <p:nvPr/>
        </p:nvCxnSpPr>
        <p:spPr>
          <a:xfrm>
            <a:off x="9791700" y="33571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D771C7-0A4F-10F2-EB82-F7496CCFC27B}"/>
              </a:ext>
            </a:extLst>
          </p:cNvPr>
          <p:cNvCxnSpPr>
            <a:cxnSpLocks/>
          </p:cNvCxnSpPr>
          <p:nvPr/>
        </p:nvCxnSpPr>
        <p:spPr>
          <a:xfrm flipH="1" flipV="1">
            <a:off x="9906000" y="34714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03104D6-F5F6-B951-92F9-BC9B072C5A53}"/>
              </a:ext>
            </a:extLst>
          </p:cNvPr>
          <p:cNvCxnSpPr>
            <a:cxnSpLocks/>
          </p:cNvCxnSpPr>
          <p:nvPr/>
        </p:nvCxnSpPr>
        <p:spPr>
          <a:xfrm flipV="1">
            <a:off x="9867900" y="35095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981947-8E78-F978-E49D-1E8B781BF0CF}"/>
              </a:ext>
            </a:extLst>
          </p:cNvPr>
          <p:cNvCxnSpPr>
            <a:cxnSpLocks/>
          </p:cNvCxnSpPr>
          <p:nvPr/>
        </p:nvCxnSpPr>
        <p:spPr>
          <a:xfrm>
            <a:off x="9867900" y="35476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E7455D1-78F1-45A8-3973-90D280621371}"/>
              </a:ext>
            </a:extLst>
          </p:cNvPr>
          <p:cNvCxnSpPr>
            <a:cxnSpLocks/>
          </p:cNvCxnSpPr>
          <p:nvPr/>
        </p:nvCxnSpPr>
        <p:spPr>
          <a:xfrm flipV="1">
            <a:off x="9867900" y="35857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0EC8F23-F37B-69EE-AD7F-1F3EC5E465D0}"/>
              </a:ext>
            </a:extLst>
          </p:cNvPr>
          <p:cNvCxnSpPr>
            <a:cxnSpLocks/>
          </p:cNvCxnSpPr>
          <p:nvPr/>
        </p:nvCxnSpPr>
        <p:spPr>
          <a:xfrm flipH="1" flipV="1">
            <a:off x="9867900" y="36238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F7A1C97-E649-D09E-7700-14D2D546463C}"/>
              </a:ext>
            </a:extLst>
          </p:cNvPr>
          <p:cNvCxnSpPr>
            <a:cxnSpLocks/>
          </p:cNvCxnSpPr>
          <p:nvPr/>
        </p:nvCxnSpPr>
        <p:spPr>
          <a:xfrm flipV="1">
            <a:off x="9944100" y="36576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337F9F-A2FC-344E-9F49-9EC6062B2016}"/>
              </a:ext>
            </a:extLst>
          </p:cNvPr>
          <p:cNvCxnSpPr>
            <a:cxnSpLocks/>
          </p:cNvCxnSpPr>
          <p:nvPr/>
        </p:nvCxnSpPr>
        <p:spPr>
          <a:xfrm flipV="1">
            <a:off x="9906000" y="33571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0CCF91B-4167-84FF-4A12-37F10EBC08EF}"/>
              </a:ext>
            </a:extLst>
          </p:cNvPr>
          <p:cNvSpPr txBox="1"/>
          <p:nvPr/>
        </p:nvSpPr>
        <p:spPr>
          <a:xfrm>
            <a:off x="9569135" y="30523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770AE4E-84B1-44F9-AC2A-6535115A3101}"/>
              </a:ext>
            </a:extLst>
          </p:cNvPr>
          <p:cNvCxnSpPr>
            <a:cxnSpLocks/>
          </p:cNvCxnSpPr>
          <p:nvPr/>
        </p:nvCxnSpPr>
        <p:spPr>
          <a:xfrm flipH="1">
            <a:off x="10706100" y="38862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5DD0931-BC4E-BF20-E31E-E7EDFEBA7BC7}"/>
              </a:ext>
            </a:extLst>
          </p:cNvPr>
          <p:cNvCxnSpPr>
            <a:cxnSpLocks/>
          </p:cNvCxnSpPr>
          <p:nvPr/>
        </p:nvCxnSpPr>
        <p:spPr>
          <a:xfrm>
            <a:off x="11087100" y="41529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FDA76CE-2B95-0AC9-D6AA-D7B0639EBFB7}"/>
              </a:ext>
            </a:extLst>
          </p:cNvPr>
          <p:cNvCxnSpPr>
            <a:cxnSpLocks/>
          </p:cNvCxnSpPr>
          <p:nvPr/>
        </p:nvCxnSpPr>
        <p:spPr>
          <a:xfrm>
            <a:off x="11125200" y="41910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73D3190-B83B-C0F4-810A-71F6381BE2AF}"/>
              </a:ext>
            </a:extLst>
          </p:cNvPr>
          <p:cNvCxnSpPr>
            <a:cxnSpLocks/>
          </p:cNvCxnSpPr>
          <p:nvPr/>
        </p:nvCxnSpPr>
        <p:spPr>
          <a:xfrm flipH="1">
            <a:off x="11163300" y="42291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7C38A25-0574-6623-A49B-6627EEBAD3A7}"/>
              </a:ext>
            </a:extLst>
          </p:cNvPr>
          <p:cNvCxnSpPr>
            <a:cxnSpLocks/>
          </p:cNvCxnSpPr>
          <p:nvPr/>
        </p:nvCxnSpPr>
        <p:spPr>
          <a:xfrm flipV="1">
            <a:off x="11201400" y="38862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295181F-1521-BAED-03F9-1E689668CE1A}"/>
              </a:ext>
            </a:extLst>
          </p:cNvPr>
          <p:cNvCxnSpPr>
            <a:cxnSpLocks/>
          </p:cNvCxnSpPr>
          <p:nvPr/>
        </p:nvCxnSpPr>
        <p:spPr>
          <a:xfrm flipH="1">
            <a:off x="7010400" y="3886200"/>
            <a:ext cx="33909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17A53AC-C030-D616-D030-B79C13E6BD33}"/>
              </a:ext>
            </a:extLst>
          </p:cNvPr>
          <p:cNvSpPr txBox="1"/>
          <p:nvPr/>
        </p:nvSpPr>
        <p:spPr>
          <a:xfrm>
            <a:off x="9944100" y="33571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98D1991-C6A7-2BB0-A8DD-FF1BEB67E05B}"/>
              </a:ext>
            </a:extLst>
          </p:cNvPr>
          <p:cNvCxnSpPr>
            <a:cxnSpLocks/>
          </p:cNvCxnSpPr>
          <p:nvPr/>
        </p:nvCxnSpPr>
        <p:spPr>
          <a:xfrm flipH="1">
            <a:off x="10325100" y="38100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878DB196-7E74-A535-B63C-AFAE7D770CB8}"/>
              </a:ext>
            </a:extLst>
          </p:cNvPr>
          <p:cNvSpPr/>
          <p:nvPr/>
        </p:nvSpPr>
        <p:spPr>
          <a:xfrm>
            <a:off x="10477500" y="37338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4FDC1F0-99FD-CDEA-7247-3DB04D90BD4D}"/>
              </a:ext>
            </a:extLst>
          </p:cNvPr>
          <p:cNvSpPr txBox="1"/>
          <p:nvPr/>
        </p:nvSpPr>
        <p:spPr>
          <a:xfrm>
            <a:off x="6362700" y="36957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73379BCE-B524-F23F-4BF3-9136AF1E4D4D}"/>
              </a:ext>
            </a:extLst>
          </p:cNvPr>
          <p:cNvSpPr/>
          <p:nvPr/>
        </p:nvSpPr>
        <p:spPr>
          <a:xfrm rot="5400000">
            <a:off x="8191500" y="4114800"/>
            <a:ext cx="457200" cy="381000"/>
          </a:xfrm>
          <a:prstGeom prst="triangl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81C6AF2-AFAB-1174-944F-F6B02945ACC8}"/>
              </a:ext>
            </a:extLst>
          </p:cNvPr>
          <p:cNvCxnSpPr>
            <a:cxnSpLocks/>
          </p:cNvCxnSpPr>
          <p:nvPr/>
        </p:nvCxnSpPr>
        <p:spPr>
          <a:xfrm>
            <a:off x="8610600" y="40767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FC6BC18-63B3-F79D-2034-A77FC210536D}"/>
              </a:ext>
            </a:extLst>
          </p:cNvPr>
          <p:cNvCxnSpPr>
            <a:cxnSpLocks/>
          </p:cNvCxnSpPr>
          <p:nvPr/>
        </p:nvCxnSpPr>
        <p:spPr>
          <a:xfrm flipH="1">
            <a:off x="7010400" y="4305300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9375E62-87B3-C370-8D7C-8D44E7B37306}"/>
              </a:ext>
            </a:extLst>
          </p:cNvPr>
          <p:cNvCxnSpPr>
            <a:cxnSpLocks/>
          </p:cNvCxnSpPr>
          <p:nvPr/>
        </p:nvCxnSpPr>
        <p:spPr>
          <a:xfrm flipH="1">
            <a:off x="8610600" y="43053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5EF9918-3998-54AF-5A7A-9D9CB1E3AFE2}"/>
              </a:ext>
            </a:extLst>
          </p:cNvPr>
          <p:cNvCxnSpPr>
            <a:cxnSpLocks/>
          </p:cNvCxnSpPr>
          <p:nvPr/>
        </p:nvCxnSpPr>
        <p:spPr>
          <a:xfrm flipV="1">
            <a:off x="8382000" y="39243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DC126DF-D8B4-111E-4D2B-60BE30DC1191}"/>
              </a:ext>
            </a:extLst>
          </p:cNvPr>
          <p:cNvCxnSpPr>
            <a:cxnSpLocks/>
          </p:cNvCxnSpPr>
          <p:nvPr/>
        </p:nvCxnSpPr>
        <p:spPr>
          <a:xfrm flipV="1">
            <a:off x="8458200" y="40005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6090015-CF3C-F440-A8EE-E48FE12EADC4}"/>
              </a:ext>
            </a:extLst>
          </p:cNvPr>
          <p:cNvCxnSpPr>
            <a:cxnSpLocks/>
          </p:cNvCxnSpPr>
          <p:nvPr/>
        </p:nvCxnSpPr>
        <p:spPr>
          <a:xfrm>
            <a:off x="9258300" y="46482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A3D733C-8B3A-3380-044A-64F3F3F59922}"/>
              </a:ext>
            </a:extLst>
          </p:cNvPr>
          <p:cNvCxnSpPr>
            <a:cxnSpLocks/>
          </p:cNvCxnSpPr>
          <p:nvPr/>
        </p:nvCxnSpPr>
        <p:spPr>
          <a:xfrm>
            <a:off x="9296400" y="46863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483DCD-02DF-3FAF-EE8E-C798FC131B6E}"/>
              </a:ext>
            </a:extLst>
          </p:cNvPr>
          <p:cNvCxnSpPr>
            <a:cxnSpLocks/>
          </p:cNvCxnSpPr>
          <p:nvPr/>
        </p:nvCxnSpPr>
        <p:spPr>
          <a:xfrm flipH="1">
            <a:off x="9334500" y="47244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D89FDD66-C798-5D3F-E845-D1A75AE67818}"/>
              </a:ext>
            </a:extLst>
          </p:cNvPr>
          <p:cNvCxnSpPr>
            <a:cxnSpLocks/>
          </p:cNvCxnSpPr>
          <p:nvPr/>
        </p:nvCxnSpPr>
        <p:spPr>
          <a:xfrm flipV="1">
            <a:off x="9372600" y="43053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7C8CA83-05C3-5ED9-C144-8414402F23BC}"/>
              </a:ext>
            </a:extLst>
          </p:cNvPr>
          <p:cNvSpPr txBox="1"/>
          <p:nvPr/>
        </p:nvSpPr>
        <p:spPr>
          <a:xfrm>
            <a:off x="6362700" y="4152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D2203F-955C-F54D-875D-0BF057FBA6FD}"/>
              </a:ext>
            </a:extLst>
          </p:cNvPr>
          <p:cNvSpPr txBox="1"/>
          <p:nvPr/>
        </p:nvSpPr>
        <p:spPr>
          <a:xfrm>
            <a:off x="7966101" y="2860357"/>
            <a:ext cx="1154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Button 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B401B1-A33D-B806-518D-352CCB11A060}"/>
              </a:ext>
            </a:extLst>
          </p:cNvPr>
          <p:cNvSpPr txBox="1"/>
          <p:nvPr/>
        </p:nvSpPr>
        <p:spPr>
          <a:xfrm>
            <a:off x="10319687" y="3353337"/>
            <a:ext cx="1154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Button (2)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4394C0-B58D-002A-25BB-080B5EDCB0C1}"/>
              </a:ext>
            </a:extLst>
          </p:cNvPr>
          <p:cNvSpPr txBox="1"/>
          <p:nvPr/>
        </p:nvSpPr>
        <p:spPr>
          <a:xfrm>
            <a:off x="8664868" y="394117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LED (blue)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D20217-8F11-CA2F-8527-5FEE5A20B212}"/>
              </a:ext>
            </a:extLst>
          </p:cNvPr>
          <p:cNvSpPr txBox="1"/>
          <p:nvPr/>
        </p:nvSpPr>
        <p:spPr>
          <a:xfrm>
            <a:off x="8991600" y="4953000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LED (green)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521758-2750-CB21-9E7D-9558AE0BB4AC}"/>
              </a:ext>
            </a:extLst>
          </p:cNvPr>
          <p:cNvSpPr txBox="1"/>
          <p:nvPr/>
        </p:nvSpPr>
        <p:spPr>
          <a:xfrm>
            <a:off x="7113400" y="5522331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LED (red)</a:t>
            </a:r>
          </a:p>
        </p:txBody>
      </p:sp>
    </p:spTree>
    <p:extLst>
      <p:ext uri="{BB962C8B-B14F-4D97-AF65-F5344CB8AC3E}">
        <p14:creationId xmlns:p14="http://schemas.microsoft.com/office/powerpoint/2010/main" val="271579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C270F9-A6C5-F8AC-6F13-5E813AA417FB}"/>
              </a:ext>
            </a:extLst>
          </p:cNvPr>
          <p:cNvSpPr/>
          <p:nvPr/>
        </p:nvSpPr>
        <p:spPr>
          <a:xfrm>
            <a:off x="1028700" y="1501243"/>
            <a:ext cx="45720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80628B-ECBB-2121-0295-E449D0C98007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1028700" y="1301234"/>
            <a:ext cx="2091075" cy="6725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2F3921-005B-67BA-1D98-8CD42A87EEF7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3701986" y="1301234"/>
            <a:ext cx="1898714" cy="672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11B037-0E4E-5AA2-F6F7-8EFCE7E4E551}"/>
              </a:ext>
            </a:extLst>
          </p:cNvPr>
          <p:cNvCxnSpPr/>
          <p:nvPr/>
        </p:nvCxnSpPr>
        <p:spPr>
          <a:xfrm>
            <a:off x="5600700" y="1234543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E6A0BDD-40F9-3B8E-FE9E-2399091751B1}"/>
              </a:ext>
            </a:extLst>
          </p:cNvPr>
          <p:cNvCxnSpPr>
            <a:cxnSpLocks/>
          </p:cNvCxnSpPr>
          <p:nvPr/>
        </p:nvCxnSpPr>
        <p:spPr>
          <a:xfrm>
            <a:off x="1028700" y="1234543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2254D-FB2B-9A3B-D97A-0E23055BDD60}"/>
              </a:ext>
            </a:extLst>
          </p:cNvPr>
          <p:cNvCxnSpPr>
            <a:cxnSpLocks/>
          </p:cNvCxnSpPr>
          <p:nvPr/>
        </p:nvCxnSpPr>
        <p:spPr>
          <a:xfrm>
            <a:off x="5791200" y="1501243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F943CF-2EF9-5D59-7123-96F8BEC11851}"/>
              </a:ext>
            </a:extLst>
          </p:cNvPr>
          <p:cNvCxnSpPr>
            <a:cxnSpLocks/>
          </p:cNvCxnSpPr>
          <p:nvPr/>
        </p:nvCxnSpPr>
        <p:spPr>
          <a:xfrm>
            <a:off x="5715000" y="1501243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F1EC59-9833-42B4-D193-C02421669A75}"/>
              </a:ext>
            </a:extLst>
          </p:cNvPr>
          <p:cNvCxnSpPr>
            <a:cxnSpLocks/>
          </p:cNvCxnSpPr>
          <p:nvPr/>
        </p:nvCxnSpPr>
        <p:spPr>
          <a:xfrm flipV="1">
            <a:off x="5791200" y="3253843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41B9A5-6466-B945-A09A-2804A50019A9}"/>
              </a:ext>
            </a:extLst>
          </p:cNvPr>
          <p:cNvSpPr txBox="1"/>
          <p:nvPr/>
        </p:nvSpPr>
        <p:spPr>
          <a:xfrm>
            <a:off x="5638800" y="287284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3.2”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4278E1-D902-6BB7-9A99-EF7E982FDD41}"/>
              </a:ext>
            </a:extLst>
          </p:cNvPr>
          <p:cNvSpPr/>
          <p:nvPr/>
        </p:nvSpPr>
        <p:spPr>
          <a:xfrm>
            <a:off x="4786659" y="2019300"/>
            <a:ext cx="304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65883E-2C0A-C4A3-C461-AC37EE39630B}"/>
              </a:ext>
            </a:extLst>
          </p:cNvPr>
          <p:cNvSpPr/>
          <p:nvPr/>
        </p:nvSpPr>
        <p:spPr>
          <a:xfrm>
            <a:off x="4786659" y="2628900"/>
            <a:ext cx="304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BAB4ED-8D28-BE19-5363-BAD1BF61ABFC}"/>
              </a:ext>
            </a:extLst>
          </p:cNvPr>
          <p:cNvSpPr/>
          <p:nvPr/>
        </p:nvSpPr>
        <p:spPr>
          <a:xfrm>
            <a:off x="1224555" y="1691742"/>
            <a:ext cx="3247880" cy="2124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SPI screen </a:t>
            </a:r>
            <a:r>
              <a:rPr lang="en-US" dirty="0"/>
              <a:t>(2.8”)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BC73CE-C499-CBE3-E9AE-FB9D72E91DB1}"/>
              </a:ext>
            </a:extLst>
          </p:cNvPr>
          <p:cNvSpPr/>
          <p:nvPr/>
        </p:nvSpPr>
        <p:spPr>
          <a:xfrm>
            <a:off x="7718377" y="1752600"/>
            <a:ext cx="1438906" cy="1924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PocketBeagle</a:t>
            </a:r>
            <a:endParaRPr lang="en-US" sz="12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485488-C0BD-3FE6-2CEE-D7CC3AD29556}"/>
              </a:ext>
            </a:extLst>
          </p:cNvPr>
          <p:cNvSpPr/>
          <p:nvPr/>
        </p:nvSpPr>
        <p:spPr>
          <a:xfrm>
            <a:off x="1668644" y="3984366"/>
            <a:ext cx="616278" cy="397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Pot. left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557D07-441C-1DBD-9A1B-A383CE56AB7B}"/>
              </a:ext>
            </a:extLst>
          </p:cNvPr>
          <p:cNvSpPr txBox="1"/>
          <p:nvPr/>
        </p:nvSpPr>
        <p:spPr>
          <a:xfrm>
            <a:off x="4675589" y="157744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0.8”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47DD397-322F-91DF-4149-82CB853F1E85}"/>
              </a:ext>
            </a:extLst>
          </p:cNvPr>
          <p:cNvCxnSpPr>
            <a:cxnSpLocks/>
          </p:cNvCxnSpPr>
          <p:nvPr/>
        </p:nvCxnSpPr>
        <p:spPr>
          <a:xfrm>
            <a:off x="5715000" y="4549243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8677C5-23FD-05BB-F717-693D8C0CAB14}"/>
              </a:ext>
            </a:extLst>
          </p:cNvPr>
          <p:cNvCxnSpPr>
            <a:cxnSpLocks/>
          </p:cNvCxnSpPr>
          <p:nvPr/>
        </p:nvCxnSpPr>
        <p:spPr>
          <a:xfrm>
            <a:off x="4599389" y="27051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8691C4C-D83E-9B7E-C935-77A48E49E215}"/>
              </a:ext>
            </a:extLst>
          </p:cNvPr>
          <p:cNvCxnSpPr>
            <a:cxnSpLocks/>
          </p:cNvCxnSpPr>
          <p:nvPr/>
        </p:nvCxnSpPr>
        <p:spPr>
          <a:xfrm>
            <a:off x="4596159" y="27051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5C3CEF-F63B-013F-2F41-A306EA1ECC4D}"/>
              </a:ext>
            </a:extLst>
          </p:cNvPr>
          <p:cNvCxnSpPr>
            <a:cxnSpLocks/>
          </p:cNvCxnSpPr>
          <p:nvPr/>
        </p:nvCxnSpPr>
        <p:spPr>
          <a:xfrm>
            <a:off x="4599389" y="27051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4C010C2-CAE7-609E-0454-4C0009C39D7A}"/>
              </a:ext>
            </a:extLst>
          </p:cNvPr>
          <p:cNvCxnSpPr>
            <a:cxnSpLocks/>
          </p:cNvCxnSpPr>
          <p:nvPr/>
        </p:nvCxnSpPr>
        <p:spPr>
          <a:xfrm>
            <a:off x="4602619" y="20955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9020459-6E7C-AF3C-7E30-7D1246C57BFC}"/>
              </a:ext>
            </a:extLst>
          </p:cNvPr>
          <p:cNvCxnSpPr>
            <a:cxnSpLocks/>
          </p:cNvCxnSpPr>
          <p:nvPr/>
        </p:nvCxnSpPr>
        <p:spPr>
          <a:xfrm flipV="1">
            <a:off x="4678819" y="1501243"/>
            <a:ext cx="0" cy="594257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DB25979-2320-7BAC-32FB-4F46DD9157A9}"/>
              </a:ext>
            </a:extLst>
          </p:cNvPr>
          <p:cNvSpPr/>
          <p:nvPr/>
        </p:nvSpPr>
        <p:spPr>
          <a:xfrm>
            <a:off x="6515100" y="1501243"/>
            <a:ext cx="45720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C93570-2B07-F592-0430-68F6A83F69DB}"/>
              </a:ext>
            </a:extLst>
          </p:cNvPr>
          <p:cNvSpPr txBox="1"/>
          <p:nvPr/>
        </p:nvSpPr>
        <p:spPr>
          <a:xfrm>
            <a:off x="2827415" y="57912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FRONT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BF0BC1-2E4B-A6D1-428F-0C3BDEE4A091}"/>
              </a:ext>
            </a:extLst>
          </p:cNvPr>
          <p:cNvSpPr txBox="1"/>
          <p:nvPr/>
        </p:nvSpPr>
        <p:spPr>
          <a:xfrm>
            <a:off x="8354745" y="57912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BACK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81083A-E7B4-DAAB-C0EC-D0D1BE9C0542}"/>
              </a:ext>
            </a:extLst>
          </p:cNvPr>
          <p:cNvSpPr txBox="1"/>
          <p:nvPr/>
        </p:nvSpPr>
        <p:spPr>
          <a:xfrm>
            <a:off x="3119775" y="11165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4.2”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A8E447-59FD-B743-BEA9-D519DACA42AE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1028700" y="5023366"/>
            <a:ext cx="67508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B4695B8-E5EE-E9A1-763F-EDD611A761E0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2414240" y="5023366"/>
            <a:ext cx="55756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0C5D8F7-FEB3-576E-1AAD-14877B202442}"/>
              </a:ext>
            </a:extLst>
          </p:cNvPr>
          <p:cNvCxnSpPr>
            <a:cxnSpLocks/>
          </p:cNvCxnSpPr>
          <p:nvPr/>
        </p:nvCxnSpPr>
        <p:spPr>
          <a:xfrm>
            <a:off x="2971800" y="4947166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E40DEBF-04C7-1772-1A8A-D8615FC9AB7E}"/>
              </a:ext>
            </a:extLst>
          </p:cNvPr>
          <p:cNvCxnSpPr>
            <a:cxnSpLocks/>
          </p:cNvCxnSpPr>
          <p:nvPr/>
        </p:nvCxnSpPr>
        <p:spPr>
          <a:xfrm>
            <a:off x="1028700" y="4947166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C65F657-AF86-E80D-5D4B-A3651ED8C219}"/>
              </a:ext>
            </a:extLst>
          </p:cNvPr>
          <p:cNvSpPr txBox="1"/>
          <p:nvPr/>
        </p:nvSpPr>
        <p:spPr>
          <a:xfrm>
            <a:off x="1703789" y="483870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1.85”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A0F1CB4-6EEC-A6C1-8335-3C99E63AE7C6}"/>
              </a:ext>
            </a:extLst>
          </p:cNvPr>
          <p:cNvSpPr/>
          <p:nvPr/>
        </p:nvSpPr>
        <p:spPr>
          <a:xfrm>
            <a:off x="3643066" y="3991643"/>
            <a:ext cx="616278" cy="397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Pot. right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71D7733-DB9A-607A-F7CD-EADA1128DB0D}"/>
              </a:ext>
            </a:extLst>
          </p:cNvPr>
          <p:cNvSpPr/>
          <p:nvPr/>
        </p:nvSpPr>
        <p:spPr>
          <a:xfrm>
            <a:off x="2656983" y="3984367"/>
            <a:ext cx="616278" cy="397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But.</a:t>
            </a:r>
          </a:p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0AFA943-AA7D-6DF4-416D-A729583EE3A0}"/>
              </a:ext>
            </a:extLst>
          </p:cNvPr>
          <p:cNvSpPr/>
          <p:nvPr/>
        </p:nvSpPr>
        <p:spPr>
          <a:xfrm>
            <a:off x="4629150" y="3984367"/>
            <a:ext cx="616278" cy="397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But.</a:t>
            </a:r>
          </a:p>
          <a:p>
            <a:pPr algn="ctr"/>
            <a:r>
              <a:rPr lang="en-US" sz="1200" b="1" dirty="0"/>
              <a:t>1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CEFFCBC-B459-DFA3-18B1-58CFEEF3DEB0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1028700" y="4748719"/>
            <a:ext cx="150078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2958863-7174-2137-93CA-DEB3C465781E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1760989" y="4748719"/>
            <a:ext cx="52393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D02A41E-DF3D-F2B2-3DAE-174AFACDAC86}"/>
              </a:ext>
            </a:extLst>
          </p:cNvPr>
          <p:cNvCxnSpPr>
            <a:cxnSpLocks/>
          </p:cNvCxnSpPr>
          <p:nvPr/>
        </p:nvCxnSpPr>
        <p:spPr>
          <a:xfrm>
            <a:off x="2284922" y="4672519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A1BE1A8-744E-F5F0-8668-EB7E9AA5EBE3}"/>
              </a:ext>
            </a:extLst>
          </p:cNvPr>
          <p:cNvCxnSpPr>
            <a:cxnSpLocks/>
          </p:cNvCxnSpPr>
          <p:nvPr/>
        </p:nvCxnSpPr>
        <p:spPr>
          <a:xfrm>
            <a:off x="1028700" y="4672519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80B7ED7-68FA-79C0-6D20-2A693FDFD13A}"/>
              </a:ext>
            </a:extLst>
          </p:cNvPr>
          <p:cNvSpPr txBox="1"/>
          <p:nvPr/>
        </p:nvSpPr>
        <p:spPr>
          <a:xfrm>
            <a:off x="1178778" y="456405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1.0”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928651B-265C-C2EC-71ED-72A085577F80}"/>
              </a:ext>
            </a:extLst>
          </p:cNvPr>
          <p:cNvCxnSpPr>
            <a:cxnSpLocks/>
            <a:endCxn id="90" idx="1"/>
          </p:cNvCxnSpPr>
          <p:nvPr/>
        </p:nvCxnSpPr>
        <p:spPr>
          <a:xfrm>
            <a:off x="1028700" y="5328166"/>
            <a:ext cx="1079005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4FD7ED3-F0BD-F592-4EFD-AA3CCF8A4F9D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2689916" y="5328166"/>
            <a:ext cx="156942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064A648-51C4-88D9-FF45-11881324803F}"/>
              </a:ext>
            </a:extLst>
          </p:cNvPr>
          <p:cNvCxnSpPr>
            <a:cxnSpLocks/>
          </p:cNvCxnSpPr>
          <p:nvPr/>
        </p:nvCxnSpPr>
        <p:spPr>
          <a:xfrm>
            <a:off x="4259344" y="5251966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EEA5260-F596-00DD-D991-7165BB6A824B}"/>
              </a:ext>
            </a:extLst>
          </p:cNvPr>
          <p:cNvCxnSpPr>
            <a:cxnSpLocks/>
          </p:cNvCxnSpPr>
          <p:nvPr/>
        </p:nvCxnSpPr>
        <p:spPr>
          <a:xfrm>
            <a:off x="1028700" y="5251966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608C3966-6664-2C17-6521-B087DE11B716}"/>
              </a:ext>
            </a:extLst>
          </p:cNvPr>
          <p:cNvSpPr txBox="1"/>
          <p:nvPr/>
        </p:nvSpPr>
        <p:spPr>
          <a:xfrm>
            <a:off x="2107705" y="51435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3.1”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0862C5B-72EA-F616-34A1-4032C2886F2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1028700" y="5632966"/>
            <a:ext cx="1587223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C7EA392-0A1A-4208-8C5F-EE2F829EEE4D}"/>
              </a:ext>
            </a:extLst>
          </p:cNvPr>
          <p:cNvCxnSpPr>
            <a:cxnSpLocks/>
            <a:stCxn id="98" idx="3"/>
          </p:cNvCxnSpPr>
          <p:nvPr/>
        </p:nvCxnSpPr>
        <p:spPr>
          <a:xfrm>
            <a:off x="3198134" y="5632966"/>
            <a:ext cx="1716239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F2E2112-B551-4BF5-FC76-226F0BFDBFEA}"/>
              </a:ext>
            </a:extLst>
          </p:cNvPr>
          <p:cNvCxnSpPr>
            <a:cxnSpLocks/>
          </p:cNvCxnSpPr>
          <p:nvPr/>
        </p:nvCxnSpPr>
        <p:spPr>
          <a:xfrm>
            <a:off x="4914373" y="5556766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B70C158-831C-B414-AA62-34998195AAB2}"/>
              </a:ext>
            </a:extLst>
          </p:cNvPr>
          <p:cNvCxnSpPr>
            <a:cxnSpLocks/>
          </p:cNvCxnSpPr>
          <p:nvPr/>
        </p:nvCxnSpPr>
        <p:spPr>
          <a:xfrm>
            <a:off x="1028700" y="5556766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1126F1D0-E2B4-2E5C-1F50-705B7DDC29BB}"/>
              </a:ext>
            </a:extLst>
          </p:cNvPr>
          <p:cNvSpPr txBox="1"/>
          <p:nvPr/>
        </p:nvSpPr>
        <p:spPr>
          <a:xfrm>
            <a:off x="2615923" y="54483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3.8”</a:t>
            </a:r>
          </a:p>
        </p:txBody>
      </p:sp>
      <p:sp>
        <p:nvSpPr>
          <p:cNvPr id="102" name="Title 101">
            <a:extLst>
              <a:ext uri="{FF2B5EF4-FFF2-40B4-BE49-F238E27FC236}">
                <a16:creationId xmlns:a16="http://schemas.microsoft.com/office/drawing/2014/main" id="{26EE892A-07DD-F623-6A93-778B61185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Mechanical Drawing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5C390B8-5225-D20A-24F0-1651FF3AD559}"/>
              </a:ext>
            </a:extLst>
          </p:cNvPr>
          <p:cNvSpPr/>
          <p:nvPr/>
        </p:nvSpPr>
        <p:spPr>
          <a:xfrm>
            <a:off x="4786659" y="3238500"/>
            <a:ext cx="304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B1DC98E-EA5A-9BCA-76CB-DBA37A038FB9}"/>
              </a:ext>
            </a:extLst>
          </p:cNvPr>
          <p:cNvCxnSpPr>
            <a:cxnSpLocks/>
          </p:cNvCxnSpPr>
          <p:nvPr/>
        </p:nvCxnSpPr>
        <p:spPr>
          <a:xfrm flipV="1">
            <a:off x="4678819" y="2103409"/>
            <a:ext cx="0" cy="594257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A06AD1B-AEC2-CC49-8C0E-E362A940C726}"/>
              </a:ext>
            </a:extLst>
          </p:cNvPr>
          <p:cNvCxnSpPr>
            <a:cxnSpLocks/>
          </p:cNvCxnSpPr>
          <p:nvPr/>
        </p:nvCxnSpPr>
        <p:spPr>
          <a:xfrm>
            <a:off x="4599389" y="3316186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CDE7A45-8F85-0A11-AA5E-159643AD362A}"/>
              </a:ext>
            </a:extLst>
          </p:cNvPr>
          <p:cNvCxnSpPr>
            <a:cxnSpLocks/>
          </p:cNvCxnSpPr>
          <p:nvPr/>
        </p:nvCxnSpPr>
        <p:spPr>
          <a:xfrm flipV="1">
            <a:off x="4678819" y="2710035"/>
            <a:ext cx="0" cy="594257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B556F99E-FBFD-2E11-9348-BC280821A5F3}"/>
              </a:ext>
            </a:extLst>
          </p:cNvPr>
          <p:cNvSpPr txBox="1"/>
          <p:nvPr/>
        </p:nvSpPr>
        <p:spPr>
          <a:xfrm>
            <a:off x="4675589" y="222640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0.6”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CF95D60-9089-2AFB-FB93-36F396B6DE16}"/>
              </a:ext>
            </a:extLst>
          </p:cNvPr>
          <p:cNvSpPr txBox="1"/>
          <p:nvPr/>
        </p:nvSpPr>
        <p:spPr>
          <a:xfrm>
            <a:off x="4675589" y="281884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0.6”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667084D-7135-7AE7-CB37-C5A1F5786E44}"/>
              </a:ext>
            </a:extLst>
          </p:cNvPr>
          <p:cNvSpPr txBox="1"/>
          <p:nvPr/>
        </p:nvSpPr>
        <p:spPr>
          <a:xfrm>
            <a:off x="4659174" y="3476536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LEDs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298A842-EDCA-A5D8-8EB8-58A33074DD51}"/>
              </a:ext>
            </a:extLst>
          </p:cNvPr>
          <p:cNvCxnSpPr>
            <a:cxnSpLocks/>
          </p:cNvCxnSpPr>
          <p:nvPr/>
        </p:nvCxnSpPr>
        <p:spPr>
          <a:xfrm>
            <a:off x="840988" y="1501243"/>
            <a:ext cx="0" cy="479957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E026E6C-BC95-5771-2E93-DA147C02EF92}"/>
              </a:ext>
            </a:extLst>
          </p:cNvPr>
          <p:cNvCxnSpPr>
            <a:cxnSpLocks/>
          </p:cNvCxnSpPr>
          <p:nvPr/>
        </p:nvCxnSpPr>
        <p:spPr>
          <a:xfrm>
            <a:off x="764788" y="1501243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13F6310-CA95-DD60-D2E5-AB5FEA21C9AD}"/>
              </a:ext>
            </a:extLst>
          </p:cNvPr>
          <p:cNvCxnSpPr>
            <a:cxnSpLocks/>
          </p:cNvCxnSpPr>
          <p:nvPr/>
        </p:nvCxnSpPr>
        <p:spPr>
          <a:xfrm flipV="1">
            <a:off x="840147" y="2350532"/>
            <a:ext cx="0" cy="369911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E9EEC00-5BDB-EFEE-04A1-28FAB6989AA6}"/>
              </a:ext>
            </a:extLst>
          </p:cNvPr>
          <p:cNvSpPr txBox="1"/>
          <p:nvPr/>
        </p:nvSpPr>
        <p:spPr>
          <a:xfrm>
            <a:off x="304800" y="198120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1.45”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7577C16-2340-6453-E716-945997D4E8C1}"/>
              </a:ext>
            </a:extLst>
          </p:cNvPr>
          <p:cNvCxnSpPr>
            <a:cxnSpLocks/>
          </p:cNvCxnSpPr>
          <p:nvPr/>
        </p:nvCxnSpPr>
        <p:spPr>
          <a:xfrm>
            <a:off x="764788" y="2724072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383B677-FC8D-E732-7EA5-070BD3BE7148}"/>
              </a:ext>
            </a:extLst>
          </p:cNvPr>
          <p:cNvCxnSpPr>
            <a:cxnSpLocks/>
          </p:cNvCxnSpPr>
          <p:nvPr/>
        </p:nvCxnSpPr>
        <p:spPr>
          <a:xfrm>
            <a:off x="2965122" y="2754183"/>
            <a:ext cx="6678" cy="2345383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7060FA8-7D80-89D3-63D7-C0C48BA730EE}"/>
              </a:ext>
            </a:extLst>
          </p:cNvPr>
          <p:cNvCxnSpPr>
            <a:cxnSpLocks/>
          </p:cNvCxnSpPr>
          <p:nvPr/>
        </p:nvCxnSpPr>
        <p:spPr>
          <a:xfrm>
            <a:off x="2288856" y="4173852"/>
            <a:ext cx="0" cy="61241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4907537-B916-CA05-A36D-0DF807745CDE}"/>
              </a:ext>
            </a:extLst>
          </p:cNvPr>
          <p:cNvCxnSpPr>
            <a:cxnSpLocks/>
          </p:cNvCxnSpPr>
          <p:nvPr/>
        </p:nvCxnSpPr>
        <p:spPr>
          <a:xfrm>
            <a:off x="4259344" y="4189904"/>
            <a:ext cx="0" cy="109685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789F2B4-2EAF-9038-62FB-3598EDA6A3E2}"/>
              </a:ext>
            </a:extLst>
          </p:cNvPr>
          <p:cNvCxnSpPr>
            <a:cxnSpLocks/>
          </p:cNvCxnSpPr>
          <p:nvPr/>
        </p:nvCxnSpPr>
        <p:spPr>
          <a:xfrm flipH="1">
            <a:off x="4920562" y="2101334"/>
            <a:ext cx="18497" cy="3613666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B43404E-295D-B6C2-4323-CF2D6A6DE746}"/>
              </a:ext>
            </a:extLst>
          </p:cNvPr>
          <p:cNvCxnSpPr>
            <a:cxnSpLocks/>
          </p:cNvCxnSpPr>
          <p:nvPr/>
        </p:nvCxnSpPr>
        <p:spPr>
          <a:xfrm flipH="1">
            <a:off x="840988" y="2705100"/>
            <a:ext cx="4326671" cy="15343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AAE2766-D9E1-E4C8-1F7D-9DC342E7EADE}"/>
              </a:ext>
            </a:extLst>
          </p:cNvPr>
          <p:cNvCxnSpPr>
            <a:cxnSpLocks/>
          </p:cNvCxnSpPr>
          <p:nvPr/>
        </p:nvCxnSpPr>
        <p:spPr>
          <a:xfrm>
            <a:off x="764788" y="4190218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9BB7C31E-199A-9B78-8D0B-32117BB6A091}"/>
              </a:ext>
            </a:extLst>
          </p:cNvPr>
          <p:cNvCxnSpPr>
            <a:cxnSpLocks/>
          </p:cNvCxnSpPr>
          <p:nvPr/>
        </p:nvCxnSpPr>
        <p:spPr>
          <a:xfrm flipV="1">
            <a:off x="840147" y="4186589"/>
            <a:ext cx="0" cy="369911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006502C7-1AA7-B12E-FE11-546B40ECE021}"/>
              </a:ext>
            </a:extLst>
          </p:cNvPr>
          <p:cNvSpPr txBox="1"/>
          <p:nvPr/>
        </p:nvSpPr>
        <p:spPr>
          <a:xfrm>
            <a:off x="266700" y="41829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0.4”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8773359-0619-B100-B966-966F28942D52}"/>
              </a:ext>
            </a:extLst>
          </p:cNvPr>
          <p:cNvCxnSpPr>
            <a:cxnSpLocks/>
          </p:cNvCxnSpPr>
          <p:nvPr/>
        </p:nvCxnSpPr>
        <p:spPr>
          <a:xfrm>
            <a:off x="764788" y="4560129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BAA60463-8E79-AFC0-0517-A969FC68DC3F}"/>
              </a:ext>
            </a:extLst>
          </p:cNvPr>
          <p:cNvCxnSpPr>
            <a:cxnSpLocks/>
          </p:cNvCxnSpPr>
          <p:nvPr/>
        </p:nvCxnSpPr>
        <p:spPr>
          <a:xfrm flipH="1">
            <a:off x="840988" y="4189904"/>
            <a:ext cx="4073385" cy="373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2A1D15D-4029-5C38-CD72-DC75BC4F8FB6}"/>
              </a:ext>
            </a:extLst>
          </p:cNvPr>
          <p:cNvCxnSpPr>
            <a:cxnSpLocks/>
          </p:cNvCxnSpPr>
          <p:nvPr/>
        </p:nvCxnSpPr>
        <p:spPr>
          <a:xfrm flipH="1">
            <a:off x="4685773" y="3311264"/>
            <a:ext cx="229127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4B10A47-2346-0A62-6668-FE9A890F3934}"/>
              </a:ext>
            </a:extLst>
          </p:cNvPr>
          <p:cNvCxnSpPr>
            <a:cxnSpLocks/>
          </p:cNvCxnSpPr>
          <p:nvPr/>
        </p:nvCxnSpPr>
        <p:spPr>
          <a:xfrm flipH="1">
            <a:off x="4685773" y="2099321"/>
            <a:ext cx="229127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102013B-6F6B-CFA0-2782-9456DF8FFA75}"/>
              </a:ext>
            </a:extLst>
          </p:cNvPr>
          <p:cNvSpPr/>
          <p:nvPr/>
        </p:nvSpPr>
        <p:spPr>
          <a:xfrm>
            <a:off x="9715500" y="2440176"/>
            <a:ext cx="616278" cy="529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USB host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9B312A3-6E25-EED8-B039-1ABF626E2C18}"/>
              </a:ext>
            </a:extLst>
          </p:cNvPr>
          <p:cNvCxnSpPr>
            <a:cxnSpLocks/>
            <a:endCxn id="174" idx="1"/>
          </p:cNvCxnSpPr>
          <p:nvPr/>
        </p:nvCxnSpPr>
        <p:spPr>
          <a:xfrm>
            <a:off x="6515100" y="4745357"/>
            <a:ext cx="1079005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0B476459-5502-6854-0EE8-F35F40CD0AF7}"/>
              </a:ext>
            </a:extLst>
          </p:cNvPr>
          <p:cNvCxnSpPr>
            <a:cxnSpLocks/>
            <a:stCxn id="174" idx="3"/>
          </p:cNvCxnSpPr>
          <p:nvPr/>
        </p:nvCxnSpPr>
        <p:spPr>
          <a:xfrm>
            <a:off x="8176316" y="4745357"/>
            <a:ext cx="980967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B68F78B-7441-D027-FC7D-B3EAB6CEE161}"/>
              </a:ext>
            </a:extLst>
          </p:cNvPr>
          <p:cNvCxnSpPr>
            <a:cxnSpLocks/>
          </p:cNvCxnSpPr>
          <p:nvPr/>
        </p:nvCxnSpPr>
        <p:spPr>
          <a:xfrm>
            <a:off x="9157283" y="4669157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D9A67EA3-FB6C-9124-70A4-0E895D39518C}"/>
              </a:ext>
            </a:extLst>
          </p:cNvPr>
          <p:cNvCxnSpPr>
            <a:cxnSpLocks/>
          </p:cNvCxnSpPr>
          <p:nvPr/>
        </p:nvCxnSpPr>
        <p:spPr>
          <a:xfrm>
            <a:off x="6515100" y="4669157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1A72E229-2FEF-6D82-3800-516DCE532F9F}"/>
              </a:ext>
            </a:extLst>
          </p:cNvPr>
          <p:cNvSpPr txBox="1"/>
          <p:nvPr/>
        </p:nvSpPr>
        <p:spPr>
          <a:xfrm>
            <a:off x="7594105" y="456069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2.2”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AC4958B-6DE6-B6F8-4E4C-6588039D0C87}"/>
              </a:ext>
            </a:extLst>
          </p:cNvPr>
          <p:cNvCxnSpPr>
            <a:cxnSpLocks/>
          </p:cNvCxnSpPr>
          <p:nvPr/>
        </p:nvCxnSpPr>
        <p:spPr>
          <a:xfrm>
            <a:off x="9157283" y="3674819"/>
            <a:ext cx="0" cy="106876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5C08CFE4-FD45-2A71-A6B2-771A8961A2D5}"/>
              </a:ext>
            </a:extLst>
          </p:cNvPr>
          <p:cNvCxnSpPr>
            <a:cxnSpLocks/>
          </p:cNvCxnSpPr>
          <p:nvPr/>
        </p:nvCxnSpPr>
        <p:spPr>
          <a:xfrm>
            <a:off x="9167788" y="4745357"/>
            <a:ext cx="547712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CC5E93D7-DC5A-786B-D921-DADE5680622D}"/>
              </a:ext>
            </a:extLst>
          </p:cNvPr>
          <p:cNvCxnSpPr>
            <a:cxnSpLocks/>
          </p:cNvCxnSpPr>
          <p:nvPr/>
        </p:nvCxnSpPr>
        <p:spPr>
          <a:xfrm>
            <a:off x="9715500" y="4669157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66504092-BB04-A22F-E70E-A2167379089D}"/>
              </a:ext>
            </a:extLst>
          </p:cNvPr>
          <p:cNvSpPr txBox="1"/>
          <p:nvPr/>
        </p:nvSpPr>
        <p:spPr>
          <a:xfrm>
            <a:off x="9167788" y="47741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0.4”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CE37BE4-66FF-03F0-AA5C-11873B325195}"/>
              </a:ext>
            </a:extLst>
          </p:cNvPr>
          <p:cNvCxnSpPr>
            <a:cxnSpLocks/>
          </p:cNvCxnSpPr>
          <p:nvPr/>
        </p:nvCxnSpPr>
        <p:spPr>
          <a:xfrm>
            <a:off x="9706679" y="2970025"/>
            <a:ext cx="0" cy="1795132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2B79F236-F365-CED3-6B65-828E17A57CB2}"/>
              </a:ext>
            </a:extLst>
          </p:cNvPr>
          <p:cNvCxnSpPr>
            <a:cxnSpLocks/>
          </p:cNvCxnSpPr>
          <p:nvPr/>
        </p:nvCxnSpPr>
        <p:spPr>
          <a:xfrm>
            <a:off x="9697009" y="2970025"/>
            <a:ext cx="157861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D76DB989-713D-1B99-7839-A48A4267D52E}"/>
              </a:ext>
            </a:extLst>
          </p:cNvPr>
          <p:cNvCxnSpPr>
            <a:cxnSpLocks/>
          </p:cNvCxnSpPr>
          <p:nvPr/>
        </p:nvCxnSpPr>
        <p:spPr>
          <a:xfrm>
            <a:off x="11276460" y="1501243"/>
            <a:ext cx="0" cy="479957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D26D1CE-6644-CF61-BDD5-88B3CF938E2D}"/>
              </a:ext>
            </a:extLst>
          </p:cNvPr>
          <p:cNvCxnSpPr>
            <a:cxnSpLocks/>
          </p:cNvCxnSpPr>
          <p:nvPr/>
        </p:nvCxnSpPr>
        <p:spPr>
          <a:xfrm>
            <a:off x="11200260" y="1501243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F4F7DCB5-7C0B-17C3-5745-0196887580C6}"/>
              </a:ext>
            </a:extLst>
          </p:cNvPr>
          <p:cNvCxnSpPr>
            <a:cxnSpLocks/>
          </p:cNvCxnSpPr>
          <p:nvPr/>
        </p:nvCxnSpPr>
        <p:spPr>
          <a:xfrm flipV="1">
            <a:off x="11275619" y="2350532"/>
            <a:ext cx="0" cy="599283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4595B6B-FC20-4DCD-7008-FF1064E6A939}"/>
              </a:ext>
            </a:extLst>
          </p:cNvPr>
          <p:cNvSpPr txBox="1"/>
          <p:nvPr/>
        </p:nvSpPr>
        <p:spPr>
          <a:xfrm>
            <a:off x="11087100" y="19812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1.2”</a:t>
            </a:r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08412303-0342-DF44-2ABE-BBD1D387A8D7}"/>
              </a:ext>
            </a:extLst>
          </p:cNvPr>
          <p:cNvCxnSpPr>
            <a:cxnSpLocks/>
          </p:cNvCxnSpPr>
          <p:nvPr/>
        </p:nvCxnSpPr>
        <p:spPr>
          <a:xfrm>
            <a:off x="11200260" y="2970025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B59B0B8-8D55-921A-19A5-505F99AE2E68}"/>
              </a:ext>
            </a:extLst>
          </p:cNvPr>
          <p:cNvCxnSpPr>
            <a:cxnSpLocks/>
          </p:cNvCxnSpPr>
          <p:nvPr/>
        </p:nvCxnSpPr>
        <p:spPr>
          <a:xfrm>
            <a:off x="9157283" y="3677336"/>
            <a:ext cx="2118336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3204B5A7-F332-7570-A7C3-F2A47BAC9AF8}"/>
              </a:ext>
            </a:extLst>
          </p:cNvPr>
          <p:cNvCxnSpPr>
            <a:cxnSpLocks/>
          </p:cNvCxnSpPr>
          <p:nvPr/>
        </p:nvCxnSpPr>
        <p:spPr>
          <a:xfrm flipV="1">
            <a:off x="11275619" y="2970025"/>
            <a:ext cx="0" cy="695326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F5E7240D-355F-3D0B-CB7B-7A9D426C0208}"/>
              </a:ext>
            </a:extLst>
          </p:cNvPr>
          <p:cNvCxnSpPr>
            <a:cxnSpLocks/>
          </p:cNvCxnSpPr>
          <p:nvPr/>
        </p:nvCxnSpPr>
        <p:spPr>
          <a:xfrm>
            <a:off x="11200260" y="3676902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2E7B29D6-7BEB-E754-CE56-B1AA6A91BF89}"/>
              </a:ext>
            </a:extLst>
          </p:cNvPr>
          <p:cNvSpPr txBox="1"/>
          <p:nvPr/>
        </p:nvSpPr>
        <p:spPr>
          <a:xfrm>
            <a:off x="11255712" y="312906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1.2”</a:t>
            </a:r>
          </a:p>
        </p:txBody>
      </p:sp>
    </p:spTree>
    <p:extLst>
      <p:ext uri="{BB962C8B-B14F-4D97-AF65-F5344CB8AC3E}">
        <p14:creationId xmlns:p14="http://schemas.microsoft.com/office/powerpoint/2010/main" val="203514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8894</TotalTime>
  <Words>171</Words>
  <Application>Microsoft Macintosh PowerPoint</Application>
  <PresentationFormat>Widescreen</PresentationFormat>
  <Paragraphs>89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Diamond Grid 16x9</vt:lpstr>
      <vt:lpstr>ENGI 301  Etch-A-Sketch PCB</vt:lpstr>
      <vt:lpstr>Background Information</vt:lpstr>
      <vt:lpstr>System Block Diagram</vt:lpstr>
      <vt:lpstr>Mechanical Drawing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Robert C Heeter</cp:lastModifiedBy>
  <cp:revision>425</cp:revision>
  <dcterms:created xsi:type="dcterms:W3CDTF">2018-01-09T20:24:50Z</dcterms:created>
  <dcterms:modified xsi:type="dcterms:W3CDTF">2023-12-16T09:53:20Z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