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5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94" autoAdjust="0"/>
  </p:normalViewPr>
  <p:slideViewPr>
    <p:cSldViewPr>
      <p:cViewPr>
        <p:scale>
          <a:sx n="196" d="100"/>
          <a:sy n="196" d="100"/>
        </p:scale>
        <p:origin x="-4600" y="-11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2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14300"/>
            <a:ext cx="9907555" cy="5178326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Etch-A-Sketch PCB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12/12/2023</a:t>
            </a:r>
          </a:p>
          <a:p>
            <a:r>
              <a:rPr lang="en-US" dirty="0"/>
              <a:t>Robert Heeter</a:t>
            </a:r>
          </a:p>
        </p:txBody>
      </p:sp>
    </p:spTree>
    <p:extLst>
      <p:ext uri="{BB962C8B-B14F-4D97-AF65-F5344CB8AC3E}">
        <p14:creationId xmlns:p14="http://schemas.microsoft.com/office/powerpoint/2010/main" val="30558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PCB for an “Etch-a-Sketch”</a:t>
            </a:r>
          </a:p>
          <a:p>
            <a:r>
              <a:rPr lang="en-US" b="1" dirty="0"/>
              <a:t>Hardware</a:t>
            </a:r>
          </a:p>
          <a:p>
            <a:pPr lvl="1"/>
            <a:r>
              <a:rPr lang="en-US" dirty="0" err="1"/>
              <a:t>PocketBeagle</a:t>
            </a:r>
            <a:endParaRPr lang="en-US" dirty="0"/>
          </a:p>
          <a:p>
            <a:pPr lvl="1"/>
            <a:r>
              <a:rPr lang="en-US" dirty="0"/>
              <a:t>SPI screen</a:t>
            </a:r>
          </a:p>
          <a:p>
            <a:pPr lvl="1"/>
            <a:r>
              <a:rPr lang="en-US" dirty="0"/>
              <a:t>Potentiometer x2</a:t>
            </a:r>
          </a:p>
          <a:p>
            <a:pPr lvl="2"/>
            <a:r>
              <a:rPr lang="en-US" dirty="0"/>
              <a:t>Left, Right</a:t>
            </a:r>
          </a:p>
          <a:p>
            <a:pPr lvl="1"/>
            <a:r>
              <a:rPr lang="en-US" dirty="0"/>
              <a:t>Button x2</a:t>
            </a:r>
          </a:p>
          <a:p>
            <a:pPr lvl="2"/>
            <a:r>
              <a:rPr lang="en-US" dirty="0"/>
              <a:t>1 - reset the game</a:t>
            </a:r>
          </a:p>
          <a:p>
            <a:pPr lvl="2"/>
            <a:r>
              <a:rPr lang="en-US" dirty="0"/>
              <a:t>2 - change color</a:t>
            </a:r>
          </a:p>
          <a:p>
            <a:pPr lvl="1"/>
            <a:r>
              <a:rPr lang="en-US" dirty="0"/>
              <a:t>LED x3</a:t>
            </a:r>
          </a:p>
          <a:p>
            <a:pPr lvl="2"/>
            <a:r>
              <a:rPr lang="en-US" dirty="0"/>
              <a:t>Red, Green, Blue</a:t>
            </a:r>
          </a:p>
          <a:p>
            <a:pPr lvl="1"/>
            <a:r>
              <a:rPr lang="en-US" dirty="0"/>
              <a:t>USB host</a:t>
            </a:r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6764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Potentiometer (right)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SPI screen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Potentiometer (left)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2203F-955C-F54D-875D-0BF057FBA6FD}"/>
              </a:ext>
            </a:extLst>
          </p:cNvPr>
          <p:cNvSpPr txBox="1"/>
          <p:nvPr/>
        </p:nvSpPr>
        <p:spPr>
          <a:xfrm>
            <a:off x="7966101" y="2860357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Button 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401B1-A33D-B806-518D-352CCB11A060}"/>
              </a:ext>
            </a:extLst>
          </p:cNvPr>
          <p:cNvSpPr txBox="1"/>
          <p:nvPr/>
        </p:nvSpPr>
        <p:spPr>
          <a:xfrm>
            <a:off x="10319687" y="3353337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Button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394C0-B58D-002A-25BB-080B5EDCB0C1}"/>
              </a:ext>
            </a:extLst>
          </p:cNvPr>
          <p:cNvSpPr txBox="1"/>
          <p:nvPr/>
        </p:nvSpPr>
        <p:spPr>
          <a:xfrm>
            <a:off x="8664868" y="39411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LED (blue)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20217-8F11-CA2F-8527-5FEE5A20B212}"/>
              </a:ext>
            </a:extLst>
          </p:cNvPr>
          <p:cNvSpPr txBox="1"/>
          <p:nvPr/>
        </p:nvSpPr>
        <p:spPr>
          <a:xfrm>
            <a:off x="8991600" y="4953000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LED (green)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521758-2750-CB21-9E7D-9558AE0BB4AC}"/>
              </a:ext>
            </a:extLst>
          </p:cNvPr>
          <p:cNvSpPr txBox="1"/>
          <p:nvPr/>
        </p:nvSpPr>
        <p:spPr>
          <a:xfrm>
            <a:off x="7113400" y="552233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LED (red)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C270F9-A6C5-F8AC-6F13-5E813AA417FB}"/>
              </a:ext>
            </a:extLst>
          </p:cNvPr>
          <p:cNvSpPr/>
          <p:nvPr/>
        </p:nvSpPr>
        <p:spPr>
          <a:xfrm>
            <a:off x="1028700" y="1501243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80628B-ECBB-2121-0295-E449D0C98007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028700" y="1301234"/>
            <a:ext cx="2091075" cy="672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F3921-005B-67BA-1D98-8CD42A87EEF7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701986" y="1301234"/>
            <a:ext cx="1898714" cy="672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1B037-0E4E-5AA2-F6F7-8EFCE7E4E551}"/>
              </a:ext>
            </a:extLst>
          </p:cNvPr>
          <p:cNvCxnSpPr/>
          <p:nvPr/>
        </p:nvCxnSpPr>
        <p:spPr>
          <a:xfrm>
            <a:off x="5600700" y="123454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6A0BDD-40F9-3B8E-FE9E-2399091751B1}"/>
              </a:ext>
            </a:extLst>
          </p:cNvPr>
          <p:cNvCxnSpPr>
            <a:cxnSpLocks/>
          </p:cNvCxnSpPr>
          <p:nvPr/>
        </p:nvCxnSpPr>
        <p:spPr>
          <a:xfrm>
            <a:off x="1028700" y="1234543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2254D-FB2B-9A3B-D97A-0E23055BDD60}"/>
              </a:ext>
            </a:extLst>
          </p:cNvPr>
          <p:cNvCxnSpPr>
            <a:cxnSpLocks/>
          </p:cNvCxnSpPr>
          <p:nvPr/>
        </p:nvCxnSpPr>
        <p:spPr>
          <a:xfrm>
            <a:off x="5791200" y="1501243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943CF-2EF9-5D59-7123-96F8BEC11851}"/>
              </a:ext>
            </a:extLst>
          </p:cNvPr>
          <p:cNvCxnSpPr>
            <a:cxnSpLocks/>
          </p:cNvCxnSpPr>
          <p:nvPr/>
        </p:nvCxnSpPr>
        <p:spPr>
          <a:xfrm>
            <a:off x="5715000" y="150124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1EC59-9833-42B4-D193-C02421669A75}"/>
              </a:ext>
            </a:extLst>
          </p:cNvPr>
          <p:cNvCxnSpPr>
            <a:cxnSpLocks/>
          </p:cNvCxnSpPr>
          <p:nvPr/>
        </p:nvCxnSpPr>
        <p:spPr>
          <a:xfrm flipV="1">
            <a:off x="5791200" y="3253843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41B9A5-6466-B945-A09A-2804A50019A9}"/>
              </a:ext>
            </a:extLst>
          </p:cNvPr>
          <p:cNvSpPr txBox="1"/>
          <p:nvPr/>
        </p:nvSpPr>
        <p:spPr>
          <a:xfrm>
            <a:off x="5638800" y="28728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3.2”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4278E1-D902-6BB7-9A99-EF7E982FDD41}"/>
              </a:ext>
            </a:extLst>
          </p:cNvPr>
          <p:cNvSpPr/>
          <p:nvPr/>
        </p:nvSpPr>
        <p:spPr>
          <a:xfrm>
            <a:off x="4786659" y="20193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65883E-2C0A-C4A3-C461-AC37EE39630B}"/>
              </a:ext>
            </a:extLst>
          </p:cNvPr>
          <p:cNvSpPr/>
          <p:nvPr/>
        </p:nvSpPr>
        <p:spPr>
          <a:xfrm>
            <a:off x="4786659" y="26289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AB4ED-8D28-BE19-5363-BAD1BF61ABFC}"/>
              </a:ext>
            </a:extLst>
          </p:cNvPr>
          <p:cNvSpPr/>
          <p:nvPr/>
        </p:nvSpPr>
        <p:spPr>
          <a:xfrm>
            <a:off x="1224555" y="1691742"/>
            <a:ext cx="3247880" cy="2124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SPI screen </a:t>
            </a:r>
            <a:r>
              <a:rPr lang="en-US" dirty="0"/>
              <a:t>(2.8”)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BC73CE-C499-CBE3-E9AE-FB9D72E91DB1}"/>
              </a:ext>
            </a:extLst>
          </p:cNvPr>
          <p:cNvSpPr/>
          <p:nvPr/>
        </p:nvSpPr>
        <p:spPr>
          <a:xfrm>
            <a:off x="7718377" y="1752600"/>
            <a:ext cx="1438906" cy="1924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PocketBeagle</a:t>
            </a:r>
            <a:endParaRPr lang="en-US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85488-C0BD-3FE6-2CEE-D7CC3AD29556}"/>
              </a:ext>
            </a:extLst>
          </p:cNvPr>
          <p:cNvSpPr/>
          <p:nvPr/>
        </p:nvSpPr>
        <p:spPr>
          <a:xfrm>
            <a:off x="1668644" y="3984366"/>
            <a:ext cx="616278" cy="3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Pot. left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557D07-441C-1DBD-9A1B-A383CE56AB7B}"/>
              </a:ext>
            </a:extLst>
          </p:cNvPr>
          <p:cNvSpPr txBox="1"/>
          <p:nvPr/>
        </p:nvSpPr>
        <p:spPr>
          <a:xfrm>
            <a:off x="4675589" y="157744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0.8”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7DD397-322F-91DF-4149-82CB853F1E85}"/>
              </a:ext>
            </a:extLst>
          </p:cNvPr>
          <p:cNvCxnSpPr>
            <a:cxnSpLocks/>
          </p:cNvCxnSpPr>
          <p:nvPr/>
        </p:nvCxnSpPr>
        <p:spPr>
          <a:xfrm>
            <a:off x="5715000" y="454924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8677C5-23FD-05BB-F717-693D8C0CAB14}"/>
              </a:ext>
            </a:extLst>
          </p:cNvPr>
          <p:cNvCxnSpPr>
            <a:cxnSpLocks/>
          </p:cNvCxnSpPr>
          <p:nvPr/>
        </p:nvCxnSpPr>
        <p:spPr>
          <a:xfrm>
            <a:off x="4599389" y="2705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691C4C-D83E-9B7E-C935-77A48E49E215}"/>
              </a:ext>
            </a:extLst>
          </p:cNvPr>
          <p:cNvCxnSpPr>
            <a:cxnSpLocks/>
          </p:cNvCxnSpPr>
          <p:nvPr/>
        </p:nvCxnSpPr>
        <p:spPr>
          <a:xfrm>
            <a:off x="4596159" y="2705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5C3CEF-F63B-013F-2F41-A306EA1ECC4D}"/>
              </a:ext>
            </a:extLst>
          </p:cNvPr>
          <p:cNvCxnSpPr>
            <a:cxnSpLocks/>
          </p:cNvCxnSpPr>
          <p:nvPr/>
        </p:nvCxnSpPr>
        <p:spPr>
          <a:xfrm>
            <a:off x="4599389" y="27051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C010C2-CAE7-609E-0454-4C0009C39D7A}"/>
              </a:ext>
            </a:extLst>
          </p:cNvPr>
          <p:cNvCxnSpPr>
            <a:cxnSpLocks/>
          </p:cNvCxnSpPr>
          <p:nvPr/>
        </p:nvCxnSpPr>
        <p:spPr>
          <a:xfrm>
            <a:off x="4602619" y="20955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020459-6E7C-AF3C-7E30-7D1246C57BFC}"/>
              </a:ext>
            </a:extLst>
          </p:cNvPr>
          <p:cNvCxnSpPr>
            <a:cxnSpLocks/>
          </p:cNvCxnSpPr>
          <p:nvPr/>
        </p:nvCxnSpPr>
        <p:spPr>
          <a:xfrm flipV="1">
            <a:off x="4678819" y="1501243"/>
            <a:ext cx="0" cy="59425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DB25979-2320-7BAC-32FB-4F46DD9157A9}"/>
              </a:ext>
            </a:extLst>
          </p:cNvPr>
          <p:cNvSpPr/>
          <p:nvPr/>
        </p:nvSpPr>
        <p:spPr>
          <a:xfrm>
            <a:off x="6515100" y="1501243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C93570-2B07-F592-0430-68F6A83F69DB}"/>
              </a:ext>
            </a:extLst>
          </p:cNvPr>
          <p:cNvSpPr txBox="1"/>
          <p:nvPr/>
        </p:nvSpPr>
        <p:spPr>
          <a:xfrm>
            <a:off x="2827415" y="579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FRONT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BF0BC1-2E4B-A6D1-428F-0C3BDEE4A091}"/>
              </a:ext>
            </a:extLst>
          </p:cNvPr>
          <p:cNvSpPr txBox="1"/>
          <p:nvPr/>
        </p:nvSpPr>
        <p:spPr>
          <a:xfrm>
            <a:off x="8354745" y="57912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81083A-E7B4-DAAB-C0EC-D0D1BE9C0542}"/>
              </a:ext>
            </a:extLst>
          </p:cNvPr>
          <p:cNvSpPr txBox="1"/>
          <p:nvPr/>
        </p:nvSpPr>
        <p:spPr>
          <a:xfrm>
            <a:off x="3119775" y="11165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4.2”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A8E447-59FD-B743-BEA9-D519DACA42A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028700" y="5023366"/>
            <a:ext cx="67508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B4695B8-E5EE-E9A1-763F-EDD611A761E0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414240" y="5023366"/>
            <a:ext cx="55756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C5D8F7-FEB3-576E-1AAD-14877B202442}"/>
              </a:ext>
            </a:extLst>
          </p:cNvPr>
          <p:cNvCxnSpPr>
            <a:cxnSpLocks/>
          </p:cNvCxnSpPr>
          <p:nvPr/>
        </p:nvCxnSpPr>
        <p:spPr>
          <a:xfrm>
            <a:off x="2971800" y="49471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40DEBF-04C7-1772-1A8A-D8615FC9AB7E}"/>
              </a:ext>
            </a:extLst>
          </p:cNvPr>
          <p:cNvCxnSpPr>
            <a:cxnSpLocks/>
          </p:cNvCxnSpPr>
          <p:nvPr/>
        </p:nvCxnSpPr>
        <p:spPr>
          <a:xfrm>
            <a:off x="1028700" y="49471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65F657-AF86-E80D-5D4B-A3651ED8C219}"/>
              </a:ext>
            </a:extLst>
          </p:cNvPr>
          <p:cNvSpPr txBox="1"/>
          <p:nvPr/>
        </p:nvSpPr>
        <p:spPr>
          <a:xfrm>
            <a:off x="1703789" y="48387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1.85”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0F1CB4-6EEC-A6C1-8335-3C99E63AE7C6}"/>
              </a:ext>
            </a:extLst>
          </p:cNvPr>
          <p:cNvSpPr/>
          <p:nvPr/>
        </p:nvSpPr>
        <p:spPr>
          <a:xfrm>
            <a:off x="3643066" y="3991643"/>
            <a:ext cx="616278" cy="3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Pot. right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1D7733-DB9A-607A-F7CD-EADA1128DB0D}"/>
              </a:ext>
            </a:extLst>
          </p:cNvPr>
          <p:cNvSpPr/>
          <p:nvPr/>
        </p:nvSpPr>
        <p:spPr>
          <a:xfrm>
            <a:off x="2656983" y="3984367"/>
            <a:ext cx="616278" cy="3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But.</a:t>
            </a:r>
          </a:p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AFA943-AA7D-6DF4-416D-A729583EE3A0}"/>
              </a:ext>
            </a:extLst>
          </p:cNvPr>
          <p:cNvSpPr/>
          <p:nvPr/>
        </p:nvSpPr>
        <p:spPr>
          <a:xfrm>
            <a:off x="4629150" y="3984367"/>
            <a:ext cx="616278" cy="39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But.</a:t>
            </a:r>
          </a:p>
          <a:p>
            <a:pPr algn="ctr"/>
            <a:r>
              <a:rPr lang="en-US" sz="1200" b="1" dirty="0"/>
              <a:t>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EFFCBC-B459-DFA3-18B1-58CFEEF3DEB0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028700" y="4748719"/>
            <a:ext cx="15007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958863-7174-2137-93CA-DEB3C465781E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760989" y="4748719"/>
            <a:ext cx="5239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D02A41E-DF3D-F2B2-3DAE-174AFACDAC86}"/>
              </a:ext>
            </a:extLst>
          </p:cNvPr>
          <p:cNvCxnSpPr>
            <a:cxnSpLocks/>
          </p:cNvCxnSpPr>
          <p:nvPr/>
        </p:nvCxnSpPr>
        <p:spPr>
          <a:xfrm>
            <a:off x="2284922" y="467251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1BE1A8-744E-F5F0-8668-EB7E9AA5EBE3}"/>
              </a:ext>
            </a:extLst>
          </p:cNvPr>
          <p:cNvCxnSpPr>
            <a:cxnSpLocks/>
          </p:cNvCxnSpPr>
          <p:nvPr/>
        </p:nvCxnSpPr>
        <p:spPr>
          <a:xfrm>
            <a:off x="1028700" y="467251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80B7ED7-68FA-79C0-6D20-2A693FDFD13A}"/>
              </a:ext>
            </a:extLst>
          </p:cNvPr>
          <p:cNvSpPr txBox="1"/>
          <p:nvPr/>
        </p:nvSpPr>
        <p:spPr>
          <a:xfrm>
            <a:off x="1178778" y="456405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1.0”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928651B-265C-C2EC-71ED-72A085577F80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28700" y="5328166"/>
            <a:ext cx="107900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4FD7ED3-F0BD-F592-4EFD-AA3CCF8A4F9D}"/>
              </a:ext>
            </a:extLst>
          </p:cNvPr>
          <p:cNvCxnSpPr>
            <a:cxnSpLocks/>
            <a:stCxn id="90" idx="3"/>
          </p:cNvCxnSpPr>
          <p:nvPr/>
        </p:nvCxnSpPr>
        <p:spPr>
          <a:xfrm>
            <a:off x="2689916" y="5328166"/>
            <a:ext cx="156942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064A648-51C4-88D9-FF45-11881324803F}"/>
              </a:ext>
            </a:extLst>
          </p:cNvPr>
          <p:cNvCxnSpPr>
            <a:cxnSpLocks/>
          </p:cNvCxnSpPr>
          <p:nvPr/>
        </p:nvCxnSpPr>
        <p:spPr>
          <a:xfrm>
            <a:off x="4259344" y="52519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EEA5260-F596-00DD-D991-7165BB6A824B}"/>
              </a:ext>
            </a:extLst>
          </p:cNvPr>
          <p:cNvCxnSpPr>
            <a:cxnSpLocks/>
          </p:cNvCxnSpPr>
          <p:nvPr/>
        </p:nvCxnSpPr>
        <p:spPr>
          <a:xfrm>
            <a:off x="1028700" y="52519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08C3966-6664-2C17-6521-B087DE11B716}"/>
              </a:ext>
            </a:extLst>
          </p:cNvPr>
          <p:cNvSpPr txBox="1"/>
          <p:nvPr/>
        </p:nvSpPr>
        <p:spPr>
          <a:xfrm>
            <a:off x="2107705" y="51435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3.1”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0862C5B-72EA-F616-34A1-4032C2886F26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028700" y="5632966"/>
            <a:ext cx="158722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C7EA392-0A1A-4208-8C5F-EE2F829EEE4D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198134" y="5632966"/>
            <a:ext cx="17162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F2E2112-B551-4BF5-FC76-226F0BFDBFEA}"/>
              </a:ext>
            </a:extLst>
          </p:cNvPr>
          <p:cNvCxnSpPr>
            <a:cxnSpLocks/>
          </p:cNvCxnSpPr>
          <p:nvPr/>
        </p:nvCxnSpPr>
        <p:spPr>
          <a:xfrm>
            <a:off x="4914373" y="55567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B70C158-831C-B414-AA62-34998195AAB2}"/>
              </a:ext>
            </a:extLst>
          </p:cNvPr>
          <p:cNvCxnSpPr>
            <a:cxnSpLocks/>
          </p:cNvCxnSpPr>
          <p:nvPr/>
        </p:nvCxnSpPr>
        <p:spPr>
          <a:xfrm>
            <a:off x="1028700" y="5556766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126F1D0-E2B4-2E5C-1F50-705B7DDC29BB}"/>
              </a:ext>
            </a:extLst>
          </p:cNvPr>
          <p:cNvSpPr txBox="1"/>
          <p:nvPr/>
        </p:nvSpPr>
        <p:spPr>
          <a:xfrm>
            <a:off x="2615923" y="54483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3.8”</a:t>
            </a:r>
          </a:p>
        </p:txBody>
      </p:sp>
      <p:sp>
        <p:nvSpPr>
          <p:cNvPr id="102" name="Title 101">
            <a:extLst>
              <a:ext uri="{FF2B5EF4-FFF2-40B4-BE49-F238E27FC236}">
                <a16:creationId xmlns:a16="http://schemas.microsoft.com/office/drawing/2014/main" id="{26EE892A-07DD-F623-6A93-778B6118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Mechanical Drawing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C390B8-5225-D20A-24F0-1651FF3AD559}"/>
              </a:ext>
            </a:extLst>
          </p:cNvPr>
          <p:cNvSpPr/>
          <p:nvPr/>
        </p:nvSpPr>
        <p:spPr>
          <a:xfrm>
            <a:off x="4786659" y="3238500"/>
            <a:ext cx="304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B1DC98E-EA5A-9BCA-76CB-DBA37A038FB9}"/>
              </a:ext>
            </a:extLst>
          </p:cNvPr>
          <p:cNvCxnSpPr>
            <a:cxnSpLocks/>
          </p:cNvCxnSpPr>
          <p:nvPr/>
        </p:nvCxnSpPr>
        <p:spPr>
          <a:xfrm flipV="1">
            <a:off x="4678819" y="2103409"/>
            <a:ext cx="0" cy="59425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06AD1B-AEC2-CC49-8C0E-E362A940C726}"/>
              </a:ext>
            </a:extLst>
          </p:cNvPr>
          <p:cNvCxnSpPr>
            <a:cxnSpLocks/>
          </p:cNvCxnSpPr>
          <p:nvPr/>
        </p:nvCxnSpPr>
        <p:spPr>
          <a:xfrm>
            <a:off x="4599389" y="3316186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DE7A45-8F85-0A11-AA5E-159643AD362A}"/>
              </a:ext>
            </a:extLst>
          </p:cNvPr>
          <p:cNvCxnSpPr>
            <a:cxnSpLocks/>
          </p:cNvCxnSpPr>
          <p:nvPr/>
        </p:nvCxnSpPr>
        <p:spPr>
          <a:xfrm flipV="1">
            <a:off x="4678819" y="2710035"/>
            <a:ext cx="0" cy="594257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556F99E-FBFD-2E11-9348-BC280821A5F3}"/>
              </a:ext>
            </a:extLst>
          </p:cNvPr>
          <p:cNvSpPr txBox="1"/>
          <p:nvPr/>
        </p:nvSpPr>
        <p:spPr>
          <a:xfrm>
            <a:off x="4675589" y="222640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0.6”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F95D60-9089-2AFB-FB93-36F396B6DE16}"/>
              </a:ext>
            </a:extLst>
          </p:cNvPr>
          <p:cNvSpPr txBox="1"/>
          <p:nvPr/>
        </p:nvSpPr>
        <p:spPr>
          <a:xfrm>
            <a:off x="4675589" y="28188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0.6”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667084D-7135-7AE7-CB37-C5A1F5786E44}"/>
              </a:ext>
            </a:extLst>
          </p:cNvPr>
          <p:cNvSpPr txBox="1"/>
          <p:nvPr/>
        </p:nvSpPr>
        <p:spPr>
          <a:xfrm>
            <a:off x="4659174" y="347653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LEDs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298A842-EDCA-A5D8-8EB8-58A33074DD51}"/>
              </a:ext>
            </a:extLst>
          </p:cNvPr>
          <p:cNvCxnSpPr>
            <a:cxnSpLocks/>
          </p:cNvCxnSpPr>
          <p:nvPr/>
        </p:nvCxnSpPr>
        <p:spPr>
          <a:xfrm>
            <a:off x="840988" y="1501243"/>
            <a:ext cx="0" cy="47995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E026E6C-BC95-5771-2E93-DA147C02EF92}"/>
              </a:ext>
            </a:extLst>
          </p:cNvPr>
          <p:cNvCxnSpPr>
            <a:cxnSpLocks/>
          </p:cNvCxnSpPr>
          <p:nvPr/>
        </p:nvCxnSpPr>
        <p:spPr>
          <a:xfrm>
            <a:off x="764788" y="150124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13F6310-CA95-DD60-D2E5-AB5FEA21C9AD}"/>
              </a:ext>
            </a:extLst>
          </p:cNvPr>
          <p:cNvCxnSpPr>
            <a:cxnSpLocks/>
          </p:cNvCxnSpPr>
          <p:nvPr/>
        </p:nvCxnSpPr>
        <p:spPr>
          <a:xfrm flipV="1">
            <a:off x="840147" y="2350532"/>
            <a:ext cx="0" cy="36991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E9EEC00-5BDB-EFEE-04A1-28FAB6989AA6}"/>
              </a:ext>
            </a:extLst>
          </p:cNvPr>
          <p:cNvSpPr txBox="1"/>
          <p:nvPr/>
        </p:nvSpPr>
        <p:spPr>
          <a:xfrm>
            <a:off x="304800" y="19812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1.45”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7577C16-2340-6453-E716-945997D4E8C1}"/>
              </a:ext>
            </a:extLst>
          </p:cNvPr>
          <p:cNvCxnSpPr>
            <a:cxnSpLocks/>
          </p:cNvCxnSpPr>
          <p:nvPr/>
        </p:nvCxnSpPr>
        <p:spPr>
          <a:xfrm>
            <a:off x="764788" y="272407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383B677-FC8D-E732-7EA5-070BD3BE7148}"/>
              </a:ext>
            </a:extLst>
          </p:cNvPr>
          <p:cNvCxnSpPr>
            <a:cxnSpLocks/>
          </p:cNvCxnSpPr>
          <p:nvPr/>
        </p:nvCxnSpPr>
        <p:spPr>
          <a:xfrm>
            <a:off x="2965122" y="2754183"/>
            <a:ext cx="6678" cy="234538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060FA8-7D80-89D3-63D7-C0C48BA730EE}"/>
              </a:ext>
            </a:extLst>
          </p:cNvPr>
          <p:cNvCxnSpPr>
            <a:cxnSpLocks/>
          </p:cNvCxnSpPr>
          <p:nvPr/>
        </p:nvCxnSpPr>
        <p:spPr>
          <a:xfrm>
            <a:off x="2288856" y="4173852"/>
            <a:ext cx="0" cy="61241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4907537-B916-CA05-A36D-0DF807745CDE}"/>
              </a:ext>
            </a:extLst>
          </p:cNvPr>
          <p:cNvCxnSpPr>
            <a:cxnSpLocks/>
          </p:cNvCxnSpPr>
          <p:nvPr/>
        </p:nvCxnSpPr>
        <p:spPr>
          <a:xfrm>
            <a:off x="4259344" y="4189904"/>
            <a:ext cx="0" cy="109685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89F2B4-2EAF-9038-62FB-3598EDA6A3E2}"/>
              </a:ext>
            </a:extLst>
          </p:cNvPr>
          <p:cNvCxnSpPr>
            <a:cxnSpLocks/>
          </p:cNvCxnSpPr>
          <p:nvPr/>
        </p:nvCxnSpPr>
        <p:spPr>
          <a:xfrm flipH="1">
            <a:off x="4920562" y="2101334"/>
            <a:ext cx="18497" cy="36136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43404E-295D-B6C2-4323-CF2D6A6DE746}"/>
              </a:ext>
            </a:extLst>
          </p:cNvPr>
          <p:cNvCxnSpPr>
            <a:cxnSpLocks/>
          </p:cNvCxnSpPr>
          <p:nvPr/>
        </p:nvCxnSpPr>
        <p:spPr>
          <a:xfrm flipH="1">
            <a:off x="840988" y="2705100"/>
            <a:ext cx="4326671" cy="1534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AAE2766-D9E1-E4C8-1F7D-9DC342E7EADE}"/>
              </a:ext>
            </a:extLst>
          </p:cNvPr>
          <p:cNvCxnSpPr>
            <a:cxnSpLocks/>
          </p:cNvCxnSpPr>
          <p:nvPr/>
        </p:nvCxnSpPr>
        <p:spPr>
          <a:xfrm>
            <a:off x="764788" y="419021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BB7C31E-199A-9B78-8D0B-32117BB6A091}"/>
              </a:ext>
            </a:extLst>
          </p:cNvPr>
          <p:cNvCxnSpPr>
            <a:cxnSpLocks/>
          </p:cNvCxnSpPr>
          <p:nvPr/>
        </p:nvCxnSpPr>
        <p:spPr>
          <a:xfrm flipV="1">
            <a:off x="840147" y="4186589"/>
            <a:ext cx="0" cy="369911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06502C7-1AA7-B12E-FE11-546B40ECE021}"/>
              </a:ext>
            </a:extLst>
          </p:cNvPr>
          <p:cNvSpPr txBox="1"/>
          <p:nvPr/>
        </p:nvSpPr>
        <p:spPr>
          <a:xfrm>
            <a:off x="266700" y="418293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0.4”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8773359-0619-B100-B966-966F28942D52}"/>
              </a:ext>
            </a:extLst>
          </p:cNvPr>
          <p:cNvCxnSpPr>
            <a:cxnSpLocks/>
          </p:cNvCxnSpPr>
          <p:nvPr/>
        </p:nvCxnSpPr>
        <p:spPr>
          <a:xfrm>
            <a:off x="764788" y="456012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AA60463-8E79-AFC0-0517-A969FC68DC3F}"/>
              </a:ext>
            </a:extLst>
          </p:cNvPr>
          <p:cNvCxnSpPr>
            <a:cxnSpLocks/>
          </p:cNvCxnSpPr>
          <p:nvPr/>
        </p:nvCxnSpPr>
        <p:spPr>
          <a:xfrm flipH="1">
            <a:off x="840988" y="4189904"/>
            <a:ext cx="4073385" cy="373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2A1D15D-4029-5C38-CD72-DC75BC4F8FB6}"/>
              </a:ext>
            </a:extLst>
          </p:cNvPr>
          <p:cNvCxnSpPr>
            <a:cxnSpLocks/>
          </p:cNvCxnSpPr>
          <p:nvPr/>
        </p:nvCxnSpPr>
        <p:spPr>
          <a:xfrm flipH="1">
            <a:off x="4685773" y="3311264"/>
            <a:ext cx="2291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4B10A47-2346-0A62-6668-FE9A890F3934}"/>
              </a:ext>
            </a:extLst>
          </p:cNvPr>
          <p:cNvCxnSpPr>
            <a:cxnSpLocks/>
          </p:cNvCxnSpPr>
          <p:nvPr/>
        </p:nvCxnSpPr>
        <p:spPr>
          <a:xfrm flipH="1">
            <a:off x="4685773" y="2099321"/>
            <a:ext cx="2291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102013B-6F6B-CFA0-2782-9456DF8FFA75}"/>
              </a:ext>
            </a:extLst>
          </p:cNvPr>
          <p:cNvSpPr/>
          <p:nvPr/>
        </p:nvSpPr>
        <p:spPr>
          <a:xfrm>
            <a:off x="9715500" y="2440176"/>
            <a:ext cx="616278" cy="529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USB host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9B312A3-6E25-EED8-B039-1ABF626E2C18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6515100" y="4745357"/>
            <a:ext cx="107900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B476459-5502-6854-0EE8-F35F40CD0AF7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8176316" y="4745357"/>
            <a:ext cx="9809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B68F78B-7441-D027-FC7D-B3EAB6CEE161}"/>
              </a:ext>
            </a:extLst>
          </p:cNvPr>
          <p:cNvCxnSpPr>
            <a:cxnSpLocks/>
          </p:cNvCxnSpPr>
          <p:nvPr/>
        </p:nvCxnSpPr>
        <p:spPr>
          <a:xfrm>
            <a:off x="9157283" y="466915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9A67EA3-FB6C-9124-70A4-0E895D39518C}"/>
              </a:ext>
            </a:extLst>
          </p:cNvPr>
          <p:cNvCxnSpPr>
            <a:cxnSpLocks/>
          </p:cNvCxnSpPr>
          <p:nvPr/>
        </p:nvCxnSpPr>
        <p:spPr>
          <a:xfrm>
            <a:off x="6515100" y="466915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1A72E229-2FEF-6D82-3800-516DCE532F9F}"/>
              </a:ext>
            </a:extLst>
          </p:cNvPr>
          <p:cNvSpPr txBox="1"/>
          <p:nvPr/>
        </p:nvSpPr>
        <p:spPr>
          <a:xfrm>
            <a:off x="7594105" y="45606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2.2”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AC4958B-6DE6-B6F8-4E4C-6588039D0C87}"/>
              </a:ext>
            </a:extLst>
          </p:cNvPr>
          <p:cNvCxnSpPr>
            <a:cxnSpLocks/>
          </p:cNvCxnSpPr>
          <p:nvPr/>
        </p:nvCxnSpPr>
        <p:spPr>
          <a:xfrm>
            <a:off x="9157283" y="3674819"/>
            <a:ext cx="0" cy="106876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C08CFE4-FD45-2A71-A6B2-771A8961A2D5}"/>
              </a:ext>
            </a:extLst>
          </p:cNvPr>
          <p:cNvCxnSpPr>
            <a:cxnSpLocks/>
          </p:cNvCxnSpPr>
          <p:nvPr/>
        </p:nvCxnSpPr>
        <p:spPr>
          <a:xfrm>
            <a:off x="9167788" y="4745357"/>
            <a:ext cx="547712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C5E93D7-DC5A-786B-D921-DADE5680622D}"/>
              </a:ext>
            </a:extLst>
          </p:cNvPr>
          <p:cNvCxnSpPr>
            <a:cxnSpLocks/>
          </p:cNvCxnSpPr>
          <p:nvPr/>
        </p:nvCxnSpPr>
        <p:spPr>
          <a:xfrm>
            <a:off x="9715500" y="4669157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6504092-BB04-A22F-E70E-A2167379089D}"/>
              </a:ext>
            </a:extLst>
          </p:cNvPr>
          <p:cNvSpPr txBox="1"/>
          <p:nvPr/>
        </p:nvSpPr>
        <p:spPr>
          <a:xfrm>
            <a:off x="9167788" y="47741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0.4”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CE37BE4-66FF-03F0-AA5C-11873B325195}"/>
              </a:ext>
            </a:extLst>
          </p:cNvPr>
          <p:cNvCxnSpPr>
            <a:cxnSpLocks/>
          </p:cNvCxnSpPr>
          <p:nvPr/>
        </p:nvCxnSpPr>
        <p:spPr>
          <a:xfrm>
            <a:off x="9706679" y="2970025"/>
            <a:ext cx="0" cy="1795132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B79F236-F365-CED3-6B65-828E17A57CB2}"/>
              </a:ext>
            </a:extLst>
          </p:cNvPr>
          <p:cNvCxnSpPr>
            <a:cxnSpLocks/>
          </p:cNvCxnSpPr>
          <p:nvPr/>
        </p:nvCxnSpPr>
        <p:spPr>
          <a:xfrm>
            <a:off x="9697009" y="2970025"/>
            <a:ext cx="157861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76DB989-713D-1B99-7839-A48A4267D52E}"/>
              </a:ext>
            </a:extLst>
          </p:cNvPr>
          <p:cNvCxnSpPr>
            <a:cxnSpLocks/>
          </p:cNvCxnSpPr>
          <p:nvPr/>
        </p:nvCxnSpPr>
        <p:spPr>
          <a:xfrm>
            <a:off x="11276460" y="1501243"/>
            <a:ext cx="0" cy="47995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D26D1CE-6644-CF61-BDD5-88B3CF938E2D}"/>
              </a:ext>
            </a:extLst>
          </p:cNvPr>
          <p:cNvCxnSpPr>
            <a:cxnSpLocks/>
          </p:cNvCxnSpPr>
          <p:nvPr/>
        </p:nvCxnSpPr>
        <p:spPr>
          <a:xfrm>
            <a:off x="11200260" y="1501243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4F7DCB5-7C0B-17C3-5745-0196887580C6}"/>
              </a:ext>
            </a:extLst>
          </p:cNvPr>
          <p:cNvCxnSpPr>
            <a:cxnSpLocks/>
          </p:cNvCxnSpPr>
          <p:nvPr/>
        </p:nvCxnSpPr>
        <p:spPr>
          <a:xfrm flipV="1">
            <a:off x="11275619" y="2350532"/>
            <a:ext cx="0" cy="59928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4595B6B-FC20-4DCD-7008-FF1064E6A939}"/>
              </a:ext>
            </a:extLst>
          </p:cNvPr>
          <p:cNvSpPr txBox="1"/>
          <p:nvPr/>
        </p:nvSpPr>
        <p:spPr>
          <a:xfrm>
            <a:off x="11087100" y="1981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1.2”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8412303-0342-DF44-2ABE-BBD1D387A8D7}"/>
              </a:ext>
            </a:extLst>
          </p:cNvPr>
          <p:cNvCxnSpPr>
            <a:cxnSpLocks/>
          </p:cNvCxnSpPr>
          <p:nvPr/>
        </p:nvCxnSpPr>
        <p:spPr>
          <a:xfrm>
            <a:off x="11200260" y="297002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B59B0B8-8D55-921A-19A5-505F99AE2E68}"/>
              </a:ext>
            </a:extLst>
          </p:cNvPr>
          <p:cNvCxnSpPr>
            <a:cxnSpLocks/>
          </p:cNvCxnSpPr>
          <p:nvPr/>
        </p:nvCxnSpPr>
        <p:spPr>
          <a:xfrm>
            <a:off x="9157283" y="3677336"/>
            <a:ext cx="211833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204B5A7-F332-7570-A7C3-F2A47BAC9AF8}"/>
              </a:ext>
            </a:extLst>
          </p:cNvPr>
          <p:cNvCxnSpPr>
            <a:cxnSpLocks/>
          </p:cNvCxnSpPr>
          <p:nvPr/>
        </p:nvCxnSpPr>
        <p:spPr>
          <a:xfrm flipV="1">
            <a:off x="11275619" y="2970025"/>
            <a:ext cx="0" cy="69532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5E7240D-355F-3D0B-CB7B-7A9D426C0208}"/>
              </a:ext>
            </a:extLst>
          </p:cNvPr>
          <p:cNvCxnSpPr>
            <a:cxnSpLocks/>
          </p:cNvCxnSpPr>
          <p:nvPr/>
        </p:nvCxnSpPr>
        <p:spPr>
          <a:xfrm>
            <a:off x="11200260" y="3676902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E7B29D6-7BEB-E754-CE56-B1AA6A91BF89}"/>
              </a:ext>
            </a:extLst>
          </p:cNvPr>
          <p:cNvSpPr txBox="1"/>
          <p:nvPr/>
        </p:nvSpPr>
        <p:spPr>
          <a:xfrm>
            <a:off x="11255712" y="31290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8803</TotalTime>
  <Words>171</Words>
  <Application>Microsoft Macintosh PowerPoint</Application>
  <PresentationFormat>Widescreen</PresentationFormat>
  <Paragraphs>89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ENGI 301  Etch-A-Sketch PCB</vt:lpstr>
      <vt:lpstr>Background Information</vt:lpstr>
      <vt:lpstr>System Block Diagram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Robert C Heeter</cp:lastModifiedBy>
  <cp:revision>425</cp:revision>
  <dcterms:created xsi:type="dcterms:W3CDTF">2018-01-09T20:24:50Z</dcterms:created>
  <dcterms:modified xsi:type="dcterms:W3CDTF">2023-12-16T08:22:15Z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