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1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712" autoAdjust="0"/>
  </p:normalViewPr>
  <p:slideViewPr>
    <p:cSldViewPr>
      <p:cViewPr varScale="1">
        <p:scale>
          <a:sx n="123" d="100"/>
          <a:sy n="123" d="100"/>
        </p:scale>
        <p:origin x="1008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10/1/23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ilio.com/en-us/messaging" TargetMode="External"/><Relationship Id="rId2" Type="http://schemas.openxmlformats.org/officeDocument/2006/relationships/hyperlink" Target="https://tidbyt.com/products/tidby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ather.gov/documentation/services-web-api" TargetMode="External"/><Relationship Id="rId5" Type="http://schemas.openxmlformats.org/officeDocument/2006/relationships/hyperlink" Target="https://developer.spotify.com/documentation/web-api" TargetMode="External"/><Relationship Id="rId4" Type="http://schemas.openxmlformats.org/officeDocument/2006/relationships/hyperlink" Target="https://docs.python.org/3/library/smtplib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466" TargetMode="External"/><Relationship Id="rId2" Type="http://schemas.openxmlformats.org/officeDocument/2006/relationships/hyperlink" Target="https://www.adafruit.com/product/22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dafruit.com/product/368" TargetMode="External"/><Relationship Id="rId5" Type="http://schemas.openxmlformats.org/officeDocument/2006/relationships/hyperlink" Target="https://www.amazon.com/Precision-Temperature-Humidity-Measurement-Communication/dp/B092495GZJ?th=1" TargetMode="External"/><Relationship Id="rId4" Type="http://schemas.openxmlformats.org/officeDocument/2006/relationships/hyperlink" Target="https://www.amazon.com/wifi-adapter-usb-pc-network/dp/B008IFXQFU?th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ENGI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Minimal Wi-Fi LED Widget Ticker Board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10/01/2023</a:t>
            </a:r>
          </a:p>
          <a:p>
            <a:r>
              <a:rPr lang="en-US" dirty="0"/>
              <a:t>Robert Heeter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an age where messages and media are shared instantly and young adults spend hours before screens, retro-style low-resolution displays have caught my attention as a medium to stay connected and informed but not overwhelmed and distracted. The company </a:t>
            </a:r>
            <a:r>
              <a:rPr lang="en-US" dirty="0" err="1"/>
              <a:t>Tidbyt</a:t>
            </a:r>
            <a:r>
              <a:rPr lang="en-US" dirty="0"/>
              <a:t> (see </a:t>
            </a:r>
            <a:r>
              <a:rPr lang="en-US" dirty="0">
                <a:hlinkClick r:id="rId2"/>
              </a:rPr>
              <a:t>https://tidbyt.com</a:t>
            </a:r>
            <a:r>
              <a:rPr lang="en-US" dirty="0"/>
              <a:t>) makes an intriguing app-enabled display in this style, though with a high price. I plan to design a low-cost self-contained LED board (i.e. with a wood or acrylic housing) with </a:t>
            </a:r>
            <a:r>
              <a:rPr lang="en-US" dirty="0" err="1"/>
              <a:t>WiFi</a:t>
            </a:r>
            <a:r>
              <a:rPr lang="en-US" dirty="0"/>
              <a:t>, with open-source support for multiple widgets (i.e. via a menu system). Some widgets that may be designed include:</a:t>
            </a:r>
          </a:p>
          <a:p>
            <a:r>
              <a:rPr lang="en-US" dirty="0"/>
              <a:t>A long-distance relationship message display board (I am currently in a long-distance relationship and this is a gift idea!), which retrieves messages sent via email or SMS text (see </a:t>
            </a:r>
            <a:r>
              <a:rPr lang="en-US" dirty="0">
                <a:hlinkClick r:id="rId3"/>
              </a:rPr>
              <a:t>https://www.twilio.com/en-us/messaging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https://docs.python.org/3/library/smtplib.html</a:t>
            </a:r>
            <a:r>
              <a:rPr lang="en-US" dirty="0"/>
              <a:t>).</a:t>
            </a:r>
          </a:p>
          <a:p>
            <a:r>
              <a:rPr lang="en-US" dirty="0"/>
              <a:t>A Spotify album artwork and currently-playing song display board using Spotify’s web API (see </a:t>
            </a:r>
            <a:r>
              <a:rPr lang="en-US" dirty="0">
                <a:hlinkClick r:id="rId5"/>
              </a:rPr>
              <a:t>https://developer.spotify.com/documentation/web-api</a:t>
            </a:r>
            <a:r>
              <a:rPr lang="en-US" dirty="0"/>
              <a:t>).</a:t>
            </a:r>
          </a:p>
          <a:p>
            <a:r>
              <a:rPr lang="en-US" dirty="0"/>
              <a:t>A current city weather display board, possibly with indoor temperature and humidity measurements) using the National Weather Service’s API (see </a:t>
            </a:r>
            <a:r>
              <a:rPr lang="en-US" dirty="0">
                <a:hlinkClick r:id="rId6"/>
              </a:rPr>
              <a:t>https://www.weather.gov/documentation/services-web-api</a:t>
            </a:r>
            <a:r>
              <a:rPr lang="en-US" dirty="0"/>
              <a:t>) and sensors.</a:t>
            </a:r>
          </a:p>
          <a:p>
            <a:r>
              <a:rPr lang="en-US" dirty="0"/>
              <a:t>A daily affirmation or rotating quote-of-the-day display board.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3848105" y="346832"/>
            <a:ext cx="3124196" cy="1436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Momentary push buttons x5:</a:t>
            </a:r>
          </a:p>
          <a:p>
            <a:pPr algn="ctr"/>
            <a:r>
              <a:rPr lang="en-US" dirty="0"/>
              <a:t>2x for widget cycling forward/backward</a:t>
            </a:r>
          </a:p>
          <a:p>
            <a:pPr algn="ctr"/>
            <a:r>
              <a:rPr lang="en-US" dirty="0"/>
              <a:t>2x for brightness up/down</a:t>
            </a:r>
          </a:p>
          <a:p>
            <a:pPr algn="ctr"/>
            <a:r>
              <a:rPr lang="en-US" dirty="0"/>
              <a:t>1x for power on/off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USB1 bus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E949DC1-4932-F9FA-7DCD-C373D4AE39B0}"/>
              </a:ext>
            </a:extLst>
          </p:cNvPr>
          <p:cNvSpPr txBox="1">
            <a:spLocks/>
          </p:cNvSpPr>
          <p:nvPr/>
        </p:nvSpPr>
        <p:spPr>
          <a:xfrm>
            <a:off x="6494737" y="2209142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5 GPIO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E0F7C8D-0F77-B37C-FC88-FBFEDB44A026}"/>
              </a:ext>
            </a:extLst>
          </p:cNvPr>
          <p:cNvSpPr txBox="1">
            <a:spLocks/>
          </p:cNvSpPr>
          <p:nvPr/>
        </p:nvSpPr>
        <p:spPr>
          <a:xfrm>
            <a:off x="7728759" y="2005997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SCL/SDA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311340" y="2436425"/>
            <a:ext cx="76388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I/O power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8FFEF8A-EB75-F3C0-FB82-35C087B8E490}"/>
              </a:ext>
            </a:extLst>
          </p:cNvPr>
          <p:cNvSpPr txBox="1">
            <a:spLocks/>
          </p:cNvSpPr>
          <p:nvPr/>
        </p:nvSpPr>
        <p:spPr>
          <a:xfrm>
            <a:off x="6339052" y="3509795"/>
            <a:ext cx="1189551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13 GPIO via IDC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732489"/>
            <a:ext cx="1414956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Provided power cable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3543300" cy="1333500"/>
          </a:xfrm>
        </p:spPr>
        <p:txBody>
          <a:bodyPr>
            <a:normAutofit/>
          </a:bodyPr>
          <a:lstStyle/>
          <a:p>
            <a:r>
              <a:rPr lang="en-US" dirty="0"/>
              <a:t>Power Block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69FD8-6068-3810-84AA-CC3EFEFFC9BC}"/>
              </a:ext>
            </a:extLst>
          </p:cNvPr>
          <p:cNvSpPr/>
          <p:nvPr/>
        </p:nvSpPr>
        <p:spPr>
          <a:xfrm>
            <a:off x="6096000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Pocket Beagle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5A6DB9-F6BA-0C06-8BC3-5B6581B34374}"/>
              </a:ext>
            </a:extLst>
          </p:cNvPr>
          <p:cNvSpPr/>
          <p:nvPr/>
        </p:nvSpPr>
        <p:spPr>
          <a:xfrm>
            <a:off x="4610100" y="4315802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64x32 LED matrix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F062B-9731-31D4-0E74-B2560BC1900B}"/>
              </a:ext>
            </a:extLst>
          </p:cNvPr>
          <p:cNvSpPr/>
          <p:nvPr/>
        </p:nvSpPr>
        <p:spPr>
          <a:xfrm>
            <a:off x="779080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4A power supply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1416D-B0CF-3991-2C5F-546ADD60012A}"/>
              </a:ext>
            </a:extLst>
          </p:cNvPr>
          <p:cNvSpPr/>
          <p:nvPr/>
        </p:nvSpPr>
        <p:spPr>
          <a:xfrm>
            <a:off x="3122887" y="2594739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power adapter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8E20-9867-F994-3775-FF60B4067E10}"/>
              </a:ext>
            </a:extLst>
          </p:cNvPr>
          <p:cNvSpPr/>
          <p:nvPr/>
        </p:nvSpPr>
        <p:spPr>
          <a:xfrm>
            <a:off x="9084879" y="5029200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USB dongle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DC9A2-761B-0F9C-2232-E000C28FF411}"/>
              </a:ext>
            </a:extLst>
          </p:cNvPr>
          <p:cNvSpPr/>
          <p:nvPr/>
        </p:nvSpPr>
        <p:spPr>
          <a:xfrm>
            <a:off x="9084879" y="3818538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to micro USB adapter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83183-7458-7D26-03C7-D420110BAD25}"/>
              </a:ext>
            </a:extLst>
          </p:cNvPr>
          <p:cNvSpPr/>
          <p:nvPr/>
        </p:nvSpPr>
        <p:spPr>
          <a:xfrm>
            <a:off x="9084879" y="2607876"/>
            <a:ext cx="1943100" cy="838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r>
              <a:rPr lang="en-US" dirty="0"/>
              <a:t> micro USB breakout adapter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213C5-CF32-C2FB-9438-F79AD67C1F15}"/>
              </a:ext>
            </a:extLst>
          </p:cNvPr>
          <p:cNvSpPr/>
          <p:nvPr/>
        </p:nvSpPr>
        <p:spPr>
          <a:xfrm>
            <a:off x="7315200" y="936734"/>
            <a:ext cx="19431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AHT10 temp/humidity 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99B97-DE47-E1CF-22B8-1435A0443516}"/>
              </a:ext>
            </a:extLst>
          </p:cNvPr>
          <p:cNvSpPr/>
          <p:nvPr/>
        </p:nvSpPr>
        <p:spPr>
          <a:xfrm>
            <a:off x="4861117" y="945280"/>
            <a:ext cx="19431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Momentary push buttons x5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6E98B-6912-2F4D-E7B7-21BC9C39B3D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722180" y="3013839"/>
            <a:ext cx="400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EA87EA-C00E-9F3C-6416-C35EA83834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065987" y="3026976"/>
            <a:ext cx="1030013" cy="5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8078FC-2337-47B6-3405-9A42B9734BA3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0" cy="88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73404A-F488-4FDB-8509-AE2E992DC222}"/>
              </a:ext>
            </a:extLst>
          </p:cNvPr>
          <p:cNvCxnSpPr>
            <a:cxnSpLocks/>
          </p:cNvCxnSpPr>
          <p:nvPr/>
        </p:nvCxnSpPr>
        <p:spPr>
          <a:xfrm>
            <a:off x="6316718" y="3429000"/>
            <a:ext cx="0" cy="8868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11944F-8A7D-9104-24D4-206B8BECCF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039100" y="3026976"/>
            <a:ext cx="104577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ECEE1F-867C-1662-5E80-462B885E599A}"/>
              </a:ext>
            </a:extLst>
          </p:cNvPr>
          <p:cNvCxnSpPr>
            <a:cxnSpLocks/>
          </p:cNvCxnSpPr>
          <p:nvPr/>
        </p:nvCxnSpPr>
        <p:spPr>
          <a:xfrm>
            <a:off x="6438900" y="1780192"/>
            <a:ext cx="0" cy="82768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8361AD-E7F3-AD76-1D53-9CE0384C225C}"/>
              </a:ext>
            </a:extLst>
          </p:cNvPr>
          <p:cNvCxnSpPr>
            <a:cxnSpLocks/>
          </p:cNvCxnSpPr>
          <p:nvPr/>
        </p:nvCxnSpPr>
        <p:spPr>
          <a:xfrm>
            <a:off x="7675837" y="1780192"/>
            <a:ext cx="0" cy="82768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9204C1-1005-ED58-A83E-50ABDC8168E5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10056429" y="3446076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C90BA2-946E-CFBF-26AD-36F5DD8ADB7F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10056429" y="4656738"/>
            <a:ext cx="0" cy="37246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BF841AC-968C-A531-AB15-0013521F8BEE}"/>
              </a:ext>
            </a:extLst>
          </p:cNvPr>
          <p:cNvSpPr txBox="1">
            <a:spLocks/>
          </p:cNvSpPr>
          <p:nvPr/>
        </p:nvSpPr>
        <p:spPr>
          <a:xfrm>
            <a:off x="8089682" y="3160649"/>
            <a:ext cx="1045777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5V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AF1FA65-9681-D0B3-B096-14D5CB2EDFFE}"/>
              </a:ext>
            </a:extLst>
          </p:cNvPr>
          <p:cNvSpPr txBox="1">
            <a:spLocks/>
          </p:cNvSpPr>
          <p:nvPr/>
        </p:nvSpPr>
        <p:spPr>
          <a:xfrm>
            <a:off x="5175030" y="2436425"/>
            <a:ext cx="900198" cy="725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5V/230mA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8DFD2CD-AF30-2E20-AC69-C8BF5688C14A}"/>
              </a:ext>
            </a:extLst>
          </p:cNvPr>
          <p:cNvSpPr txBox="1">
            <a:spLocks/>
          </p:cNvSpPr>
          <p:nvPr/>
        </p:nvSpPr>
        <p:spPr>
          <a:xfrm>
            <a:off x="3408174" y="3916935"/>
            <a:ext cx="1414956" cy="797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dirty="0"/>
              <a:t>5V/4A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54E3-740D-4C43-CDE0-16D740D6D274}"/>
              </a:ext>
            </a:extLst>
          </p:cNvPr>
          <p:cNvSpPr txBox="1">
            <a:spLocks/>
          </p:cNvSpPr>
          <p:nvPr/>
        </p:nvSpPr>
        <p:spPr>
          <a:xfrm>
            <a:off x="6494737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D5423E-2615-F403-A5E1-19D3152813F7}"/>
              </a:ext>
            </a:extLst>
          </p:cNvPr>
          <p:cNvSpPr txBox="1">
            <a:spLocks/>
          </p:cNvSpPr>
          <p:nvPr/>
        </p:nvSpPr>
        <p:spPr>
          <a:xfrm>
            <a:off x="7734958" y="1905317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3.3V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CB4D19-377F-AA58-DB5D-C303E3E921B1}"/>
              </a:ext>
            </a:extLst>
          </p:cNvPr>
          <p:cNvSpPr txBox="1">
            <a:spLocks/>
          </p:cNvSpPr>
          <p:nvPr/>
        </p:nvSpPr>
        <p:spPr>
          <a:xfrm>
            <a:off x="6347503" y="430219"/>
            <a:ext cx="23622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3.3V domain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3BADFB-42E1-7BAB-5460-ED08145C9C42}"/>
              </a:ext>
            </a:extLst>
          </p:cNvPr>
          <p:cNvSpPr txBox="1">
            <a:spLocks/>
          </p:cNvSpPr>
          <p:nvPr/>
        </p:nvSpPr>
        <p:spPr>
          <a:xfrm>
            <a:off x="7288269" y="4277701"/>
            <a:ext cx="2362200" cy="4572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</a:rPr>
              <a:t>5V domain</a:t>
            </a:r>
          </a:p>
        </p:txBody>
      </p:sp>
    </p:spTree>
    <p:extLst>
      <p:ext uri="{BB962C8B-B14F-4D97-AF65-F5344CB8AC3E}">
        <p14:creationId xmlns:p14="http://schemas.microsoft.com/office/powerpoint/2010/main" val="38223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465706"/>
              </p:ext>
            </p:extLst>
          </p:nvPr>
        </p:nvGraphicFramePr>
        <p:xfrm>
          <a:off x="609600" y="1295400"/>
          <a:ext cx="10972800" cy="37084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 to Buy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64x32 3mm pitch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 LED matrix (via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r>
                        <a:rPr lang="en-US" b="0" dirty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5V 4A switching power supply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$14.95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USB dongle (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AHT10 temperature and humidity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sensor 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Amazon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$3.00 (for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78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Female DC power adapter (2.1mm jack to screw terminal block)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Adafruit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$2.00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Acrylic or wood sheet housing material (OEDK or elsewhere)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7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micro USB female breakout adapter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4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Male micro USB to female USB adapter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9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Beagle, various wires and resistors, solder,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977745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BB22-7E3D-55CB-A07C-017E43683FCA}"/>
              </a:ext>
            </a:extLst>
          </p:cNvPr>
          <p:cNvSpPr txBox="1">
            <a:spLocks/>
          </p:cNvSpPr>
          <p:nvPr/>
        </p:nvSpPr>
        <p:spPr>
          <a:xfrm>
            <a:off x="606972" y="5753100"/>
            <a:ext cx="10972800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* Indicates that I will cover the cost or can contribute to the cost.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8764</TotalTime>
  <Words>529</Words>
  <Application>Microsoft Macintosh PowerPoint</Application>
  <PresentationFormat>Widescreen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ENGI 301  Minimal Wi-Fi LED Widget Ticker Board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Robert C Heeter</cp:lastModifiedBy>
  <cp:revision>419</cp:revision>
  <cp:lastPrinted>2023-09-26T04:15:00Z</cp:lastPrinted>
  <dcterms:created xsi:type="dcterms:W3CDTF">2018-01-09T20:24:50Z</dcterms:created>
  <dcterms:modified xsi:type="dcterms:W3CDTF">2023-10-01T19:13:44Z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