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196"/>
    <a:srgbClr val="6FCDAE"/>
    <a:srgbClr val="6FCBE7"/>
    <a:srgbClr val="7F7F7F"/>
    <a:srgbClr val="FFFF00"/>
    <a:srgbClr val="6AC4A5"/>
    <a:srgbClr val="ACEC6C"/>
    <a:srgbClr val="A2E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42"/>
  </p:normalViewPr>
  <p:slideViewPr>
    <p:cSldViewPr snapToGrid="0" snapToObjects="1">
      <p:cViewPr varScale="1">
        <p:scale>
          <a:sx n="155" d="100"/>
          <a:sy n="155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EEEF3-467D-3840-AE9D-052BFE34C157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CAA56-FAC0-DF4B-8DC4-C9B46F9691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20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CAA56-FAC0-DF4B-8DC4-C9B46F969186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396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DF805-3E22-EA4F-A6D6-1D043A18C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AB189-7188-8E41-A590-8EA76DC02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B6494-C3A6-0D46-AEFF-D81481F2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0B2F9-8AF5-D446-8590-A188DAC1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3A835-17BF-A54D-BA0F-E4B0C15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0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F0C2-3923-B24A-8968-AFAC9F15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C2A3C-35A8-1248-A06F-792195060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C6311-2506-AB46-8B1D-3A13318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A65AF-A3A0-B440-84BE-77BC7B16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EF1DC-BC0E-2B4F-9962-8AF4CBD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53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DFF82-9636-8244-B5CA-0204DB07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F839C-B9B1-3D4E-AF83-9F0452FB6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70D7F-2C95-D64A-A322-8DB5AED1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62E7C-BF86-2A4C-9E92-F49C5E78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5B357-1CCF-8F4C-9EE3-00A87121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5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18F4-8AE9-B140-BF83-8F5D41D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CFF91-3BFE-E14C-B4A5-A36AFE29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0717E-E8DB-264C-B007-5708DBFE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31FFA-3990-6748-A40A-8AE90485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92A88-9BBD-D143-8161-CEDCA2E3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4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60FF-0F37-3141-B1A4-9EC9561E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740B0-89AA-7149-8457-3042C87B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5160-B2AD-704D-BA59-9303668D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968D4-928C-6A40-9769-63250CD7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2D1C5-9DD2-9847-A68A-085B4E44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0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71E95-7FCD-E949-8453-C4DA751F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EC762-ACB9-284F-B2AF-83253307E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31C37-3957-1146-8846-6C5AABDA9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63966-AF0D-774B-A359-0D293098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DD2FC-E94B-4846-A3EE-F43C8F45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57F71-4FF2-E842-AAA4-1F7E7EF6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6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A1D19-575F-6F4A-96BA-5AB20F35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87A6B-6C35-DC47-9E36-C16EC2AC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21349-517F-2F47-9834-A52525BA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58C7D8-093D-9A43-B959-3A2E5279A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50BD0-DACF-784D-8D53-B74CE8208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C61AA3-7A04-8744-8C8F-3E2C755E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BD0B6-05C5-FB4B-A7EE-7D775E01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1BA0A-16A5-5846-8AD8-B66B58F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12A15-3286-EF45-BB2E-FEA3B354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E03C34-C112-4146-B3EE-08249F36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3D150-8BCC-FD42-AD26-17603C3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27963-CC70-C84E-B713-205B05EF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21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282B5-198B-2B49-B537-64BBCD21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83DD05-CBB6-3F4C-8E4C-2E07F719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3CEFB-8270-774D-82D7-0E5CC663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03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28082-485F-DD47-AF18-E02CD839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18837-E917-F747-86FD-0590F60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35E46-439F-454A-8AB0-05207C7DC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9504B-D6EE-FB4A-88BD-BB566819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29914-88FE-AB47-8F38-90A49391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7B994-D9B1-5245-864B-CC1914A7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619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F39FE-0189-8544-9393-801D3028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15324-C2D9-B64B-A96F-F819A1C1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194E-F0C4-F54E-9F09-3878F444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FFF0B-C01C-EB47-8511-ED6E748A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7BE1C-435C-EC48-8EED-87185E72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20017-4413-3346-A6F4-FE0FDD53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0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BD19B-9F45-4346-BFA9-06CB4C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8A182-8BD7-B94E-9E8F-B56C4BD3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24B8E-3F3C-C044-95F1-496F2C836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2FA3-5BBA-2C49-8E44-7D6E6FC7199E}" type="datetimeFigureOut">
              <a:rPr kumimoji="1" lang="ko-KR" altLang="en-US" smtClean="0"/>
              <a:t>2020. 9. 9.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04EEA-64CD-A947-88AB-0152CC426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B584B-CDFB-8E43-8D64-7B6D65EEB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E80F-84F6-6643-9589-D6893A4F81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14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29E64CE-86E9-8E4F-A584-DC87A1EF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26" y="0"/>
            <a:ext cx="798674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B838E-F686-1F40-8BD6-587A454E188E}"/>
              </a:ext>
            </a:extLst>
          </p:cNvPr>
          <p:cNvSpPr/>
          <p:nvPr/>
        </p:nvSpPr>
        <p:spPr>
          <a:xfrm>
            <a:off x="2102625" y="417092"/>
            <a:ext cx="7928731" cy="4493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BEFE84-A800-FF48-BF7E-BC2C23A14C36}"/>
              </a:ext>
            </a:extLst>
          </p:cNvPr>
          <p:cNvSpPr/>
          <p:nvPr/>
        </p:nvSpPr>
        <p:spPr>
          <a:xfrm>
            <a:off x="2102625" y="968524"/>
            <a:ext cx="7928732" cy="4252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8B021F-B995-3047-A30B-ACC2EBA2327F}"/>
              </a:ext>
            </a:extLst>
          </p:cNvPr>
          <p:cNvSpPr/>
          <p:nvPr/>
        </p:nvSpPr>
        <p:spPr>
          <a:xfrm>
            <a:off x="2360892" y="1806143"/>
            <a:ext cx="1624776" cy="4493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22E5A3-2393-E847-BE2C-621726DC696E}"/>
              </a:ext>
            </a:extLst>
          </p:cNvPr>
          <p:cNvSpPr/>
          <p:nvPr/>
        </p:nvSpPr>
        <p:spPr>
          <a:xfrm>
            <a:off x="2095646" y="5366021"/>
            <a:ext cx="7935710" cy="11604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5344252-A0B2-F049-8BEB-4F5DECB45F8C}"/>
              </a:ext>
            </a:extLst>
          </p:cNvPr>
          <p:cNvSpPr/>
          <p:nvPr/>
        </p:nvSpPr>
        <p:spPr>
          <a:xfrm>
            <a:off x="9616591" y="314996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9DAD5C-3A2D-884F-8174-76BB8D04D649}"/>
              </a:ext>
            </a:extLst>
          </p:cNvPr>
          <p:cNvSpPr/>
          <p:nvPr/>
        </p:nvSpPr>
        <p:spPr>
          <a:xfrm>
            <a:off x="9616591" y="950190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4CE20B-0306-D648-8D20-6ABB182CC641}"/>
              </a:ext>
            </a:extLst>
          </p:cNvPr>
          <p:cNvSpPr/>
          <p:nvPr/>
        </p:nvSpPr>
        <p:spPr>
          <a:xfrm>
            <a:off x="3795144" y="1571424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77932ED-4964-8444-BCA8-FDBF71A38925}"/>
              </a:ext>
            </a:extLst>
          </p:cNvPr>
          <p:cNvSpPr/>
          <p:nvPr/>
        </p:nvSpPr>
        <p:spPr>
          <a:xfrm>
            <a:off x="9595651" y="5382587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56D0D2-5BCA-7E48-88FA-71A16108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5240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0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5BD995B1-4BCA-1B40-A560-03AE182AB8C6}"/>
              </a:ext>
            </a:extLst>
          </p:cNvPr>
          <p:cNvSpPr/>
          <p:nvPr/>
        </p:nvSpPr>
        <p:spPr>
          <a:xfrm>
            <a:off x="3775691" y="2616568"/>
            <a:ext cx="1526651" cy="1383527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상품</a:t>
            </a: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62DD7316-9CC8-D74D-AFF1-11872D4B53ED}"/>
              </a:ext>
            </a:extLst>
          </p:cNvPr>
          <p:cNvSpPr/>
          <p:nvPr/>
        </p:nvSpPr>
        <p:spPr>
          <a:xfrm>
            <a:off x="5895744" y="1352488"/>
            <a:ext cx="1526651" cy="944968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SKU</a:t>
            </a:r>
            <a:endParaRPr kumimoji="1"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9A3C795F-EA73-1147-9B9A-8D5DB9E3935E}"/>
              </a:ext>
            </a:extLst>
          </p:cNvPr>
          <p:cNvSpPr/>
          <p:nvPr/>
        </p:nvSpPr>
        <p:spPr>
          <a:xfrm>
            <a:off x="5895744" y="4258248"/>
            <a:ext cx="1526651" cy="944968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상품</a:t>
            </a: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옵션</a:t>
            </a:r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A13DD53D-F398-104D-A6E5-C675AB18C5E5}"/>
              </a:ext>
            </a:extLst>
          </p:cNvPr>
          <p:cNvSpPr/>
          <p:nvPr/>
        </p:nvSpPr>
        <p:spPr>
          <a:xfrm>
            <a:off x="7995478" y="4950011"/>
            <a:ext cx="1526651" cy="944968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상품</a:t>
            </a: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옵션값</a:t>
            </a:r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E6D956B1-972E-8A4B-83D6-C4F398A41F80}"/>
              </a:ext>
            </a:extLst>
          </p:cNvPr>
          <p:cNvSpPr/>
          <p:nvPr/>
        </p:nvSpPr>
        <p:spPr>
          <a:xfrm>
            <a:off x="735157" y="2985619"/>
            <a:ext cx="1526651" cy="645425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카테고리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7FF00B2F-8F3F-F546-83D5-B319AEFC4EA3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0800000">
            <a:off x="6659070" y="5203217"/>
            <a:ext cx="1336408" cy="219279"/>
          </a:xfrm>
          <a:prstGeom prst="bentConnector2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37CBC80-8085-8746-8976-B0F70A9048B2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rot="16200000" flipV="1">
            <a:off x="6528081" y="2719287"/>
            <a:ext cx="3125039" cy="1336409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71315DAC-89FF-8248-9B10-4746177C731C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0800000" flipV="1">
            <a:off x="4539018" y="1824972"/>
            <a:ext cx="1356727" cy="791596"/>
          </a:xfrm>
          <a:prstGeom prst="bentConnector2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5041B8AE-8D00-6944-90C6-EA3AED295FC4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6200000" flipV="1">
            <a:off x="5505748" y="3104926"/>
            <a:ext cx="949916" cy="1356728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D4B1B5-2193-BA41-8FE6-68A4AC53DBF6}"/>
              </a:ext>
            </a:extLst>
          </p:cNvPr>
          <p:cNvCxnSpPr>
            <a:cxnSpLocks/>
            <a:stCxn id="10" idx="4"/>
            <a:endCxn id="4" idx="2"/>
          </p:cNvCxnSpPr>
          <p:nvPr/>
        </p:nvCxnSpPr>
        <p:spPr>
          <a:xfrm>
            <a:off x="2261808" y="3308332"/>
            <a:ext cx="15138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0676C22F-C4A3-7B48-B36E-A0B588F44D36}"/>
              </a:ext>
            </a:extLst>
          </p:cNvPr>
          <p:cNvCxnSpPr>
            <a:cxnSpLocks/>
            <a:stCxn id="4" idx="3"/>
            <a:endCxn id="10" idx="3"/>
          </p:cNvCxnSpPr>
          <p:nvPr/>
        </p:nvCxnSpPr>
        <p:spPr>
          <a:xfrm rot="5400000" flipH="1">
            <a:off x="2834224" y="2295303"/>
            <a:ext cx="369051" cy="3040534"/>
          </a:xfrm>
          <a:prstGeom prst="bentConnector3">
            <a:avLst>
              <a:gd name="adj1" fmla="val -61943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B4A094-DD35-8343-9B7C-197D6B80A4FD}"/>
              </a:ext>
            </a:extLst>
          </p:cNvPr>
          <p:cNvSpPr txBox="1"/>
          <p:nvPr/>
        </p:nvSpPr>
        <p:spPr>
          <a:xfrm>
            <a:off x="2309705" y="4276469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M:N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카테고리 하위 상품 매핑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E12A7D-2DD5-8746-81B4-EF0CA86C5384}"/>
              </a:ext>
            </a:extLst>
          </p:cNvPr>
          <p:cNvSpPr txBox="1"/>
          <p:nvPr/>
        </p:nvSpPr>
        <p:spPr>
          <a:xfrm>
            <a:off x="2282038" y="3023865"/>
            <a:ext cx="1460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1:N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상품 기본 카테고리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9CCD52-9BD8-8D4F-9BC1-86FFA19BEC8B}"/>
              </a:ext>
            </a:extLst>
          </p:cNvPr>
          <p:cNvSpPr txBox="1"/>
          <p:nvPr/>
        </p:nvSpPr>
        <p:spPr>
          <a:xfrm>
            <a:off x="4657770" y="185207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1:N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상품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SKU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BAAC7-5738-6D4D-B0AD-E688A0459587}"/>
              </a:ext>
            </a:extLst>
          </p:cNvPr>
          <p:cNvSpPr txBox="1"/>
          <p:nvPr/>
        </p:nvSpPr>
        <p:spPr>
          <a:xfrm>
            <a:off x="5372192" y="3023864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M:N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상품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상품 옵션 매핑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1C1EA4-24DB-5B4C-B2CD-A3AE7816B557}"/>
              </a:ext>
            </a:extLst>
          </p:cNvPr>
          <p:cNvSpPr txBox="1"/>
          <p:nvPr/>
        </p:nvSpPr>
        <p:spPr>
          <a:xfrm>
            <a:off x="6777283" y="545642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1:N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상품 옵션 값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96EE56-0741-4340-8F36-5F5EF6E6B7E2}"/>
              </a:ext>
            </a:extLst>
          </p:cNvPr>
          <p:cNvSpPr txBox="1"/>
          <p:nvPr/>
        </p:nvSpPr>
        <p:spPr>
          <a:xfrm>
            <a:off x="8779124" y="3108276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M:N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SKU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상품 옵션값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매핑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B455EAE-DBA0-FC4E-AEC3-0A861CAFD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42" y="1996819"/>
            <a:ext cx="9525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2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1F6C468-A093-844C-8E51-F9104D0A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43" y="595116"/>
            <a:ext cx="8319112" cy="5667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E705D8-2A2A-924F-8D4A-FD336610F2FB}"/>
              </a:ext>
            </a:extLst>
          </p:cNvPr>
          <p:cNvSpPr/>
          <p:nvPr/>
        </p:nvSpPr>
        <p:spPr>
          <a:xfrm flipV="1">
            <a:off x="2073914" y="1448859"/>
            <a:ext cx="8040327" cy="317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2E864C-ACDF-E54C-B9B0-DA28AFB5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49300"/>
            <a:ext cx="83312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2D42AAD8-80D1-BF42-A6DB-FE3CD5E4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38" y="595116"/>
            <a:ext cx="7228125" cy="5667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51ACFD-85A8-6243-9A4F-44C798670032}"/>
              </a:ext>
            </a:extLst>
          </p:cNvPr>
          <p:cNvSpPr/>
          <p:nvPr/>
        </p:nvSpPr>
        <p:spPr>
          <a:xfrm flipV="1">
            <a:off x="2604406" y="1937470"/>
            <a:ext cx="6947807" cy="12139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A7DC9D-9FC0-544D-88F4-A00483560583}"/>
              </a:ext>
            </a:extLst>
          </p:cNvPr>
          <p:cNvSpPr/>
          <p:nvPr/>
        </p:nvSpPr>
        <p:spPr>
          <a:xfrm flipV="1">
            <a:off x="2604406" y="4547505"/>
            <a:ext cx="6947807" cy="130430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C34FB32-B42C-A348-8668-1FEA3CB09AB9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 flipV="1">
            <a:off x="6078310" y="3151414"/>
            <a:ext cx="0" cy="1396091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C0C6FD31-F788-3745-B802-96FD01E5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749300"/>
            <a:ext cx="7239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541650D-D547-D748-A6ED-1C9D18D2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4" y="2559663"/>
            <a:ext cx="10076033" cy="1738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E16B59-3DF2-3043-BCA4-EA3814F550B8}"/>
              </a:ext>
            </a:extLst>
          </p:cNvPr>
          <p:cNvSpPr/>
          <p:nvPr/>
        </p:nvSpPr>
        <p:spPr>
          <a:xfrm flipV="1">
            <a:off x="1134835" y="2848836"/>
            <a:ext cx="562941" cy="4163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4AB4BBB-1240-C047-9873-EB6BB63E7C4C}"/>
              </a:ext>
            </a:extLst>
          </p:cNvPr>
          <p:cNvSpPr/>
          <p:nvPr/>
        </p:nvSpPr>
        <p:spPr>
          <a:xfrm>
            <a:off x="849800" y="3137343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91499-DE7D-C847-8B0D-C7E273CCA311}"/>
              </a:ext>
            </a:extLst>
          </p:cNvPr>
          <p:cNvSpPr/>
          <p:nvPr/>
        </p:nvSpPr>
        <p:spPr>
          <a:xfrm flipV="1">
            <a:off x="1722270" y="2848835"/>
            <a:ext cx="971944" cy="4163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8D3108-9941-0E4D-B8EB-4FFFF1D70F35}"/>
              </a:ext>
            </a:extLst>
          </p:cNvPr>
          <p:cNvSpPr/>
          <p:nvPr/>
        </p:nvSpPr>
        <p:spPr>
          <a:xfrm flipV="1">
            <a:off x="2710148" y="2848835"/>
            <a:ext cx="971944" cy="4163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12928D-D0E5-DA41-9EE4-9CF7B7D3860D}"/>
              </a:ext>
            </a:extLst>
          </p:cNvPr>
          <p:cNvSpPr/>
          <p:nvPr/>
        </p:nvSpPr>
        <p:spPr>
          <a:xfrm>
            <a:off x="2115264" y="2484200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CD577-13B8-9745-9289-7473B66FFD36}"/>
              </a:ext>
            </a:extLst>
          </p:cNvPr>
          <p:cNvSpPr/>
          <p:nvPr/>
        </p:nvSpPr>
        <p:spPr>
          <a:xfrm>
            <a:off x="3503193" y="2484200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E1D68A-03D0-3B49-8EAF-8AD2DF50C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520950"/>
            <a:ext cx="10299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5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5234AC-B8A9-3A4B-87A2-AEB69439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75" y="0"/>
            <a:ext cx="541385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FA5B25-BA86-3542-9C7D-8393525B99CA}"/>
              </a:ext>
            </a:extLst>
          </p:cNvPr>
          <p:cNvSpPr/>
          <p:nvPr/>
        </p:nvSpPr>
        <p:spPr>
          <a:xfrm flipV="1">
            <a:off x="3501051" y="863271"/>
            <a:ext cx="2855361" cy="17378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1E60DF-FC6B-6148-8A7B-34A563D3D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5240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F2701DA-1043-DD44-9E56-142863B9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38" y="595116"/>
            <a:ext cx="7228125" cy="5667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CE9A5-0A00-D342-8B65-F5C6BC84B046}"/>
              </a:ext>
            </a:extLst>
          </p:cNvPr>
          <p:cNvSpPr/>
          <p:nvPr/>
        </p:nvSpPr>
        <p:spPr>
          <a:xfrm flipV="1">
            <a:off x="2604406" y="3242488"/>
            <a:ext cx="6947807" cy="12139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89EF225-08EA-B949-994C-DD71ABA0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73" y="0"/>
            <a:ext cx="7944053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13CE4C-482E-D74D-9FA3-DB5CEFE61DB9}"/>
              </a:ext>
            </a:extLst>
          </p:cNvPr>
          <p:cNvSpPr/>
          <p:nvPr/>
        </p:nvSpPr>
        <p:spPr>
          <a:xfrm>
            <a:off x="2390275" y="2429235"/>
            <a:ext cx="1938656" cy="285460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69EA58-2AE4-D341-AC03-E275937E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52400"/>
            <a:ext cx="795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C37A950-C0E2-C149-B198-E4526B44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783"/>
            <a:ext cx="12192000" cy="58264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8138CC-36AA-B545-903A-C1E41126C786}"/>
              </a:ext>
            </a:extLst>
          </p:cNvPr>
          <p:cNvSpPr/>
          <p:nvPr/>
        </p:nvSpPr>
        <p:spPr>
          <a:xfrm>
            <a:off x="452877" y="5143497"/>
            <a:ext cx="5867242" cy="7261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7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634777C-4D1C-E54A-A134-6DC8B821F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"/>
          <a:stretch/>
        </p:blipFill>
        <p:spPr>
          <a:xfrm>
            <a:off x="2523401" y="860611"/>
            <a:ext cx="7010728" cy="68121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D5B8D1-9AD8-334E-BBF1-538AA20C43E2}"/>
              </a:ext>
            </a:extLst>
          </p:cNvPr>
          <p:cNvSpPr/>
          <p:nvPr/>
        </p:nvSpPr>
        <p:spPr>
          <a:xfrm>
            <a:off x="2753084" y="6513276"/>
            <a:ext cx="6592621" cy="8355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AC4BD6-8EE3-E744-8D92-1102EAE46763}"/>
              </a:ext>
            </a:extLst>
          </p:cNvPr>
          <p:cNvSpPr/>
          <p:nvPr/>
        </p:nvSpPr>
        <p:spPr>
          <a:xfrm>
            <a:off x="3025587" y="1196789"/>
            <a:ext cx="793377" cy="8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38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5BD995B1-4BCA-1B40-A560-03AE182AB8C6}"/>
              </a:ext>
            </a:extLst>
          </p:cNvPr>
          <p:cNvSpPr/>
          <p:nvPr/>
        </p:nvSpPr>
        <p:spPr>
          <a:xfrm>
            <a:off x="7430300" y="2651244"/>
            <a:ext cx="1526651" cy="1383527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Solr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en-US" altLang="ko-KR" dirty="0"/>
              <a:t>Documents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9CCD52-9BD8-8D4F-9BC1-86FFA19BEC8B}"/>
              </a:ext>
            </a:extLst>
          </p:cNvPr>
          <p:cNvSpPr txBox="1"/>
          <p:nvPr/>
        </p:nvSpPr>
        <p:spPr>
          <a:xfrm>
            <a:off x="7072215" y="1976198"/>
            <a:ext cx="1103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Solr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Document</a:t>
            </a:r>
          </a:p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생성</a:t>
            </a: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023A0737-F37B-7B4F-BE74-D8EDCB1094B5}"/>
              </a:ext>
            </a:extLst>
          </p:cNvPr>
          <p:cNvSpPr/>
          <p:nvPr/>
        </p:nvSpPr>
        <p:spPr>
          <a:xfrm>
            <a:off x="7471575" y="748052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Indexing</a:t>
            </a:r>
          </a:p>
          <a:p>
            <a:pPr algn="ctr"/>
            <a:r>
              <a:rPr kumimoji="1" lang="en-US" altLang="ko-KR" dirty="0"/>
              <a:t>Service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E39824-7B21-6B46-BEE0-C3CF4AAAC55E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8185361" y="1693019"/>
            <a:ext cx="8265" cy="9582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49B50A-2099-F54C-B8FC-A75EBBDAE9A9}"/>
              </a:ext>
            </a:extLst>
          </p:cNvPr>
          <p:cNvSpPr txBox="1"/>
          <p:nvPr/>
        </p:nvSpPr>
        <p:spPr>
          <a:xfrm>
            <a:off x="174013" y="4353418"/>
            <a:ext cx="1502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Catalog Browsing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요청</a:t>
            </a: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EC70141E-8E64-8945-B82D-6DF3C7A709F0}"/>
              </a:ext>
            </a:extLst>
          </p:cNvPr>
          <p:cNvSpPr/>
          <p:nvPr/>
        </p:nvSpPr>
        <p:spPr>
          <a:xfrm>
            <a:off x="174013" y="4525617"/>
            <a:ext cx="1579248" cy="251792"/>
          </a:xfrm>
          <a:prstGeom prst="rightArrow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98BC633C-6614-E04D-8B57-1A94659FA0AB}"/>
              </a:ext>
            </a:extLst>
          </p:cNvPr>
          <p:cNvSpPr/>
          <p:nvPr/>
        </p:nvSpPr>
        <p:spPr>
          <a:xfrm>
            <a:off x="3216723" y="3070005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Category</a:t>
            </a:r>
          </a:p>
          <a:p>
            <a:pPr algn="ctr"/>
            <a:r>
              <a:rPr kumimoji="1" lang="ko-KR" altLang="en-US" dirty="0"/>
              <a:t>요청 분석</a:t>
            </a:r>
            <a:endParaRPr kumimoji="1" lang="en-US" altLang="ko-KR" dirty="0"/>
          </a:p>
        </p:txBody>
      </p:sp>
      <p:sp>
        <p:nvSpPr>
          <p:cNvPr id="36" name="원통[C] 35">
            <a:extLst>
              <a:ext uri="{FF2B5EF4-FFF2-40B4-BE49-F238E27FC236}">
                <a16:creationId xmlns:a16="http://schemas.microsoft.com/office/drawing/2014/main" id="{63AE1B08-135F-C449-80C7-A66BB33F5985}"/>
              </a:ext>
            </a:extLst>
          </p:cNvPr>
          <p:cNvSpPr/>
          <p:nvPr/>
        </p:nvSpPr>
        <p:spPr>
          <a:xfrm>
            <a:off x="5029538" y="479232"/>
            <a:ext cx="1526651" cy="1383527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Catalog</a:t>
            </a:r>
          </a:p>
          <a:p>
            <a:pPr algn="ctr"/>
            <a:r>
              <a:rPr kumimoji="1" lang="en-US" altLang="ko-KR" dirty="0"/>
              <a:t>Database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181CF82-73D2-EA41-94F3-183799D7C998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6556189" y="1170996"/>
            <a:ext cx="8741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E4B3C5-99B5-0E43-9288-BC7D00E777B1}"/>
              </a:ext>
            </a:extLst>
          </p:cNvPr>
          <p:cNvSpPr txBox="1"/>
          <p:nvPr/>
        </p:nvSpPr>
        <p:spPr>
          <a:xfrm>
            <a:off x="6642828" y="120656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Catalog</a:t>
            </a:r>
          </a:p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정보 조회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BA5534A6-15BC-D54D-80F6-F95646E017AE}"/>
              </a:ext>
            </a:extLst>
          </p:cNvPr>
          <p:cNvSpPr/>
          <p:nvPr/>
        </p:nvSpPr>
        <p:spPr>
          <a:xfrm>
            <a:off x="1610140" y="4164496"/>
            <a:ext cx="974034" cy="974034"/>
          </a:xfrm>
          <a:prstGeom prst="diamond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Browsing</a:t>
            </a:r>
          </a:p>
          <a:p>
            <a:pPr algn="ctr"/>
            <a:r>
              <a:rPr kumimoji="1" lang="ko-KR" altLang="en-US" sz="1200" dirty="0"/>
              <a:t>유형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7D96383-C404-8844-BF32-522C8138EFE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930509" y="4014972"/>
            <a:ext cx="0" cy="11235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EF216BBA-1A62-5B4D-951E-4BDE50AC2E86}"/>
              </a:ext>
            </a:extLst>
          </p:cNvPr>
          <p:cNvSpPr/>
          <p:nvPr/>
        </p:nvSpPr>
        <p:spPr>
          <a:xfrm>
            <a:off x="3216723" y="5181258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</a:t>
            </a:r>
          </a:p>
          <a:p>
            <a:pPr algn="ctr"/>
            <a:r>
              <a:rPr kumimoji="1" lang="en-US" altLang="ko-KR" dirty="0"/>
              <a:t>Service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857E72D-CEFA-174A-8DB9-727F70B1F1A8}"/>
              </a:ext>
            </a:extLst>
          </p:cNvPr>
          <p:cNvCxnSpPr>
            <a:cxnSpLocks/>
          </p:cNvCxnSpPr>
          <p:nvPr/>
        </p:nvCxnSpPr>
        <p:spPr>
          <a:xfrm flipV="1">
            <a:off x="2464188" y="3592028"/>
            <a:ext cx="680175" cy="7771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58D1A1F-7561-6D4E-B351-C0C78EB2DBBF}"/>
              </a:ext>
            </a:extLst>
          </p:cNvPr>
          <p:cNvCxnSpPr>
            <a:cxnSpLocks/>
          </p:cNvCxnSpPr>
          <p:nvPr/>
        </p:nvCxnSpPr>
        <p:spPr>
          <a:xfrm>
            <a:off x="2464188" y="4941608"/>
            <a:ext cx="680175" cy="761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C891A5-666C-4B40-90C0-C7FB059867AB}"/>
              </a:ext>
            </a:extLst>
          </p:cNvPr>
          <p:cNvSpPr txBox="1"/>
          <p:nvPr/>
        </p:nvSpPr>
        <p:spPr>
          <a:xfrm>
            <a:off x="2052678" y="3580474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Category</a:t>
            </a:r>
          </a:p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목록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2593A-9C1F-FB49-ACD5-79EDAF0C8838}"/>
              </a:ext>
            </a:extLst>
          </p:cNvPr>
          <p:cNvSpPr txBox="1"/>
          <p:nvPr/>
        </p:nvSpPr>
        <p:spPr>
          <a:xfrm>
            <a:off x="2061495" y="5300689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통합 검색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D85165-5472-0B42-946D-3A0CF07447C2}"/>
              </a:ext>
            </a:extLst>
          </p:cNvPr>
          <p:cNvCxnSpPr>
            <a:cxnSpLocks/>
          </p:cNvCxnSpPr>
          <p:nvPr/>
        </p:nvCxnSpPr>
        <p:spPr>
          <a:xfrm flipV="1">
            <a:off x="4360047" y="2037548"/>
            <a:ext cx="680175" cy="77711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3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65A30BC-25F6-DF4D-BE2B-4E51AB82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2" y="1651000"/>
            <a:ext cx="10083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왼쪽으로 구부러진 화살표[C] 10">
            <a:extLst>
              <a:ext uri="{FF2B5EF4-FFF2-40B4-BE49-F238E27FC236}">
                <a16:creationId xmlns:a16="http://schemas.microsoft.com/office/drawing/2014/main" id="{F5001BC9-2764-8141-89F0-1EB027253F28}"/>
              </a:ext>
            </a:extLst>
          </p:cNvPr>
          <p:cNvSpPr/>
          <p:nvPr/>
        </p:nvSpPr>
        <p:spPr>
          <a:xfrm rot="18900000">
            <a:off x="6672642" y="2792997"/>
            <a:ext cx="276684" cy="459987"/>
          </a:xfrm>
          <a:prstGeom prst="curvedLeftArrow">
            <a:avLst>
              <a:gd name="adj1" fmla="val 25000"/>
              <a:gd name="adj2" fmla="val 66101"/>
              <a:gd name="adj3" fmla="val 25000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65FD053F-D042-ED47-9CBE-C43F4EB816C4}"/>
              </a:ext>
            </a:extLst>
          </p:cNvPr>
          <p:cNvSpPr/>
          <p:nvPr/>
        </p:nvSpPr>
        <p:spPr>
          <a:xfrm>
            <a:off x="5792274" y="3611693"/>
            <a:ext cx="1526651" cy="1383527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Solr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en-US" altLang="ko-KR" dirty="0"/>
              <a:t>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D2C79-509F-0546-B70E-571EDA03F1B1}"/>
              </a:ext>
            </a:extLst>
          </p:cNvPr>
          <p:cNvSpPr txBox="1"/>
          <p:nvPr/>
        </p:nvSpPr>
        <p:spPr>
          <a:xfrm>
            <a:off x="6927490" y="3132580"/>
            <a:ext cx="1103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Solr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Document</a:t>
            </a:r>
          </a:p>
          <a:p>
            <a:pPr algn="ctr"/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Indexing Batch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BE5E77CE-9EF6-2249-8705-11A20806902B}"/>
              </a:ext>
            </a:extLst>
          </p:cNvPr>
          <p:cNvSpPr/>
          <p:nvPr/>
        </p:nvSpPr>
        <p:spPr>
          <a:xfrm>
            <a:off x="5833549" y="1708501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Indexing</a:t>
            </a:r>
          </a:p>
          <a:p>
            <a:pPr algn="ctr"/>
            <a:r>
              <a:rPr kumimoji="1" lang="en-US" altLang="ko-KR" dirty="0"/>
              <a:t>Service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A0FF05-5B94-4740-8424-7A13DDFAFD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547335" y="2653468"/>
            <a:ext cx="8265" cy="9582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[C] 7">
            <a:extLst>
              <a:ext uri="{FF2B5EF4-FFF2-40B4-BE49-F238E27FC236}">
                <a16:creationId xmlns:a16="http://schemas.microsoft.com/office/drawing/2014/main" id="{4CD9B4C9-D36A-DD48-9CA3-087FFB161A9A}"/>
              </a:ext>
            </a:extLst>
          </p:cNvPr>
          <p:cNvSpPr/>
          <p:nvPr/>
        </p:nvSpPr>
        <p:spPr>
          <a:xfrm>
            <a:off x="3391512" y="1439681"/>
            <a:ext cx="1526651" cy="1383527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Catalog</a:t>
            </a:r>
          </a:p>
          <a:p>
            <a:pPr algn="ctr"/>
            <a:r>
              <a:rPr kumimoji="1" lang="en-US" altLang="ko-KR" dirty="0"/>
              <a:t>Database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658BDF-4CDB-D047-A0C1-5FCD2DF068C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4918163" y="2131445"/>
            <a:ext cx="8741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162729-9BCD-2142-BE36-D8636BFAE6ED}"/>
              </a:ext>
            </a:extLst>
          </p:cNvPr>
          <p:cNvSpPr txBox="1"/>
          <p:nvPr/>
        </p:nvSpPr>
        <p:spPr>
          <a:xfrm>
            <a:off x="5004802" y="2167014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Catalog</a:t>
            </a:r>
          </a:p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정보 조회</a:t>
            </a:r>
          </a:p>
        </p:txBody>
      </p:sp>
    </p:spTree>
    <p:extLst>
      <p:ext uri="{BB962C8B-B14F-4D97-AF65-F5344CB8AC3E}">
        <p14:creationId xmlns:p14="http://schemas.microsoft.com/office/powerpoint/2010/main" val="2038724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0E2D1-78ED-3842-BCD2-180700C59375}"/>
              </a:ext>
            </a:extLst>
          </p:cNvPr>
          <p:cNvSpPr txBox="1"/>
          <p:nvPr/>
        </p:nvSpPr>
        <p:spPr>
          <a:xfrm>
            <a:off x="1216627" y="249606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카탈로그 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브라우징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요청</a:t>
            </a: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BD2255C4-3316-E64E-9915-400B9A3F5AEC}"/>
              </a:ext>
            </a:extLst>
          </p:cNvPr>
          <p:cNvSpPr/>
          <p:nvPr/>
        </p:nvSpPr>
        <p:spPr>
          <a:xfrm>
            <a:off x="1144266" y="2857181"/>
            <a:ext cx="1174738" cy="251792"/>
          </a:xfrm>
          <a:prstGeom prst="rightArrow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B38E9C2-A49B-0E40-AE18-A6DF9B2AE368}"/>
              </a:ext>
            </a:extLst>
          </p:cNvPr>
          <p:cNvSpPr/>
          <p:nvPr/>
        </p:nvSpPr>
        <p:spPr>
          <a:xfrm>
            <a:off x="4190934" y="1512910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/>
              <a:t>Search Facet</a:t>
            </a:r>
          </a:p>
          <a:p>
            <a:pPr algn="ctr"/>
            <a:r>
              <a:rPr kumimoji="1" lang="en-US" altLang="ko-KR" dirty="0"/>
              <a:t>Service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08F0B30F-BD25-A043-9174-462FC86C3977}"/>
              </a:ext>
            </a:extLst>
          </p:cNvPr>
          <p:cNvSpPr/>
          <p:nvPr/>
        </p:nvSpPr>
        <p:spPr>
          <a:xfrm>
            <a:off x="2175883" y="2496060"/>
            <a:ext cx="974034" cy="974034"/>
          </a:xfrm>
          <a:prstGeom prst="diamond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Browsing</a:t>
            </a:r>
          </a:p>
          <a:p>
            <a:pPr algn="ctr"/>
            <a:r>
              <a:rPr kumimoji="1" lang="ko-KR" altLang="en-US" sz="1200" dirty="0"/>
              <a:t>유형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23EF76-A02B-BC43-BCC8-1BD99C9D220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04720" y="2457877"/>
            <a:ext cx="0" cy="9283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육면체 8">
            <a:extLst>
              <a:ext uri="{FF2B5EF4-FFF2-40B4-BE49-F238E27FC236}">
                <a16:creationId xmlns:a16="http://schemas.microsoft.com/office/drawing/2014/main" id="{EE9CA63B-5CB7-8742-A497-9E3DA583D142}"/>
              </a:ext>
            </a:extLst>
          </p:cNvPr>
          <p:cNvSpPr/>
          <p:nvPr/>
        </p:nvSpPr>
        <p:spPr>
          <a:xfrm>
            <a:off x="4190934" y="3429000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</a:t>
            </a:r>
          </a:p>
          <a:p>
            <a:pPr algn="ctr"/>
            <a:r>
              <a:rPr kumimoji="1" lang="en-US" altLang="ko-KR" dirty="0"/>
              <a:t>Service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027EB9-B4A7-C242-BF65-933600CA4678}"/>
              </a:ext>
            </a:extLst>
          </p:cNvPr>
          <p:cNvCxnSpPr>
            <a:cxnSpLocks/>
          </p:cNvCxnSpPr>
          <p:nvPr/>
        </p:nvCxnSpPr>
        <p:spPr>
          <a:xfrm flipV="1">
            <a:off x="3029930" y="1923592"/>
            <a:ext cx="946800" cy="6696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4593A-E555-264D-9CAF-608567E61875}"/>
              </a:ext>
            </a:extLst>
          </p:cNvPr>
          <p:cNvSpPr txBox="1"/>
          <p:nvPr/>
        </p:nvSpPr>
        <p:spPr>
          <a:xfrm>
            <a:off x="2835511" y="1912038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카테고리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목록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4ED8E-9F8D-4A43-B4DC-919C64339B60}"/>
              </a:ext>
            </a:extLst>
          </p:cNvPr>
          <p:cNvSpPr txBox="1"/>
          <p:nvPr/>
        </p:nvSpPr>
        <p:spPr>
          <a:xfrm>
            <a:off x="2844328" y="3632253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통합 검색</a:t>
            </a:r>
          </a:p>
        </p:txBody>
      </p:sp>
      <p:sp>
        <p:nvSpPr>
          <p:cNvPr id="14" name="원통[C] 13">
            <a:extLst>
              <a:ext uri="{FF2B5EF4-FFF2-40B4-BE49-F238E27FC236}">
                <a16:creationId xmlns:a16="http://schemas.microsoft.com/office/drawing/2014/main" id="{1AD239B8-00E4-7743-8AEF-DC990ECB4951}"/>
              </a:ext>
            </a:extLst>
          </p:cNvPr>
          <p:cNvSpPr/>
          <p:nvPr/>
        </p:nvSpPr>
        <p:spPr>
          <a:xfrm>
            <a:off x="7112411" y="1512910"/>
            <a:ext cx="1526651" cy="944967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Catalog</a:t>
            </a:r>
          </a:p>
          <a:p>
            <a:pPr algn="ctr"/>
            <a:r>
              <a:rPr kumimoji="1" lang="en-US" altLang="ko-KR" dirty="0"/>
              <a:t>Database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8098BB-5C94-724A-99BC-CF4AA542ABD1}"/>
              </a:ext>
            </a:extLst>
          </p:cNvPr>
          <p:cNvCxnSpPr>
            <a:cxnSpLocks/>
          </p:cNvCxnSpPr>
          <p:nvPr/>
        </p:nvCxnSpPr>
        <p:spPr>
          <a:xfrm>
            <a:off x="3029930" y="3265278"/>
            <a:ext cx="946800" cy="6696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A1A5B2-BF51-EA48-B7ED-79854465C44A}"/>
              </a:ext>
            </a:extLst>
          </p:cNvPr>
          <p:cNvSpPr txBox="1"/>
          <p:nvPr/>
        </p:nvSpPr>
        <p:spPr>
          <a:xfrm>
            <a:off x="5994407" y="154131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카테고리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 필터 설정</a:t>
            </a: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EFE4CC35-AA28-4A47-955B-AA53708A70E1}"/>
              </a:ext>
            </a:extLst>
          </p:cNvPr>
          <p:cNvSpPr/>
          <p:nvPr/>
        </p:nvSpPr>
        <p:spPr>
          <a:xfrm>
            <a:off x="7112411" y="3429000"/>
            <a:ext cx="1526651" cy="944964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Solr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en-US" altLang="ko-KR" dirty="0"/>
              <a:t>Documents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69E504-BF9B-4241-BF2F-566087FC5386}"/>
              </a:ext>
            </a:extLst>
          </p:cNvPr>
          <p:cNvSpPr txBox="1"/>
          <p:nvPr/>
        </p:nvSpPr>
        <p:spPr>
          <a:xfrm>
            <a:off x="4954481" y="2612604"/>
            <a:ext cx="1217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카테고리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</a:p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카테고리 검색 필터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검색어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EACF5B-CACC-B645-BFA1-68C5F3227815}"/>
              </a:ext>
            </a:extLst>
          </p:cNvPr>
          <p:cNvCxnSpPr>
            <a:cxnSpLocks/>
          </p:cNvCxnSpPr>
          <p:nvPr/>
        </p:nvCxnSpPr>
        <p:spPr>
          <a:xfrm flipH="1">
            <a:off x="5832711" y="3927075"/>
            <a:ext cx="127970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54D63C-D752-7644-AEF8-D02F36493666}"/>
              </a:ext>
            </a:extLst>
          </p:cNvPr>
          <p:cNvCxnSpPr>
            <a:cxnSpLocks/>
          </p:cNvCxnSpPr>
          <p:nvPr/>
        </p:nvCxnSpPr>
        <p:spPr>
          <a:xfrm flipH="1">
            <a:off x="5832711" y="1999598"/>
            <a:ext cx="127970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4E28C0-F6A7-484B-B52D-F08ADE58D6BB}"/>
              </a:ext>
            </a:extLst>
          </p:cNvPr>
          <p:cNvSpPr txBox="1"/>
          <p:nvPr/>
        </p:nvSpPr>
        <p:spPr>
          <a:xfrm>
            <a:off x="6171481" y="362009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 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EC44E-F0C6-5845-B24C-F1A19FABDCAF}"/>
              </a:ext>
            </a:extLst>
          </p:cNvPr>
          <p:cNvSpPr txBox="1"/>
          <p:nvPr/>
        </p:nvSpPr>
        <p:spPr>
          <a:xfrm>
            <a:off x="8616027" y="3927074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배치로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Solr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Document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생성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A496A176-BDB3-224F-8588-D35671CCCEEE}"/>
              </a:ext>
            </a:extLst>
          </p:cNvPr>
          <p:cNvSpPr/>
          <p:nvPr/>
        </p:nvSpPr>
        <p:spPr>
          <a:xfrm>
            <a:off x="9494538" y="2593192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Indexing</a:t>
            </a:r>
          </a:p>
          <a:p>
            <a:pPr algn="ctr"/>
            <a:r>
              <a:rPr kumimoji="1" lang="en-US" altLang="ko-KR" dirty="0"/>
              <a:t>Service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B195181-51D1-FA43-9DAA-E09CBE0388E5}"/>
              </a:ext>
            </a:extLst>
          </p:cNvPr>
          <p:cNvCxnSpPr>
            <a:cxnSpLocks/>
            <a:stCxn id="44" idx="3"/>
            <a:endCxn id="38" idx="4"/>
          </p:cNvCxnSpPr>
          <p:nvPr/>
        </p:nvCxnSpPr>
        <p:spPr>
          <a:xfrm rot="5400000">
            <a:off x="9288663" y="2981820"/>
            <a:ext cx="363323" cy="1476000"/>
          </a:xfrm>
          <a:prstGeom prst="bentConnector2">
            <a:avLst/>
          </a:prstGeom>
          <a:ln w="28575">
            <a:solidFill>
              <a:srgbClr val="60B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FC98CFA-FFAE-6D42-8FCF-38E12F9DFA2A}"/>
              </a:ext>
            </a:extLst>
          </p:cNvPr>
          <p:cNvCxnSpPr>
            <a:cxnSpLocks/>
            <a:stCxn id="14" idx="4"/>
            <a:endCxn id="44" idx="1"/>
          </p:cNvCxnSpPr>
          <p:nvPr/>
        </p:nvCxnSpPr>
        <p:spPr>
          <a:xfrm>
            <a:off x="8639062" y="1985394"/>
            <a:ext cx="1569262" cy="540000"/>
          </a:xfrm>
          <a:prstGeom prst="bentConnector2">
            <a:avLst/>
          </a:prstGeom>
          <a:ln w="28575">
            <a:solidFill>
              <a:srgbClr val="60B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AFB9F1-FD46-0D41-A817-71024C69C7EC}"/>
              </a:ext>
            </a:extLst>
          </p:cNvPr>
          <p:cNvSpPr txBox="1"/>
          <p:nvPr/>
        </p:nvSpPr>
        <p:spPr>
          <a:xfrm>
            <a:off x="9129546" y="1525955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Catalog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정보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인덱스 필드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6DFC936-D471-5743-B076-3266E821DDA4}"/>
              </a:ext>
            </a:extLst>
          </p:cNvPr>
          <p:cNvCxnSpPr>
            <a:cxnSpLocks/>
          </p:cNvCxnSpPr>
          <p:nvPr/>
        </p:nvCxnSpPr>
        <p:spPr>
          <a:xfrm flipH="1">
            <a:off x="5832712" y="2439503"/>
            <a:ext cx="1403174" cy="104068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E941F8B-2FD3-3B40-8C27-5806759CF188}"/>
              </a:ext>
            </a:extLst>
          </p:cNvPr>
          <p:cNvSpPr txBox="1"/>
          <p:nvPr/>
        </p:nvSpPr>
        <p:spPr>
          <a:xfrm>
            <a:off x="6514250" y="2931203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 필드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리디렉션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B25F6A6-B19E-324A-B405-4AE32EE739B6}"/>
              </a:ext>
            </a:extLst>
          </p:cNvPr>
          <p:cNvSpPr/>
          <p:nvPr/>
        </p:nvSpPr>
        <p:spPr>
          <a:xfrm>
            <a:off x="6603248" y="1406079"/>
            <a:ext cx="213662" cy="21366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519F02C-0BE8-4340-B40D-187991161207}"/>
              </a:ext>
            </a:extLst>
          </p:cNvPr>
          <p:cNvSpPr/>
          <p:nvPr/>
        </p:nvSpPr>
        <p:spPr>
          <a:xfrm>
            <a:off x="7007178" y="2754655"/>
            <a:ext cx="213662" cy="21366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143E3D-B342-D143-9018-F2C6DACBB118}"/>
              </a:ext>
            </a:extLst>
          </p:cNvPr>
          <p:cNvSpPr/>
          <p:nvPr/>
        </p:nvSpPr>
        <p:spPr>
          <a:xfrm>
            <a:off x="8915884" y="1629526"/>
            <a:ext cx="213662" cy="21366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5D19F57B-6C3A-3641-8D74-813A6CBF66EC}"/>
              </a:ext>
            </a:extLst>
          </p:cNvPr>
          <p:cNvSpPr/>
          <p:nvPr/>
        </p:nvSpPr>
        <p:spPr>
          <a:xfrm>
            <a:off x="4190934" y="5345090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</a:t>
            </a:r>
          </a:p>
          <a:p>
            <a:pPr algn="ctr"/>
            <a:r>
              <a:rPr kumimoji="1" lang="en-US" altLang="ko-KR" dirty="0"/>
              <a:t>Result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937BB55-F9C6-2048-9703-93639C592138}"/>
              </a:ext>
            </a:extLst>
          </p:cNvPr>
          <p:cNvCxnSpPr>
            <a:cxnSpLocks/>
          </p:cNvCxnSpPr>
          <p:nvPr/>
        </p:nvCxnSpPr>
        <p:spPr>
          <a:xfrm>
            <a:off x="4904720" y="4365618"/>
            <a:ext cx="0" cy="9283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BCDEAAA-2F9C-E941-947B-DC9FFF0576EE}"/>
              </a:ext>
            </a:extLst>
          </p:cNvPr>
          <p:cNvSpPr txBox="1"/>
          <p:nvPr/>
        </p:nvSpPr>
        <p:spPr>
          <a:xfrm>
            <a:off x="4954481" y="4684523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 결과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91232BCF-BC46-A947-9DED-13221D6E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965200"/>
            <a:ext cx="9893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1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0AA7F0CB-19E6-5040-BEAC-EF189E38306A}"/>
              </a:ext>
            </a:extLst>
          </p:cNvPr>
          <p:cNvSpPr/>
          <p:nvPr/>
        </p:nvSpPr>
        <p:spPr>
          <a:xfrm>
            <a:off x="5502955" y="1307786"/>
            <a:ext cx="1526651" cy="85906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 Field</a:t>
            </a: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538D6CB0-D339-B44E-89A2-FDFA1AC1ABBC}"/>
              </a:ext>
            </a:extLst>
          </p:cNvPr>
          <p:cNvSpPr/>
          <p:nvPr/>
        </p:nvSpPr>
        <p:spPr>
          <a:xfrm>
            <a:off x="3858121" y="3189213"/>
            <a:ext cx="1526651" cy="859062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Index Field</a:t>
            </a:r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A67231E3-2EF8-C34A-B67E-8F913B09686C}"/>
              </a:ext>
            </a:extLst>
          </p:cNvPr>
          <p:cNvSpPr/>
          <p:nvPr/>
        </p:nvSpPr>
        <p:spPr>
          <a:xfrm>
            <a:off x="7147788" y="3189213"/>
            <a:ext cx="1526651" cy="859062"/>
          </a:xfrm>
          <a:prstGeom prst="can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 Facet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2C56D-3CDB-2140-91D0-794833B1CCFC}"/>
              </a:ext>
            </a:extLst>
          </p:cNvPr>
          <p:cNvSpPr txBox="1"/>
          <p:nvPr/>
        </p:nvSpPr>
        <p:spPr>
          <a:xfrm>
            <a:off x="7147788" y="243180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 대상 필드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설정 정보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15B8DD-9F11-6241-B9D6-2DC4C6BC85E2}"/>
              </a:ext>
            </a:extLst>
          </p:cNvPr>
          <p:cNvGrpSpPr/>
          <p:nvPr/>
        </p:nvGrpSpPr>
        <p:grpSpPr>
          <a:xfrm>
            <a:off x="5095798" y="2343230"/>
            <a:ext cx="2288797" cy="669600"/>
            <a:chOff x="5095798" y="2462711"/>
            <a:chExt cx="2288797" cy="66960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C4EE0AF-80B1-3547-89D7-0530AC326B77}"/>
                </a:ext>
              </a:extLst>
            </p:cNvPr>
            <p:cNvCxnSpPr>
              <a:cxnSpLocks/>
            </p:cNvCxnSpPr>
            <p:nvPr/>
          </p:nvCxnSpPr>
          <p:spPr>
            <a:xfrm>
              <a:off x="6437795" y="2462711"/>
              <a:ext cx="946800" cy="66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6F5A6EF-D508-B749-8887-1B8DBA073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798" y="2462711"/>
              <a:ext cx="946800" cy="66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382D606-F379-9C45-A686-5A59574E9C6C}"/>
              </a:ext>
            </a:extLst>
          </p:cNvPr>
          <p:cNvSpPr txBox="1"/>
          <p:nvPr/>
        </p:nvSpPr>
        <p:spPr>
          <a:xfrm>
            <a:off x="4310711" y="243180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Solr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Document</a:t>
            </a:r>
          </a:p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인덱싱 기준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5C8A5-C552-1341-9469-1097136113ED}"/>
              </a:ext>
            </a:extLst>
          </p:cNvPr>
          <p:cNvSpPr txBox="1"/>
          <p:nvPr/>
        </p:nvSpPr>
        <p:spPr>
          <a:xfrm>
            <a:off x="5442184" y="1008292"/>
            <a:ext cx="1648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 대상 필드의 기준 정보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3FA666-7B39-2842-9548-CB093A8E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898650"/>
            <a:ext cx="4838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6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157E58B3-EAAF-0047-883C-96D26413DCAF}"/>
              </a:ext>
            </a:extLst>
          </p:cNvPr>
          <p:cNvSpPr/>
          <p:nvPr/>
        </p:nvSpPr>
        <p:spPr>
          <a:xfrm>
            <a:off x="1838764" y="2588611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최초 검색 결과</a:t>
            </a:r>
            <a:endParaRPr kumimoji="1" lang="en-US" altLang="ko-KR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51909B51-EBCE-C34C-9812-77F20EB5B3DF}"/>
              </a:ext>
            </a:extLst>
          </p:cNvPr>
          <p:cNvSpPr/>
          <p:nvPr/>
        </p:nvSpPr>
        <p:spPr>
          <a:xfrm>
            <a:off x="4990587" y="2588611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검색 결과 필터</a:t>
            </a:r>
            <a:endParaRPr kumimoji="1" lang="en-US" altLang="ko-KR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C8F8351D-921F-964E-ABBB-40FA65A8D0AF}"/>
              </a:ext>
            </a:extLst>
          </p:cNvPr>
          <p:cNvSpPr/>
          <p:nvPr/>
        </p:nvSpPr>
        <p:spPr>
          <a:xfrm>
            <a:off x="8142409" y="2588611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필터된</a:t>
            </a:r>
            <a:r>
              <a:rPr kumimoji="1" lang="ko-KR" altLang="en-US" dirty="0"/>
              <a:t> 검색 결과</a:t>
            </a:r>
            <a:endParaRPr kumimoji="1" lang="en-US" altLang="ko-KR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8E926FB6-2482-5147-BC8F-8AF1988B02AC}"/>
              </a:ext>
            </a:extLst>
          </p:cNvPr>
          <p:cNvSpPr/>
          <p:nvPr/>
        </p:nvSpPr>
        <p:spPr>
          <a:xfrm>
            <a:off x="1838764" y="4337401"/>
            <a:ext cx="1526651" cy="944967"/>
          </a:xfrm>
          <a:prstGeom prst="cube">
            <a:avLst>
              <a:gd name="adj" fmla="val 10485"/>
            </a:avLst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사용 가능한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검색 필터 조회</a:t>
            </a:r>
            <a:endParaRPr kumimoji="1" lang="en-US" altLang="ko-KR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23177A-B543-8A42-B50D-AF5D50D3E152}"/>
              </a:ext>
            </a:extLst>
          </p:cNvPr>
          <p:cNvCxnSpPr>
            <a:cxnSpLocks/>
          </p:cNvCxnSpPr>
          <p:nvPr/>
        </p:nvCxnSpPr>
        <p:spPr>
          <a:xfrm rot="16200000">
            <a:off x="2216526" y="3970633"/>
            <a:ext cx="72240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8EBC05-B8BE-124A-B594-DCC46DEEAC5A}"/>
              </a:ext>
            </a:extLst>
          </p:cNvPr>
          <p:cNvCxnSpPr>
            <a:cxnSpLocks/>
          </p:cNvCxnSpPr>
          <p:nvPr/>
        </p:nvCxnSpPr>
        <p:spPr>
          <a:xfrm>
            <a:off x="3462617" y="3044803"/>
            <a:ext cx="1407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BACF56-BC07-654A-9E98-9B7AA96AE9F8}"/>
              </a:ext>
            </a:extLst>
          </p:cNvPr>
          <p:cNvCxnSpPr>
            <a:cxnSpLocks/>
          </p:cNvCxnSpPr>
          <p:nvPr/>
        </p:nvCxnSpPr>
        <p:spPr>
          <a:xfrm>
            <a:off x="6605867" y="3044803"/>
            <a:ext cx="1407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2194F0DF-BAB0-C444-A74C-94A5B93E310B}"/>
              </a:ext>
            </a:extLst>
          </p:cNvPr>
          <p:cNvSpPr/>
          <p:nvPr/>
        </p:nvSpPr>
        <p:spPr>
          <a:xfrm>
            <a:off x="4990587" y="4337401"/>
            <a:ext cx="1526651" cy="944967"/>
          </a:xfrm>
          <a:prstGeom prst="cube">
            <a:avLst>
              <a:gd name="adj" fmla="val 10485"/>
            </a:avLst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요청된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검색 필터 조회</a:t>
            </a:r>
            <a:endParaRPr kumimoji="1"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D4D76A-F2A5-8142-B9B8-DA446F9199A7}"/>
              </a:ext>
            </a:extLst>
          </p:cNvPr>
          <p:cNvCxnSpPr>
            <a:cxnSpLocks/>
          </p:cNvCxnSpPr>
          <p:nvPr/>
        </p:nvCxnSpPr>
        <p:spPr>
          <a:xfrm rot="16200000">
            <a:off x="5368349" y="3970633"/>
            <a:ext cx="72240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3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정육면체 11">
            <a:extLst>
              <a:ext uri="{FF2B5EF4-FFF2-40B4-BE49-F238E27FC236}">
                <a16:creationId xmlns:a16="http://schemas.microsoft.com/office/drawing/2014/main" id="{85AA06DB-6DAB-0240-AACC-DECC0D3840D3}"/>
              </a:ext>
            </a:extLst>
          </p:cNvPr>
          <p:cNvSpPr/>
          <p:nvPr/>
        </p:nvSpPr>
        <p:spPr>
          <a:xfrm>
            <a:off x="3902714" y="5051092"/>
            <a:ext cx="1163003" cy="961200"/>
          </a:xfrm>
          <a:prstGeom prst="cube">
            <a:avLst/>
          </a:prstGeom>
          <a:solidFill>
            <a:srgbClr val="ACEC6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창고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</a:p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원격 배송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2F4A1421-8B7C-664B-8496-165AC6930963}"/>
              </a:ext>
            </a:extLst>
          </p:cNvPr>
          <p:cNvSpPr/>
          <p:nvPr/>
        </p:nvSpPr>
        <p:spPr>
          <a:xfrm>
            <a:off x="6228719" y="5051092"/>
            <a:ext cx="1163003" cy="961200"/>
          </a:xfrm>
          <a:prstGeom prst="cube">
            <a:avLst/>
          </a:prstGeom>
          <a:solidFill>
            <a:srgbClr val="ACEC6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창고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</a:t>
            </a:r>
          </a:p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원격 배송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966C42A3-AADF-424F-B9DC-D43DBC6ABFD7}"/>
              </a:ext>
            </a:extLst>
          </p:cNvPr>
          <p:cNvSpPr/>
          <p:nvPr/>
        </p:nvSpPr>
        <p:spPr>
          <a:xfrm>
            <a:off x="5065717" y="5051092"/>
            <a:ext cx="1163003" cy="961200"/>
          </a:xfrm>
          <a:prstGeom prst="cube">
            <a:avLst/>
          </a:prstGeom>
          <a:solidFill>
            <a:srgbClr val="ACEC6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창고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III</a:t>
            </a:r>
          </a:p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원격 배송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B481E02F-A1D9-3341-A43F-36218BCB427E}"/>
              </a:ext>
            </a:extLst>
          </p:cNvPr>
          <p:cNvCxnSpPr>
            <a:cxnSpLocks/>
          </p:cNvCxnSpPr>
          <p:nvPr/>
        </p:nvCxnSpPr>
        <p:spPr>
          <a:xfrm>
            <a:off x="5606908" y="4099413"/>
            <a:ext cx="0" cy="10531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2707E402-23F8-4B44-9C7D-F01DCDD2CADA}"/>
              </a:ext>
            </a:extLst>
          </p:cNvPr>
          <p:cNvSpPr/>
          <p:nvPr/>
        </p:nvSpPr>
        <p:spPr>
          <a:xfrm>
            <a:off x="5065717" y="3307811"/>
            <a:ext cx="1163003" cy="961200"/>
          </a:xfrm>
          <a:prstGeom prst="cube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ko-KR" altLang="en-US" sz="1200" dirty="0"/>
              <a:t>기본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배송 창고</a:t>
            </a:r>
            <a:endParaRPr kumimoji="1" lang="en-US" altLang="ko-KR" sz="1200" dirty="0"/>
          </a:p>
          <a:p>
            <a:pPr algn="ctr"/>
            <a:r>
              <a:rPr kumimoji="1" lang="en-US" altLang="ko-KR" sz="800" dirty="0"/>
              <a:t>(</a:t>
            </a:r>
            <a:r>
              <a:rPr kumimoji="1" lang="ko-KR" altLang="en-US" sz="800" dirty="0"/>
              <a:t>원격 배송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71E6898-3C91-1D4A-9859-967BDF5DE88A}"/>
              </a:ext>
            </a:extLst>
          </p:cNvPr>
          <p:cNvCxnSpPr>
            <a:cxnSpLocks/>
          </p:cNvCxnSpPr>
          <p:nvPr/>
        </p:nvCxnSpPr>
        <p:spPr>
          <a:xfrm>
            <a:off x="4451345" y="4532529"/>
            <a:ext cx="0" cy="6200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B74CFF9-6F01-A44D-A8C0-1771FBB3F2D5}"/>
              </a:ext>
            </a:extLst>
          </p:cNvPr>
          <p:cNvCxnSpPr>
            <a:cxnSpLocks/>
          </p:cNvCxnSpPr>
          <p:nvPr/>
        </p:nvCxnSpPr>
        <p:spPr>
          <a:xfrm>
            <a:off x="6773527" y="4532530"/>
            <a:ext cx="0" cy="62001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BCD784E5-9657-BD4E-8730-B1F907EA647E}"/>
              </a:ext>
            </a:extLst>
          </p:cNvPr>
          <p:cNvCxnSpPr>
            <a:cxnSpLocks/>
          </p:cNvCxnSpPr>
          <p:nvPr/>
        </p:nvCxnSpPr>
        <p:spPr>
          <a:xfrm>
            <a:off x="5606908" y="2375867"/>
            <a:ext cx="0" cy="10531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정육면체 9">
            <a:extLst>
              <a:ext uri="{FF2B5EF4-FFF2-40B4-BE49-F238E27FC236}">
                <a16:creationId xmlns:a16="http://schemas.microsoft.com/office/drawing/2014/main" id="{22B2B644-731C-ED4D-B7D0-3A2020C5856E}"/>
              </a:ext>
            </a:extLst>
          </p:cNvPr>
          <p:cNvSpPr/>
          <p:nvPr/>
        </p:nvSpPr>
        <p:spPr>
          <a:xfrm>
            <a:off x="5065717" y="1427887"/>
            <a:ext cx="1163003" cy="1295706"/>
          </a:xfrm>
          <a:prstGeom prst="cube">
            <a:avLst>
              <a:gd name="adj" fmla="val 21606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/>
              <a:t>매장 본점</a:t>
            </a:r>
            <a:endParaRPr kumimoji="1" lang="en-US" altLang="ko-KR" sz="1200" dirty="0"/>
          </a:p>
          <a:p>
            <a:pPr algn="ctr"/>
            <a:r>
              <a:rPr kumimoji="1" lang="en-US" altLang="ko-KR" sz="800" dirty="0"/>
              <a:t>(</a:t>
            </a:r>
            <a:r>
              <a:rPr kumimoji="1" lang="ko-KR" altLang="en-US" sz="800" dirty="0"/>
              <a:t>픽업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A0F2B1E-893A-2F4A-B1B6-ADD5DEC142FB}"/>
              </a:ext>
            </a:extLst>
          </p:cNvPr>
          <p:cNvCxnSpPr>
            <a:cxnSpLocks/>
          </p:cNvCxnSpPr>
          <p:nvPr/>
        </p:nvCxnSpPr>
        <p:spPr>
          <a:xfrm>
            <a:off x="7685730" y="2168363"/>
            <a:ext cx="0" cy="3262895"/>
          </a:xfrm>
          <a:prstGeom prst="line">
            <a:avLst/>
          </a:prstGeom>
          <a:ln w="38100">
            <a:solidFill>
              <a:srgbClr val="60B1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9B3A909-B678-A84B-9B4F-D49C714196A7}"/>
              </a:ext>
            </a:extLst>
          </p:cNvPr>
          <p:cNvCxnSpPr>
            <a:cxnSpLocks/>
          </p:cNvCxnSpPr>
          <p:nvPr/>
        </p:nvCxnSpPr>
        <p:spPr>
          <a:xfrm flipV="1">
            <a:off x="7929316" y="2174926"/>
            <a:ext cx="0" cy="3262895"/>
          </a:xfrm>
          <a:prstGeom prst="line">
            <a:avLst/>
          </a:prstGeom>
          <a:ln w="38100">
            <a:solidFill>
              <a:srgbClr val="60B1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BC2651-9B22-FF49-89E1-CD5133DEB815}"/>
              </a:ext>
            </a:extLst>
          </p:cNvPr>
          <p:cNvSpPr txBox="1"/>
          <p:nvPr/>
        </p:nvSpPr>
        <p:spPr>
          <a:xfrm>
            <a:off x="7335314" y="162338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재고 요청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0C855E-99E2-AE40-9DEA-8F5F20BB41E9}"/>
              </a:ext>
            </a:extLst>
          </p:cNvPr>
          <p:cNvSpPr/>
          <p:nvPr/>
        </p:nvSpPr>
        <p:spPr>
          <a:xfrm>
            <a:off x="7578899" y="1855349"/>
            <a:ext cx="213662" cy="21366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CAC8C-0A39-4548-9915-7A43A0FEE6E5}"/>
              </a:ext>
            </a:extLst>
          </p:cNvPr>
          <p:cNvSpPr txBox="1"/>
          <p:nvPr/>
        </p:nvSpPr>
        <p:spPr>
          <a:xfrm>
            <a:off x="7578900" y="576607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재고 이동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3B00F25-BEC2-0C48-990D-799B89C60AAC}"/>
              </a:ext>
            </a:extLst>
          </p:cNvPr>
          <p:cNvSpPr/>
          <p:nvPr/>
        </p:nvSpPr>
        <p:spPr>
          <a:xfrm>
            <a:off x="7822485" y="5552409"/>
            <a:ext cx="213662" cy="21366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FBE4B75-3842-F249-A146-84A2BC7A3897}"/>
              </a:ext>
            </a:extLst>
          </p:cNvPr>
          <p:cNvCxnSpPr>
            <a:cxnSpLocks/>
          </p:cNvCxnSpPr>
          <p:nvPr/>
        </p:nvCxnSpPr>
        <p:spPr>
          <a:xfrm>
            <a:off x="4430790" y="4545685"/>
            <a:ext cx="235589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902FFFDB-B159-2744-8F39-4729E905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117600"/>
            <a:ext cx="4394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4B3776-8081-234D-ABC2-BD594873B430}"/>
              </a:ext>
            </a:extLst>
          </p:cNvPr>
          <p:cNvSpPr/>
          <p:nvPr/>
        </p:nvSpPr>
        <p:spPr>
          <a:xfrm>
            <a:off x="2512955" y="1710388"/>
            <a:ext cx="1295949" cy="381549"/>
          </a:xfrm>
          <a:prstGeom prst="rect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SITE A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351CB-3B0A-1545-BBE9-2475FDFE0F57}"/>
              </a:ext>
            </a:extLst>
          </p:cNvPr>
          <p:cNvSpPr/>
          <p:nvPr/>
        </p:nvSpPr>
        <p:spPr>
          <a:xfrm>
            <a:off x="2512955" y="2184034"/>
            <a:ext cx="1295949" cy="381549"/>
          </a:xfrm>
          <a:prstGeom prst="rect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SITE B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258DCA-67B2-6F46-9B4C-39D18821315A}"/>
              </a:ext>
            </a:extLst>
          </p:cNvPr>
          <p:cNvSpPr/>
          <p:nvPr/>
        </p:nvSpPr>
        <p:spPr>
          <a:xfrm>
            <a:off x="2512955" y="2664258"/>
            <a:ext cx="1295949" cy="381549"/>
          </a:xfrm>
          <a:prstGeom prst="rect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SITE 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6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>
            <a:extLst>
              <a:ext uri="{FF2B5EF4-FFF2-40B4-BE49-F238E27FC236}">
                <a16:creationId xmlns:a16="http://schemas.microsoft.com/office/drawing/2014/main" id="{34DE3EE1-CC36-6644-BC7B-883EA2C962B4}"/>
              </a:ext>
            </a:extLst>
          </p:cNvPr>
          <p:cNvSpPr/>
          <p:nvPr/>
        </p:nvSpPr>
        <p:spPr>
          <a:xfrm>
            <a:off x="2726475" y="2607144"/>
            <a:ext cx="1526651" cy="772353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상품 가격</a:t>
            </a:r>
            <a:endParaRPr kumimoji="1" lang="en-US" altLang="ko-KR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38739EBC-37DF-994C-BAE1-67493A65DA3E}"/>
              </a:ext>
            </a:extLst>
          </p:cNvPr>
          <p:cNvSpPr/>
          <p:nvPr/>
        </p:nvSpPr>
        <p:spPr>
          <a:xfrm>
            <a:off x="423248" y="2530917"/>
            <a:ext cx="1526651" cy="772353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주문 가격</a:t>
            </a:r>
            <a:endParaRPr kumimoji="1" lang="en-US" altLang="ko-KR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618393A-DC32-334D-BB90-C880FE2D8AAD}"/>
              </a:ext>
            </a:extLst>
          </p:cNvPr>
          <p:cNvSpPr/>
          <p:nvPr/>
        </p:nvSpPr>
        <p:spPr>
          <a:xfrm>
            <a:off x="423248" y="4313997"/>
            <a:ext cx="1526651" cy="772353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결제 금액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C98E9-87E4-2640-B787-932CE246A02F}"/>
              </a:ext>
            </a:extLst>
          </p:cNvPr>
          <p:cNvSpPr/>
          <p:nvPr/>
        </p:nvSpPr>
        <p:spPr>
          <a:xfrm>
            <a:off x="5869305" y="1428750"/>
            <a:ext cx="2400300" cy="3177540"/>
          </a:xfrm>
          <a:prstGeom prst="rect">
            <a:avLst/>
          </a:prstGeom>
          <a:solidFill>
            <a:srgbClr val="6AC4A5">
              <a:alpha val="20000"/>
            </a:srgbClr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8381A4-4E64-CB46-987B-2A7780ACE8F0}"/>
              </a:ext>
            </a:extLst>
          </p:cNvPr>
          <p:cNvCxnSpPr>
            <a:cxnSpLocks/>
          </p:cNvCxnSpPr>
          <p:nvPr/>
        </p:nvCxnSpPr>
        <p:spPr>
          <a:xfrm>
            <a:off x="4421207" y="2993321"/>
            <a:ext cx="128001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27C949-5E00-9D44-BF83-1C6DCDAB84F5}"/>
              </a:ext>
            </a:extLst>
          </p:cNvPr>
          <p:cNvSpPr txBox="1"/>
          <p:nvPr/>
        </p:nvSpPr>
        <p:spPr>
          <a:xfrm>
            <a:off x="4512828" y="302889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주문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아이템 추가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(Add Cart)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1ED6D-127E-7943-A5E7-8114F7FEB81C}"/>
              </a:ext>
            </a:extLst>
          </p:cNvPr>
          <p:cNvSpPr txBox="1"/>
          <p:nvPr/>
        </p:nvSpPr>
        <p:spPr>
          <a:xfrm>
            <a:off x="2726475" y="1011019"/>
            <a:ext cx="201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Catalog</a:t>
            </a:r>
            <a:r>
              <a:rPr kumimoji="1" lang="ko-KR" altLang="en-US" dirty="0"/>
              <a:t> </a:t>
            </a:r>
            <a:r>
              <a:rPr kumimoji="1" lang="en-US" altLang="ko-KR" dirty="0"/>
              <a:t>Browsing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D12EF-E497-EB44-8D95-6DC3ECAE6233}"/>
              </a:ext>
            </a:extLst>
          </p:cNvPr>
          <p:cNvSpPr txBox="1"/>
          <p:nvPr/>
        </p:nvSpPr>
        <p:spPr>
          <a:xfrm>
            <a:off x="6200852" y="1059418"/>
            <a:ext cx="171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Pricing Service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F2D14C-294D-7045-A79C-EEC28DC0F93A}"/>
              </a:ext>
            </a:extLst>
          </p:cNvPr>
          <p:cNvCxnSpPr>
            <a:cxnSpLocks/>
          </p:cNvCxnSpPr>
          <p:nvPr/>
        </p:nvCxnSpPr>
        <p:spPr>
          <a:xfrm>
            <a:off x="8358842" y="2993321"/>
            <a:ext cx="128001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0B97CA-6280-7045-87D3-4168AFB638B0}"/>
              </a:ext>
            </a:extLst>
          </p:cNvPr>
          <p:cNvSpPr txBox="1"/>
          <p:nvPr/>
        </p:nvSpPr>
        <p:spPr>
          <a:xfrm>
            <a:off x="8450466" y="302889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주문 아이템 확정</a:t>
            </a:r>
          </a:p>
        </p:txBody>
      </p:sp>
      <p:sp>
        <p:nvSpPr>
          <p:cNvPr id="14" name="원통[C] 13">
            <a:extLst>
              <a:ext uri="{FF2B5EF4-FFF2-40B4-BE49-F238E27FC236}">
                <a16:creationId xmlns:a16="http://schemas.microsoft.com/office/drawing/2014/main" id="{26A32344-A696-F948-A73C-2594AFA319A4}"/>
              </a:ext>
            </a:extLst>
          </p:cNvPr>
          <p:cNvSpPr/>
          <p:nvPr/>
        </p:nvSpPr>
        <p:spPr>
          <a:xfrm>
            <a:off x="9875858" y="2650932"/>
            <a:ext cx="1526651" cy="772353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주문 가격</a:t>
            </a:r>
            <a:endParaRPr kumimoji="1"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3F9646-01D4-B341-A03B-C763DBE169EE}"/>
              </a:ext>
            </a:extLst>
          </p:cNvPr>
          <p:cNvSpPr/>
          <p:nvPr/>
        </p:nvSpPr>
        <p:spPr>
          <a:xfrm>
            <a:off x="2400300" y="1428750"/>
            <a:ext cx="2400300" cy="3177540"/>
          </a:xfrm>
          <a:prstGeom prst="rect">
            <a:avLst/>
          </a:prstGeom>
          <a:solidFill>
            <a:srgbClr val="6AC4A5">
              <a:alpha val="20000"/>
            </a:srgbClr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E0BF1E-ED82-5043-B585-67FFA235A12F}"/>
              </a:ext>
            </a:extLst>
          </p:cNvPr>
          <p:cNvSpPr/>
          <p:nvPr/>
        </p:nvSpPr>
        <p:spPr>
          <a:xfrm>
            <a:off x="9601200" y="1428750"/>
            <a:ext cx="2400300" cy="3177540"/>
          </a:xfrm>
          <a:prstGeom prst="rect">
            <a:avLst/>
          </a:prstGeom>
          <a:solidFill>
            <a:srgbClr val="6AC4A5">
              <a:alpha val="20000"/>
            </a:srgbClr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8AD92-E083-5D43-8BA1-D220E2FD0C98}"/>
              </a:ext>
            </a:extLst>
          </p:cNvPr>
          <p:cNvSpPr txBox="1"/>
          <p:nvPr/>
        </p:nvSpPr>
        <p:spPr>
          <a:xfrm>
            <a:off x="10315652" y="105941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Order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9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27C58957-D788-FE40-B347-EB9C43AB74FC}"/>
              </a:ext>
            </a:extLst>
          </p:cNvPr>
          <p:cNvSpPr/>
          <p:nvPr/>
        </p:nvSpPr>
        <p:spPr>
          <a:xfrm>
            <a:off x="2114576" y="2403092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</a:t>
            </a:r>
            <a:b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(Product)</a:t>
            </a: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FEF03818-A197-9443-AB68-D8A78778DCBE}"/>
              </a:ext>
            </a:extLst>
          </p:cNvPr>
          <p:cNvSpPr/>
          <p:nvPr/>
        </p:nvSpPr>
        <p:spPr>
          <a:xfrm>
            <a:off x="7696953" y="2403092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상품</a:t>
            </a:r>
            <a:b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(Order Item)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D45531E-9B05-4649-9ECB-FAABF80B5AED}"/>
              </a:ext>
            </a:extLst>
          </p:cNvPr>
          <p:cNvCxnSpPr>
            <a:cxnSpLocks/>
          </p:cNvCxnSpPr>
          <p:nvPr/>
        </p:nvCxnSpPr>
        <p:spPr>
          <a:xfrm>
            <a:off x="3658385" y="2917093"/>
            <a:ext cx="40172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ECA0A6-CBB1-174E-8B83-3722B4FEC1C1}"/>
              </a:ext>
            </a:extLst>
          </p:cNvPr>
          <p:cNvSpPr txBox="1"/>
          <p:nvPr/>
        </p:nvSpPr>
        <p:spPr>
          <a:xfrm>
            <a:off x="4816920" y="5210887"/>
            <a:ext cx="1733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</a:t>
            </a:r>
            <a:r>
              <a:rPr kumimoji="1"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아이템 추가</a:t>
            </a:r>
            <a:r>
              <a:rPr kumimoji="1"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워크플로우</a:t>
            </a:r>
            <a:endParaRPr kumimoji="1"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(Add to Cart)</a:t>
            </a:r>
            <a:endParaRPr kumimoji="1" lang="ko-KR" altLang="en-US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8EFBBFC-AE38-0D4B-A389-2705040B7A28}"/>
              </a:ext>
            </a:extLst>
          </p:cNvPr>
          <p:cNvSpPr/>
          <p:nvPr/>
        </p:nvSpPr>
        <p:spPr>
          <a:xfrm>
            <a:off x="3964063" y="733963"/>
            <a:ext cx="3440430" cy="4366260"/>
          </a:xfrm>
          <a:prstGeom prst="roundRect">
            <a:avLst>
              <a:gd name="adj" fmla="val 2381"/>
            </a:avLst>
          </a:prstGeom>
          <a:solidFill>
            <a:srgbClr val="6AC4A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592F2A1-4721-104A-B376-2094FE4E9D62}"/>
              </a:ext>
            </a:extLst>
          </p:cNvPr>
          <p:cNvSpPr/>
          <p:nvPr/>
        </p:nvSpPr>
        <p:spPr>
          <a:xfrm>
            <a:off x="4119672" y="932430"/>
            <a:ext cx="3127664" cy="3969327"/>
          </a:xfrm>
          <a:prstGeom prst="roundRect">
            <a:avLst>
              <a:gd name="adj" fmla="val 2381"/>
            </a:avLst>
          </a:prstGeom>
          <a:solidFill>
            <a:srgbClr val="6FC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5C360D9-8C71-DA45-AFD1-4A955A29AB01}"/>
              </a:ext>
            </a:extLst>
          </p:cNvPr>
          <p:cNvSpPr/>
          <p:nvPr/>
        </p:nvSpPr>
        <p:spPr>
          <a:xfrm>
            <a:off x="4238365" y="1467909"/>
            <a:ext cx="2825991" cy="359588"/>
          </a:xfrm>
          <a:prstGeom prst="round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제약 조건 확인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06C2122-ACA2-B943-9450-699B96439721}"/>
              </a:ext>
            </a:extLst>
          </p:cNvPr>
          <p:cNvSpPr/>
          <p:nvPr/>
        </p:nvSpPr>
        <p:spPr>
          <a:xfrm>
            <a:off x="4238365" y="2046731"/>
            <a:ext cx="2825991" cy="359588"/>
          </a:xfrm>
          <a:prstGeom prst="round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재고 확인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B828D72-9213-A24C-B3B9-F89B07E120AD}"/>
              </a:ext>
            </a:extLst>
          </p:cNvPr>
          <p:cNvSpPr/>
          <p:nvPr/>
        </p:nvSpPr>
        <p:spPr>
          <a:xfrm>
            <a:off x="4238365" y="2625553"/>
            <a:ext cx="2825991" cy="5791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가격 산정</a:t>
            </a:r>
            <a:endParaRPr kumimoji="1" lang="en-US" altLang="ko-KR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PricingWorkflow</a:t>
            </a:r>
            <a:r>
              <a:rPr kumimoji="1" lang="en-US" altLang="ko-KR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sz="1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23DC3AC-BFA6-D64B-98AA-F171B81B06F7}"/>
              </a:ext>
            </a:extLst>
          </p:cNvPr>
          <p:cNvSpPr/>
          <p:nvPr/>
        </p:nvSpPr>
        <p:spPr>
          <a:xfrm>
            <a:off x="4238365" y="3423907"/>
            <a:ext cx="2825991" cy="359588"/>
          </a:xfrm>
          <a:prstGeom prst="round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주문 아이템 추가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F927033-751E-3B44-BA98-22D0874870B2}"/>
              </a:ext>
            </a:extLst>
          </p:cNvPr>
          <p:cNvSpPr/>
          <p:nvPr/>
        </p:nvSpPr>
        <p:spPr>
          <a:xfrm>
            <a:off x="4238365" y="4002729"/>
            <a:ext cx="2825991" cy="359588"/>
          </a:xfrm>
          <a:prstGeom prst="round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배송 아이템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A4D5C-3D23-5D43-9CCD-64A992B9FDD0}"/>
              </a:ext>
            </a:extLst>
          </p:cNvPr>
          <p:cNvSpPr txBox="1"/>
          <p:nvPr/>
        </p:nvSpPr>
        <p:spPr>
          <a:xfrm>
            <a:off x="5473266" y="433566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85F72-3559-5E44-9A21-82A00760EBF7}"/>
              </a:ext>
            </a:extLst>
          </p:cNvPr>
          <p:cNvSpPr txBox="1"/>
          <p:nvPr/>
        </p:nvSpPr>
        <p:spPr>
          <a:xfrm>
            <a:off x="5473266" y="9714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727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A6978CA-BD48-F842-AF1E-1A42C257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88" y="0"/>
            <a:ext cx="7119423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6242A3-0A05-454D-8FE5-B2697CE42190}"/>
              </a:ext>
            </a:extLst>
          </p:cNvPr>
          <p:cNvSpPr/>
          <p:nvPr/>
        </p:nvSpPr>
        <p:spPr>
          <a:xfrm flipV="1">
            <a:off x="2536289" y="87394"/>
            <a:ext cx="2909290" cy="22933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8FCB95-702B-764C-9CE8-C7BD7B116064}"/>
              </a:ext>
            </a:extLst>
          </p:cNvPr>
          <p:cNvSpPr/>
          <p:nvPr/>
        </p:nvSpPr>
        <p:spPr>
          <a:xfrm flipV="1">
            <a:off x="2536289" y="6180363"/>
            <a:ext cx="2909290" cy="5788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B76934-CA50-6145-BA7A-DF7D0C6FC6F7}"/>
              </a:ext>
            </a:extLst>
          </p:cNvPr>
          <p:cNvSpPr/>
          <p:nvPr/>
        </p:nvSpPr>
        <p:spPr>
          <a:xfrm>
            <a:off x="5237396" y="2172550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9080F5-80F7-E749-84EF-582173C3317D}"/>
              </a:ext>
            </a:extLst>
          </p:cNvPr>
          <p:cNvSpPr/>
          <p:nvPr/>
        </p:nvSpPr>
        <p:spPr>
          <a:xfrm>
            <a:off x="5237396" y="5919957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04C71484-D055-A747-886E-576BD95CC0CB}"/>
              </a:ext>
            </a:extLst>
          </p:cNvPr>
          <p:cNvSpPr/>
          <p:nvPr/>
        </p:nvSpPr>
        <p:spPr>
          <a:xfrm>
            <a:off x="3739784" y="1914525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90CC3E46-66FD-D640-B603-D8A89580A74D}"/>
              </a:ext>
            </a:extLst>
          </p:cNvPr>
          <p:cNvSpPr/>
          <p:nvPr/>
        </p:nvSpPr>
        <p:spPr>
          <a:xfrm>
            <a:off x="6360520" y="400050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다운로드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9E9274F-1BD3-F64A-B94B-B15393153C74}"/>
              </a:ext>
            </a:extLst>
          </p:cNvPr>
          <p:cNvSpPr/>
          <p:nvPr/>
        </p:nvSpPr>
        <p:spPr>
          <a:xfrm>
            <a:off x="6360520" y="3429000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고객 할당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C797BF-904D-A748-837B-A4F8A1B6F6E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266435" y="914051"/>
            <a:ext cx="1094085" cy="11079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B60D3A-7A27-8149-9C14-32F6F2DA094B}"/>
              </a:ext>
            </a:extLst>
          </p:cNvPr>
          <p:cNvCxnSpPr>
            <a:cxnSpLocks/>
          </p:cNvCxnSpPr>
          <p:nvPr/>
        </p:nvCxnSpPr>
        <p:spPr>
          <a:xfrm>
            <a:off x="5266435" y="2835100"/>
            <a:ext cx="1094085" cy="1107901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19B00-6B31-6248-8A4C-C2FFBF74CC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23846" y="1428052"/>
            <a:ext cx="0" cy="2000948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E34FD67-3086-1746-B33D-73222D717564}"/>
              </a:ext>
            </a:extLst>
          </p:cNvPr>
          <p:cNvSpPr/>
          <p:nvPr/>
        </p:nvSpPr>
        <p:spPr>
          <a:xfrm>
            <a:off x="8896865" y="1942399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PDP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B5FA97AF-83DD-3A4F-9036-0DF1C59DF7BF}"/>
              </a:ext>
            </a:extLst>
          </p:cNvPr>
          <p:cNvCxnSpPr>
            <a:cxnSpLocks/>
            <a:stCxn id="5" idx="4"/>
            <a:endCxn id="16" idx="1"/>
          </p:cNvCxnSpPr>
          <p:nvPr/>
        </p:nvCxnSpPr>
        <p:spPr>
          <a:xfrm>
            <a:off x="7887171" y="914051"/>
            <a:ext cx="1723480" cy="1008000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63AF9924-DD8C-6F4E-8E5E-76D43FB3852A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>
          <a:xfrm rot="5400000">
            <a:off x="8221094" y="2553443"/>
            <a:ext cx="1055635" cy="1723480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8EFB19-F3E9-E647-9EB8-F43D054A93BC}"/>
              </a:ext>
            </a:extLst>
          </p:cNvPr>
          <p:cNvSpPr txBox="1"/>
          <p:nvPr/>
        </p:nvSpPr>
        <p:spPr>
          <a:xfrm>
            <a:off x="8277945" y="998077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다운로드 가능한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목록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6ED596-3964-7C43-8AB8-F45FBB985BFF}"/>
              </a:ext>
            </a:extLst>
          </p:cNvPr>
          <p:cNvSpPr txBox="1"/>
          <p:nvPr/>
        </p:nvSpPr>
        <p:spPr>
          <a:xfrm>
            <a:off x="8517082" y="3575681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다운로드</a:t>
            </a:r>
          </a:p>
        </p:txBody>
      </p:sp>
      <p:sp>
        <p:nvSpPr>
          <p:cNvPr id="31" name="원통[C] 30">
            <a:extLst>
              <a:ext uri="{FF2B5EF4-FFF2-40B4-BE49-F238E27FC236}">
                <a16:creationId xmlns:a16="http://schemas.microsoft.com/office/drawing/2014/main" id="{F74D9D6B-A693-AF4E-B312-4F04A2473182}"/>
              </a:ext>
            </a:extLst>
          </p:cNvPr>
          <p:cNvSpPr/>
          <p:nvPr/>
        </p:nvSpPr>
        <p:spPr>
          <a:xfrm>
            <a:off x="1093116" y="400050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F5F07B-0868-DA4E-A10E-433E46EE05CC}"/>
              </a:ext>
            </a:extLst>
          </p:cNvPr>
          <p:cNvCxnSpPr>
            <a:cxnSpLocks/>
          </p:cNvCxnSpPr>
          <p:nvPr/>
        </p:nvCxnSpPr>
        <p:spPr>
          <a:xfrm flipH="1" flipV="1">
            <a:off x="2619767" y="914051"/>
            <a:ext cx="1094085" cy="11079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2107DC53-10B2-744B-BCB0-F1341422F482}"/>
              </a:ext>
            </a:extLst>
          </p:cNvPr>
          <p:cNvSpPr/>
          <p:nvPr/>
        </p:nvSpPr>
        <p:spPr>
          <a:xfrm>
            <a:off x="3739784" y="5327910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주문서</a:t>
            </a:r>
            <a:endParaRPr kumimoji="1" lang="en-US" altLang="ko-KR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F74F8D-8851-AD4B-934B-D00A34F28D3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03109" y="2942527"/>
            <a:ext cx="1" cy="232145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07288E4D-BAC0-0B49-931E-6FA26E628D62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rot="16200000" flipH="1">
            <a:off x="587173" y="2697321"/>
            <a:ext cx="4421881" cy="1883342"/>
          </a:xfrm>
          <a:prstGeom prst="bentConnector2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9E5F0322-21CD-7C4C-9E4C-3BD4DE02BD40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5510176" y="4246254"/>
            <a:ext cx="1402923" cy="1824418"/>
          </a:xfrm>
          <a:prstGeom prst="bentConnector2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F183A68-AB4D-6246-9889-DD1A06C07814}"/>
              </a:ext>
            </a:extLst>
          </p:cNvPr>
          <p:cNvSpPr txBox="1"/>
          <p:nvPr/>
        </p:nvSpPr>
        <p:spPr>
          <a:xfrm>
            <a:off x="3305605" y="411114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자동 적용 </a:t>
            </a:r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endParaRPr kumimoji="1" lang="ko-KR" altLang="en-US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7B5C2A-8EC2-8A4D-9AB5-D5F3F06462E6}"/>
              </a:ext>
            </a:extLst>
          </p:cNvPr>
          <p:cNvSpPr txBox="1"/>
          <p:nvPr/>
        </p:nvSpPr>
        <p:spPr>
          <a:xfrm>
            <a:off x="1913412" y="5470383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 입력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237B40-9FC3-5744-86D0-E01A8E5EAE33}"/>
              </a:ext>
            </a:extLst>
          </p:cNvPr>
          <p:cNvSpPr txBox="1"/>
          <p:nvPr/>
        </p:nvSpPr>
        <p:spPr>
          <a:xfrm>
            <a:off x="5626184" y="5470383"/>
            <a:ext cx="146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고객 할당 </a:t>
            </a:r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선택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5868A1A-8857-F245-BBEB-726EEBBF8E5A}"/>
              </a:ext>
            </a:extLst>
          </p:cNvPr>
          <p:cNvSpPr/>
          <p:nvPr/>
        </p:nvSpPr>
        <p:spPr>
          <a:xfrm>
            <a:off x="4294926" y="3674115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2DB4C1A-2DAB-8045-BA3D-D83075C9E005}"/>
              </a:ext>
            </a:extLst>
          </p:cNvPr>
          <p:cNvSpPr/>
          <p:nvPr/>
        </p:nvSpPr>
        <p:spPr>
          <a:xfrm>
            <a:off x="1537761" y="5380790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A3334F1-C67D-7B41-B00C-D362981B8BBF}"/>
              </a:ext>
            </a:extLst>
          </p:cNvPr>
          <p:cNvSpPr/>
          <p:nvPr/>
        </p:nvSpPr>
        <p:spPr>
          <a:xfrm>
            <a:off x="7032399" y="5380790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6BAC06E-FC89-B34F-AC6B-94BB21B0DF39}"/>
              </a:ext>
            </a:extLst>
          </p:cNvPr>
          <p:cNvSpPr/>
          <p:nvPr/>
        </p:nvSpPr>
        <p:spPr>
          <a:xfrm>
            <a:off x="9435337" y="634353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264B3170-0927-AD4E-BB18-FAF41EDF6ACB}"/>
              </a:ext>
            </a:extLst>
          </p:cNvPr>
          <p:cNvSpPr/>
          <p:nvPr/>
        </p:nvSpPr>
        <p:spPr>
          <a:xfrm>
            <a:off x="9435337" y="3105704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09DD9703-1FA0-B44B-BF11-27374986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62" y="1516951"/>
            <a:ext cx="93472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0886889-65C2-6B42-B380-260A459E4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28" y="311728"/>
            <a:ext cx="6567944" cy="62345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E4A20D-75EC-274D-B4AD-9739061D5A4F}"/>
              </a:ext>
            </a:extLst>
          </p:cNvPr>
          <p:cNvSpPr/>
          <p:nvPr/>
        </p:nvSpPr>
        <p:spPr>
          <a:xfrm>
            <a:off x="8717637" y="6133837"/>
            <a:ext cx="646780" cy="4493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2B48A1F-8ACB-A841-ADB8-D94118FAC141}"/>
              </a:ext>
            </a:extLst>
          </p:cNvPr>
          <p:cNvSpPr/>
          <p:nvPr/>
        </p:nvSpPr>
        <p:spPr>
          <a:xfrm>
            <a:off x="9156234" y="5925654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8767A9-8AD4-4942-9C7B-CC746A56C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" y="55519"/>
            <a:ext cx="6794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7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49A92B08-F833-F34B-85FA-2448E2EABAE6}"/>
              </a:ext>
            </a:extLst>
          </p:cNvPr>
          <p:cNvSpPr/>
          <p:nvPr/>
        </p:nvSpPr>
        <p:spPr>
          <a:xfrm>
            <a:off x="1788363" y="2873292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주문 완료</a:t>
            </a:r>
            <a:endParaRPr kumimoji="1" lang="en-US" altLang="ko-KR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E05D9646-F3EE-BC4E-B8F1-6D3D441B1CDB}"/>
              </a:ext>
            </a:extLst>
          </p:cNvPr>
          <p:cNvSpPr/>
          <p:nvPr/>
        </p:nvSpPr>
        <p:spPr>
          <a:xfrm>
            <a:off x="7732461" y="2856999"/>
            <a:ext cx="1526651" cy="944967"/>
          </a:xfrm>
          <a:prstGeom prst="cube">
            <a:avLst>
              <a:gd name="adj" fmla="val 10485"/>
            </a:avLst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 err="1"/>
              <a:t>오퍼코드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생성 후 전송</a:t>
            </a:r>
            <a:endParaRPr kumimoji="1"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AFE620-C246-0847-835F-86D72964C4CF}"/>
              </a:ext>
            </a:extLst>
          </p:cNvPr>
          <p:cNvCxnSpPr>
            <a:cxnSpLocks/>
          </p:cNvCxnSpPr>
          <p:nvPr/>
        </p:nvCxnSpPr>
        <p:spPr>
          <a:xfrm>
            <a:off x="3412216" y="3329484"/>
            <a:ext cx="1407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통[C] 9">
            <a:extLst>
              <a:ext uri="{FF2B5EF4-FFF2-40B4-BE49-F238E27FC236}">
                <a16:creationId xmlns:a16="http://schemas.microsoft.com/office/drawing/2014/main" id="{200A50D6-09C6-6B49-84AF-5EFE9D639987}"/>
              </a:ext>
            </a:extLst>
          </p:cNvPr>
          <p:cNvSpPr/>
          <p:nvPr/>
        </p:nvSpPr>
        <p:spPr>
          <a:xfrm>
            <a:off x="7732460" y="482429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오퍼코드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자동 생성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88F7E1B-75C2-AD40-9B09-B789376503FA}"/>
              </a:ext>
            </a:extLst>
          </p:cNvPr>
          <p:cNvSpPr/>
          <p:nvPr/>
        </p:nvSpPr>
        <p:spPr>
          <a:xfrm>
            <a:off x="4865863" y="2671609"/>
            <a:ext cx="1315749" cy="1315749"/>
          </a:xfrm>
          <a:prstGeom prst="diamond">
            <a:avLst/>
          </a:prstGeom>
          <a:solidFill>
            <a:srgbClr val="6AC4A5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 err="1"/>
              <a:t>웹훅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판단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2DFE383-3780-0E48-A646-D92554346EA6}"/>
              </a:ext>
            </a:extLst>
          </p:cNvPr>
          <p:cNvCxnSpPr>
            <a:cxnSpLocks/>
          </p:cNvCxnSpPr>
          <p:nvPr/>
        </p:nvCxnSpPr>
        <p:spPr>
          <a:xfrm>
            <a:off x="6254270" y="3329484"/>
            <a:ext cx="1407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C7C8C86A-A0CA-E04A-A780-F1AE83F80109}"/>
              </a:ext>
            </a:extLst>
          </p:cNvPr>
          <p:cNvSpPr/>
          <p:nvPr/>
        </p:nvSpPr>
        <p:spPr>
          <a:xfrm>
            <a:off x="4760411" y="482429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웹훅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AE7F7D-90D3-4149-A296-DDB61CD0A630}"/>
              </a:ext>
            </a:extLst>
          </p:cNvPr>
          <p:cNvCxnSpPr>
            <a:cxnSpLocks/>
          </p:cNvCxnSpPr>
          <p:nvPr/>
        </p:nvCxnSpPr>
        <p:spPr>
          <a:xfrm>
            <a:off x="5523737" y="1651550"/>
            <a:ext cx="0" cy="877469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A7FEE0-15DB-4A4E-91AA-F0064CF16456}"/>
              </a:ext>
            </a:extLst>
          </p:cNvPr>
          <p:cNvCxnSpPr>
            <a:cxnSpLocks/>
          </p:cNvCxnSpPr>
          <p:nvPr/>
        </p:nvCxnSpPr>
        <p:spPr>
          <a:xfrm>
            <a:off x="8497596" y="1651550"/>
            <a:ext cx="0" cy="1116364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9AD0F9-6E4A-F248-B141-982A97A97F40}"/>
              </a:ext>
            </a:extLst>
          </p:cNvPr>
          <p:cNvSpPr txBox="1"/>
          <p:nvPr/>
        </p:nvSpPr>
        <p:spPr>
          <a:xfrm>
            <a:off x="3448287" y="298658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 </a:t>
            </a: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구매 여부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263B6-0134-0F4F-A1CF-04E348BD062A}"/>
              </a:ext>
            </a:extLst>
          </p:cNvPr>
          <p:cNvSpPr txBox="1"/>
          <p:nvPr/>
        </p:nvSpPr>
        <p:spPr>
          <a:xfrm>
            <a:off x="6279477" y="298658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웹훅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서비스 실행</a:t>
            </a: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E94703FF-7B67-F040-9B6C-236302E23F13}"/>
              </a:ext>
            </a:extLst>
          </p:cNvPr>
          <p:cNvSpPr/>
          <p:nvPr/>
        </p:nvSpPr>
        <p:spPr>
          <a:xfrm>
            <a:off x="7732460" y="5148534"/>
            <a:ext cx="1526651" cy="1028002"/>
          </a:xfrm>
          <a:prstGeom prst="can">
            <a:avLst/>
          </a:prstGeom>
          <a:solidFill>
            <a:srgbClr val="92D050"/>
          </a:solidFill>
          <a:ln>
            <a:solidFill>
              <a:srgbClr val="60B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오퍼코드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C3C811-1BCB-C94E-B48F-D2CD710F676B}"/>
              </a:ext>
            </a:extLst>
          </p:cNvPr>
          <p:cNvCxnSpPr>
            <a:cxnSpLocks/>
          </p:cNvCxnSpPr>
          <p:nvPr/>
        </p:nvCxnSpPr>
        <p:spPr>
          <a:xfrm rot="5400000">
            <a:off x="7883785" y="4430259"/>
            <a:ext cx="12240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7EFB78-9072-9D4E-BFA2-10FCB53826D3}"/>
              </a:ext>
            </a:extLst>
          </p:cNvPr>
          <p:cNvSpPr txBox="1"/>
          <p:nvPr/>
        </p:nvSpPr>
        <p:spPr>
          <a:xfrm>
            <a:off x="8561446" y="4370537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오퍼코드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7DEC7-219E-FF42-9EB2-E6E0788640CC}"/>
              </a:ext>
            </a:extLst>
          </p:cNvPr>
          <p:cNvSpPr txBox="1"/>
          <p:nvPr/>
        </p:nvSpPr>
        <p:spPr>
          <a:xfrm>
            <a:off x="8561446" y="1978899"/>
            <a:ext cx="80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자동 생성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정보 조회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F67D639-A9F2-B747-AEA7-2DD2C04C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577850"/>
            <a:ext cx="78613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F76543D-D06D-754D-B177-CB3CA9E0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43" y="-720090"/>
            <a:ext cx="8328914" cy="82981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BA88AC-C73B-AA48-AD3E-F283F28AF277}"/>
              </a:ext>
            </a:extLst>
          </p:cNvPr>
          <p:cNvSpPr/>
          <p:nvPr/>
        </p:nvSpPr>
        <p:spPr>
          <a:xfrm flipV="1">
            <a:off x="2312753" y="6662931"/>
            <a:ext cx="2099449" cy="6877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E47ED-4E75-7348-883A-BA0902F95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3" y="-955090"/>
            <a:ext cx="8331200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9DEE6D8-8C94-6242-AB5C-F46ED767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108" y="647700"/>
            <a:ext cx="10044842" cy="5562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858530-5FEE-544D-9499-D4CA44F70B6B}"/>
              </a:ext>
            </a:extLst>
          </p:cNvPr>
          <p:cNvSpPr/>
          <p:nvPr/>
        </p:nvSpPr>
        <p:spPr>
          <a:xfrm flipV="1">
            <a:off x="1340496" y="3237186"/>
            <a:ext cx="9558733" cy="51500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60FFDE-CC17-F944-9EFA-4A8ABB52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647700"/>
            <a:ext cx="100457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B103503-4466-1E42-8C53-989660CC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08050"/>
            <a:ext cx="10058400" cy="5041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03014B-A62C-7349-9095-FAD345634C3A}"/>
              </a:ext>
            </a:extLst>
          </p:cNvPr>
          <p:cNvSpPr/>
          <p:nvPr/>
        </p:nvSpPr>
        <p:spPr>
          <a:xfrm flipV="1">
            <a:off x="1629104" y="3279227"/>
            <a:ext cx="3405352" cy="10089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0AFDB2-7883-3243-BC53-DCB5DC36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0450"/>
            <a:ext cx="10058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38C24DD-C781-2D44-A085-7C26504B1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65" y="595116"/>
            <a:ext cx="7794071" cy="56677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1A7225-3FAB-0647-80D7-6AABBDC11EE8}"/>
              </a:ext>
            </a:extLst>
          </p:cNvPr>
          <p:cNvSpPr/>
          <p:nvPr/>
        </p:nvSpPr>
        <p:spPr>
          <a:xfrm flipV="1">
            <a:off x="3929449" y="1161535"/>
            <a:ext cx="1037968" cy="5189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F422B-1577-5047-9C7A-1215F9298353}"/>
              </a:ext>
            </a:extLst>
          </p:cNvPr>
          <p:cNvSpPr/>
          <p:nvPr/>
        </p:nvSpPr>
        <p:spPr>
          <a:xfrm flipV="1">
            <a:off x="2631990" y="2236572"/>
            <a:ext cx="6890382" cy="16417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889AD7-6CA0-5A4B-BA47-4BCFF04A38E4}"/>
              </a:ext>
            </a:extLst>
          </p:cNvPr>
          <p:cNvSpPr/>
          <p:nvPr/>
        </p:nvSpPr>
        <p:spPr>
          <a:xfrm flipV="1">
            <a:off x="2631990" y="4023330"/>
            <a:ext cx="6890382" cy="16417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5EC1D2-C2F7-2E4C-9E2D-EB598A29CB89}"/>
              </a:ext>
            </a:extLst>
          </p:cNvPr>
          <p:cNvSpPr/>
          <p:nvPr/>
        </p:nvSpPr>
        <p:spPr>
          <a:xfrm>
            <a:off x="4759234" y="880846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C54FEA-FB66-6749-9541-2F45AA60E3B0}"/>
              </a:ext>
            </a:extLst>
          </p:cNvPr>
          <p:cNvSpPr/>
          <p:nvPr/>
        </p:nvSpPr>
        <p:spPr>
          <a:xfrm>
            <a:off x="9310213" y="2015963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012B6C-ED62-6B42-82A8-8A79DC7C199E}"/>
              </a:ext>
            </a:extLst>
          </p:cNvPr>
          <p:cNvSpPr/>
          <p:nvPr/>
        </p:nvSpPr>
        <p:spPr>
          <a:xfrm>
            <a:off x="9310213" y="5400294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BEC1F1A-6113-5E4E-9C40-6221C22F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054100"/>
            <a:ext cx="8331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6D59CAD-A524-D14B-8FBB-D8105616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89" y="1319331"/>
            <a:ext cx="8323223" cy="42193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79BAD3-FCA7-9243-B933-76EDD5A8202C}"/>
              </a:ext>
            </a:extLst>
          </p:cNvPr>
          <p:cNvSpPr/>
          <p:nvPr/>
        </p:nvSpPr>
        <p:spPr>
          <a:xfrm flipV="1">
            <a:off x="2291254" y="3257211"/>
            <a:ext cx="7504387" cy="9153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E251FE-1EE0-BE46-AC37-3A4006A04A60}"/>
              </a:ext>
            </a:extLst>
          </p:cNvPr>
          <p:cNvSpPr/>
          <p:nvPr/>
        </p:nvSpPr>
        <p:spPr>
          <a:xfrm>
            <a:off x="9587459" y="2960085"/>
            <a:ext cx="416365" cy="41636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AC4A5"/>
        </a:solidFill>
        <a:ln>
          <a:solidFill>
            <a:srgbClr val="60B19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365</Words>
  <Application>Microsoft Macintosh PowerPoint</Application>
  <PresentationFormat>와이드스크린</PresentationFormat>
  <Paragraphs>183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NanumGothic</vt:lpstr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길건호</dc:creator>
  <cp:lastModifiedBy>길건호</cp:lastModifiedBy>
  <cp:revision>59</cp:revision>
  <dcterms:created xsi:type="dcterms:W3CDTF">2020-08-26T17:30:14Z</dcterms:created>
  <dcterms:modified xsi:type="dcterms:W3CDTF">2020-09-09T14:24:26Z</dcterms:modified>
</cp:coreProperties>
</file>