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702" autoAdjust="0"/>
  </p:normalViewPr>
  <p:slideViewPr>
    <p:cSldViewPr snapToGrid="0" snapToObjects="1">
      <p:cViewPr varScale="1">
        <p:scale>
          <a:sx n="151" d="100"/>
          <a:sy n="151" d="100"/>
        </p:scale>
        <p:origin x="62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SNUBH Sepsis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w/ Korean Sepsis Alliance</a:t>
            </a:r>
            <a:br/>
            <a:br/>
            <a:r>
              <a:t>S Y Lim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Bundle compliance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Antibiotics 1~6h</a:t>
            </a:r>
          </a:p>
        </p:txBody>
      </p:sp>
      <p:pic>
        <p:nvPicPr>
          <p:cNvPr id="3" name="Picture 1" descr="SNUBH_sepsis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Blood culture 1~6h</a:t>
            </a:r>
          </a:p>
        </p:txBody>
      </p:sp>
      <p:pic>
        <p:nvPicPr>
          <p:cNvPr id="3" name="Picture 1" descr="SNUBH_sepsis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Antibiotics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TZ ~ Antibiotics: SNUBH vs Top 10</a:t>
            </a:r>
          </a:p>
        </p:txBody>
      </p:sp>
      <p:pic>
        <p:nvPicPr>
          <p:cNvPr id="3" name="Picture 1" descr="SNUBH_sepsis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TZ ~ Antibiotics: SNUBH vs Top 10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821638"/>
              </p:ext>
            </p:extLst>
          </p:nvPr>
        </p:nvGraphicFramePr>
        <p:xfrm>
          <a:off x="601132" y="1817370"/>
          <a:ext cx="794173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24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24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b="1" dirty="0"/>
                        <a:t>Variable</a:t>
                      </a:r>
                      <a:endParaRPr b="1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SNUBH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Top 10%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Overall</a:t>
                      </a:r>
                      <a:endParaRPr lang="en-US" b="1" dirty="0"/>
                    </a:p>
                    <a:p>
                      <a:pPr marL="0" lvl="0" indent="0" algn="ctr">
                        <a:buNone/>
                      </a:pPr>
                      <a:r>
                        <a:rPr dirty="0"/>
                        <a:t>N = 690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Septic shock</a:t>
                      </a:r>
                      <a:endParaRPr lang="en-US" b="1" dirty="0"/>
                    </a:p>
                    <a:p>
                      <a:pPr marL="0" lvl="0" indent="0" algn="ctr">
                        <a:buNone/>
                      </a:pPr>
                      <a:r>
                        <a:rPr dirty="0"/>
                        <a:t>N = 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Sepsis</a:t>
                      </a:r>
                      <a:endParaRPr lang="en-US" b="1" dirty="0"/>
                    </a:p>
                    <a:p>
                      <a:pPr marL="0" lvl="0" indent="0" algn="ctr">
                        <a:buNone/>
                      </a:pPr>
                      <a:r>
                        <a:rPr dirty="0"/>
                        <a:t>N = 622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p-value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Overal</a:t>
                      </a:r>
                      <a:r>
                        <a:rPr lang="en-US" b="1" dirty="0"/>
                        <a:t>l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dirty="0"/>
                        <a:t>N = 3,955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Septic shock</a:t>
                      </a:r>
                      <a:endParaRPr lang="en-US" b="1" dirty="0"/>
                    </a:p>
                    <a:p>
                      <a:pPr marL="0" lvl="0" indent="0" algn="ctr">
                        <a:buNone/>
                      </a:pPr>
                      <a:r>
                        <a:rPr dirty="0"/>
                        <a:t>N = 714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Sepsis</a:t>
                      </a:r>
                      <a:endParaRPr lang="en-US" b="1" dirty="0"/>
                    </a:p>
                    <a:p>
                      <a:pPr marL="0" lvl="0" indent="0" algn="ctr">
                        <a:buNone/>
                      </a:pPr>
                      <a:r>
                        <a:rPr dirty="0"/>
                        <a:t>N = 3,241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/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 err="1"/>
                        <a:t>Antibiot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158 [101-235]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113 [65-176]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161 [105-243]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&lt;0.001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110 [61-192]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78 [49-133]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120 [68-204]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&lt;0.001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TZ ~ Antibiotics: Community vs Hospital</a:t>
            </a:r>
          </a:p>
        </p:txBody>
      </p:sp>
      <p:pic>
        <p:nvPicPr>
          <p:cNvPr id="3" name="Picture 1" descr="SNUBH_sepsis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5029199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TZ ~ Antibiotics: Community vs Hospital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452610"/>
              </p:ext>
            </p:extLst>
          </p:nvPr>
        </p:nvGraphicFramePr>
        <p:xfrm>
          <a:off x="550332" y="1817370"/>
          <a:ext cx="8043336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3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3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37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37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b="1" dirty="0"/>
                        <a:t>Variable</a:t>
                      </a:r>
                      <a:endParaRPr b="1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Community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Hospital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Overal</a:t>
                      </a:r>
                      <a:r>
                        <a:rPr lang="en-US" b="1" dirty="0"/>
                        <a:t>l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dirty="0"/>
                        <a:t>N = 2,764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Septic shock</a:t>
                      </a:r>
                      <a:endParaRPr lang="en-US" b="1" dirty="0"/>
                    </a:p>
                    <a:p>
                      <a:pPr marL="0" lvl="0" indent="0" algn="ctr">
                        <a:buNone/>
                      </a:pPr>
                      <a:r>
                        <a:rPr dirty="0"/>
                        <a:t>N = 359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Sepsis</a:t>
                      </a:r>
                      <a:endParaRPr lang="en-US" b="1" dirty="0"/>
                    </a:p>
                    <a:p>
                      <a:pPr marL="0" lvl="0" indent="0" algn="ctr">
                        <a:buNone/>
                      </a:pPr>
                      <a:r>
                        <a:rPr dirty="0"/>
                        <a:t>N = 2,405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p-value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Overall</a:t>
                      </a:r>
                      <a:endParaRPr lang="en-US" b="1" dirty="0"/>
                    </a:p>
                    <a:p>
                      <a:pPr marL="0" lvl="0" indent="0" algn="ctr">
                        <a:buNone/>
                      </a:pPr>
                      <a:r>
                        <a:rPr dirty="0"/>
                        <a:t>N = 1,881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Septic shock</a:t>
                      </a:r>
                      <a:endParaRPr lang="en-US" b="1" dirty="0"/>
                    </a:p>
                    <a:p>
                      <a:pPr marL="0" lvl="0" indent="0" algn="ctr">
                        <a:buNone/>
                      </a:pPr>
                      <a:r>
                        <a:rPr dirty="0"/>
                        <a:t>N = 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Sepsis</a:t>
                      </a:r>
                      <a:endParaRPr lang="en-US" b="1" dirty="0"/>
                    </a:p>
                    <a:p>
                      <a:pPr marL="0" lvl="0" indent="0" algn="ctr">
                        <a:buNone/>
                      </a:pPr>
                      <a:r>
                        <a:rPr dirty="0"/>
                        <a:t>N = 1,458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/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Antibiot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122 [72-200]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79 [53-126]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130 [79-210]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&lt;0.001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108 [59-200]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83 [47-154]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118 [62-214]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&lt;0.001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Blood culture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TZ ~ Blood culture: SNUBH vs Top 10%</a:t>
            </a:r>
          </a:p>
        </p:txBody>
      </p:sp>
      <p:pic>
        <p:nvPicPr>
          <p:cNvPr id="3" name="Picture 1" descr="SNUBH_sepsis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394199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TZ ~ Blood culture: SNUBH vs Top 10%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256286"/>
              </p:ext>
            </p:extLst>
          </p:nvPr>
        </p:nvGraphicFramePr>
        <p:xfrm>
          <a:off x="702733" y="2023110"/>
          <a:ext cx="77385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5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5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5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b="1" dirty="0"/>
                        <a:t>Variable</a:t>
                      </a:r>
                      <a:endParaRPr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SNUBH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Top 10%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Overall</a:t>
                      </a:r>
                      <a:endParaRPr lang="en-US" b="1" dirty="0"/>
                    </a:p>
                    <a:p>
                      <a:pPr marL="0" lvl="0" indent="0" algn="ctr">
                        <a:buNone/>
                      </a:pPr>
                      <a:r>
                        <a:rPr dirty="0"/>
                        <a:t>N = 264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Septic shock</a:t>
                      </a:r>
                      <a:endParaRPr lang="en-US" b="1" dirty="0"/>
                    </a:p>
                    <a:p>
                      <a:pPr marL="0" lvl="0" indent="0" algn="ctr">
                        <a:buNone/>
                      </a:pPr>
                      <a:r>
                        <a:rPr dirty="0"/>
                        <a:t>N = 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Sepsis</a:t>
                      </a:r>
                      <a:endParaRPr lang="en-US" b="1" dirty="0"/>
                    </a:p>
                    <a:p>
                      <a:pPr marL="0" lvl="0" indent="0" algn="ctr">
                        <a:buNone/>
                      </a:pPr>
                      <a:r>
                        <a:rPr dirty="0"/>
                        <a:t>N = 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Overall</a:t>
                      </a:r>
                      <a:endParaRPr lang="en-US" b="1" dirty="0"/>
                    </a:p>
                    <a:p>
                      <a:pPr marL="0" lvl="0" indent="0" algn="ctr">
                        <a:buNone/>
                      </a:pPr>
                      <a:r>
                        <a:rPr dirty="0"/>
                        <a:t>N = 2,847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Septic shock</a:t>
                      </a:r>
                      <a:endParaRPr lang="en-US" b="1" dirty="0"/>
                    </a:p>
                    <a:p>
                      <a:pPr marL="0" lvl="0" indent="0" algn="ctr">
                        <a:buNone/>
                      </a:pPr>
                      <a:r>
                        <a:rPr dirty="0"/>
                        <a:t> N = 485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 dirty="0"/>
                        <a:t>Sepsis</a:t>
                      </a:r>
                      <a:endParaRPr lang="en-US" b="1" dirty="0"/>
                    </a:p>
                    <a:p>
                      <a:pPr marL="0" lvl="0" indent="0" algn="ctr">
                        <a:buNone/>
                      </a:pPr>
                      <a:r>
                        <a:rPr dirty="0"/>
                        <a:t>N = 2,362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blood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54 [40-76]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49 [29-62]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56 [40-76]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33 [21-51]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32 [20-51]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33 [21-51]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Macintosh PowerPoint</Application>
  <PresentationFormat>On-screen Show (16:9)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SNUBH Sepsis</vt:lpstr>
      <vt:lpstr>Antibiotics</vt:lpstr>
      <vt:lpstr>TZ ~ Antibiotics: SNUBH vs Top 10</vt:lpstr>
      <vt:lpstr>TZ ~ Antibiotics: SNUBH vs Top 10</vt:lpstr>
      <vt:lpstr>TZ ~ Antibiotics: Community vs Hospital</vt:lpstr>
      <vt:lpstr>TZ ~ Antibiotics: Community vs Hospital</vt:lpstr>
      <vt:lpstr>Blood culture</vt:lpstr>
      <vt:lpstr>TZ ~ Blood culture: SNUBH vs Top 10%</vt:lpstr>
      <vt:lpstr>TZ ~ Blood culture: SNUBH vs Top 10%</vt:lpstr>
      <vt:lpstr>Bundle compliance</vt:lpstr>
      <vt:lpstr>Antibiotics 1~6h</vt:lpstr>
      <vt:lpstr>Blood culture 1~6h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SNUBH Sepsis</dc:title>
  <dc:creator>S Y Lim</dc:creator>
  <cp:keywords/>
  <cp:lastModifiedBy>장연훈</cp:lastModifiedBy>
  <cp:revision>1</cp:revision>
  <dcterms:created xsi:type="dcterms:W3CDTF">2023-05-26T22:16:15Z</dcterms:created>
  <dcterms:modified xsi:type="dcterms:W3CDTF">2023-05-26T22:21:15Z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w/ Korean Sepsis Alliance</vt:lpwstr>
  </property>
  <property fmtid="{D5CDD505-2E9C-101B-9397-08002B2CF9AE}" pid="10" name="toc-title">
    <vt:lpwstr>Table of contents</vt:lpwstr>
  </property>
</Properties>
</file>