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ac2c2cc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ac2c2c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ac2c2cc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ac2c2cc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ac2c2cc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ac2c2c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ac2c2c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ac2c2c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ac2c2cc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0ac2c2cc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ac2c2cc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ac2c2cc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ac2c2cc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ac2c2cc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2879724" y="3266299"/>
            <a:ext cx="5398200" cy="10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FFFFFF"/>
                </a:solidFill>
              </a:rPr>
              <a:t>Streamlining your life, one note at a time</a:t>
            </a:r>
            <a:endParaRPr i="1" sz="2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834" y="1790950"/>
            <a:ext cx="6271625" cy="17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Issue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514350" y="1606550"/>
            <a:ext cx="36396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this: you want to play piano music on the clarinet. Just play the piano sheet music. Easy right?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Well...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piano is in the key of C whereas the clarinet is in the key of Bb. So now you have to transpose every note on the music two </a:t>
            </a:r>
            <a:r>
              <a:rPr lang="en"/>
              <a:t>half steps</a:t>
            </a:r>
            <a:r>
              <a:rPr lang="en"/>
              <a:t> up!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196" y="1770746"/>
            <a:ext cx="3928650" cy="21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Convenient Solution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794850" y="1629575"/>
            <a:ext cx="3731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That’s where NoteShift comes into play. With its simple UI, anyone can easily go to our website, upload an image of their sheet music, and get their music transposed!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75" y="393450"/>
            <a:ext cx="2877550" cy="43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NoteShift Work?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514350" y="1618050"/>
            <a:ext cx="41919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Scans your document, automatically crops out edges of the paper, and applies perspective correction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Converts your .jpg/.pdf file into music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Gathers user input from the 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Transposes music based off the user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Displays transposed music in a downloadable .pdf file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75" y="927150"/>
            <a:ext cx="2422426" cy="32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NoteShift be used?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572000" y="1606563"/>
            <a:ext cx="42672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Anywhere with internet! All the user needs to do is take a picture of their music and upload it to our website.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Singers/Vocalists who want to sing in a lower/higher register can transpose the music up/down with 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you want to learn song from a different instrument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you get new music and don’t want to transpose by hand for an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Teachers can transpose music to a nicer key for beginning students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much much more!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838875"/>
            <a:ext cx="4057650" cy="227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Goals/Features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Sources/Libraries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514351" y="1123275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https://docs.opencv.org/trunk/da/d54/group__imgproc__transform.html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[2] https://github.com/Audiveris/audiveris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[3] https://www.musicxml.com/tutorial/the-midi-compatible-part/pitch/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[4] https://musescore.org/en/handbook/3/command-line-options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onto the demo...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