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6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0381-FAB5-774D-8873-64E1C993C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Noteshift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6440B-124B-CF41-A679-1383186BA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Music of the future</a:t>
            </a:r>
          </a:p>
        </p:txBody>
      </p:sp>
    </p:spTree>
    <p:extLst>
      <p:ext uri="{BB962C8B-B14F-4D97-AF65-F5344CB8AC3E}">
        <p14:creationId xmlns:p14="http://schemas.microsoft.com/office/powerpoint/2010/main" val="180878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F6A1-8574-6E4B-8E9B-23528BB4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2CCD5-48F1-5243-9A82-D6E6A57AD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</a:t>
            </a:r>
          </a:p>
        </p:txBody>
      </p:sp>
    </p:spTree>
    <p:extLst>
      <p:ext uri="{BB962C8B-B14F-4D97-AF65-F5344CB8AC3E}">
        <p14:creationId xmlns:p14="http://schemas.microsoft.com/office/powerpoint/2010/main" val="289305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D794-FED3-0342-A3BF-D4C114D6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05D0E-CE59-E14D-88FE-5DC24411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Sources:</a:t>
            </a:r>
          </a:p>
          <a:p>
            <a:pPr fontAlgn="t"/>
            <a:r>
              <a:rPr lang="en-US" dirty="0"/>
              <a:t>[1] https://</a:t>
            </a:r>
            <a:r>
              <a:rPr lang="en-US" dirty="0" err="1"/>
              <a:t>docs.opencv.org</a:t>
            </a:r>
            <a:r>
              <a:rPr lang="en-US" dirty="0"/>
              <a:t>/trunk/da/d54/group__</a:t>
            </a:r>
            <a:r>
              <a:rPr lang="en-US" dirty="0" err="1"/>
              <a:t>imgproc</a:t>
            </a:r>
            <a:r>
              <a:rPr lang="en-US" dirty="0"/>
              <a:t>__</a:t>
            </a:r>
            <a:r>
              <a:rPr lang="en-US" dirty="0" err="1"/>
              <a:t>transform.html</a:t>
            </a:r>
            <a:endParaRPr lang="en-US" dirty="0"/>
          </a:p>
          <a:p>
            <a:pPr fontAlgn="t"/>
            <a:r>
              <a:rPr lang="en-US" dirty="0"/>
              <a:t>[2]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ConvertAPI</a:t>
            </a:r>
            <a:r>
              <a:rPr lang="en-US" dirty="0"/>
              <a:t>/</a:t>
            </a:r>
            <a:r>
              <a:rPr lang="en-US" dirty="0" err="1"/>
              <a:t>convertapi</a:t>
            </a:r>
            <a:r>
              <a:rPr lang="en-US" dirty="0"/>
              <a:t>-cli</a:t>
            </a:r>
          </a:p>
          <a:p>
            <a:pPr fontAlgn="t"/>
            <a:r>
              <a:rPr lang="en-US" dirty="0"/>
              <a:t>[3]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Audiveris</a:t>
            </a:r>
            <a:r>
              <a:rPr lang="en-US" dirty="0"/>
              <a:t>/</a:t>
            </a:r>
            <a:r>
              <a:rPr lang="en-US" dirty="0" err="1"/>
              <a:t>audiveris</a:t>
            </a:r>
            <a:endParaRPr lang="en-US" dirty="0"/>
          </a:p>
          <a:p>
            <a:pPr fontAlgn="t"/>
            <a:r>
              <a:rPr lang="en-US" dirty="0"/>
              <a:t>[4] https://</a:t>
            </a:r>
            <a:r>
              <a:rPr lang="en-US" dirty="0" err="1"/>
              <a:t>www.musicxml.com</a:t>
            </a:r>
            <a:r>
              <a:rPr lang="en-US" dirty="0"/>
              <a:t>/tutorial/the-midi-compatible-part/pitch/</a:t>
            </a:r>
          </a:p>
          <a:p>
            <a:pPr fontAlgn="t"/>
            <a:r>
              <a:rPr lang="en-US" dirty="0"/>
              <a:t>[5] https://</a:t>
            </a:r>
            <a:r>
              <a:rPr lang="en-US" dirty="0" err="1"/>
              <a:t>musescore.org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/handbook/3/command-line-options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5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AF88-ECFB-1F46-ABC9-FBC02906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7E48-DC14-1B44-8BD8-A18E2B8C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fontAlgn="t">
              <a:buNone/>
            </a:pPr>
            <a:r>
              <a:rPr lang="en-US" dirty="0"/>
              <a:t>Transposing music is a great musical skill to have. Absolute pitch is</a:t>
            </a:r>
          </a:p>
          <a:p>
            <a:pPr marL="0" indent="0" fontAlgn="t">
              <a:buNone/>
            </a:pPr>
            <a:r>
              <a:rPr lang="en-US" dirty="0"/>
              <a:t>less important; what is more so important is hearing and having </a:t>
            </a:r>
            <a:r>
              <a:rPr lang="en-US" dirty="0" err="1"/>
              <a:t>relat</a:t>
            </a:r>
            <a:r>
              <a:rPr lang="en-US" dirty="0"/>
              <a:t>-</a:t>
            </a:r>
          </a:p>
          <a:p>
            <a:pPr marL="0" indent="0" fontAlgn="t">
              <a:buNone/>
            </a:pPr>
            <a:r>
              <a:rPr lang="en-US" dirty="0" err="1"/>
              <a:t>ionships</a:t>
            </a:r>
            <a:r>
              <a:rPr lang="en-US" dirty="0"/>
              <a:t> between notes. However, the range of notes may mean keys must</a:t>
            </a:r>
          </a:p>
          <a:p>
            <a:pPr marL="0" indent="0" fontAlgn="t">
              <a:buNone/>
            </a:pPr>
            <a:r>
              <a:rPr lang="en-US" dirty="0"/>
              <a:t>be adjusted, and many instruments in bands are transposed instruments,</a:t>
            </a:r>
          </a:p>
          <a:p>
            <a:pPr marL="0" indent="0" fontAlgn="t">
              <a:buNone/>
            </a:pPr>
            <a:r>
              <a:rPr lang="en-US" dirty="0"/>
              <a:t>where different keys are easier to play, and different concert pitches</a:t>
            </a:r>
          </a:p>
          <a:p>
            <a:pPr marL="0" indent="0" fontAlgn="t">
              <a:buNone/>
            </a:pPr>
            <a:r>
              <a:rPr lang="en-US" dirty="0"/>
              <a:t>are even notated differently.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dirty="0"/>
              <a:t>Transposing solutions certainly already exist. If music exists in a</a:t>
            </a:r>
          </a:p>
          <a:p>
            <a:pPr marL="0" indent="0" fontAlgn="t">
              <a:buNone/>
            </a:pPr>
            <a:r>
              <a:rPr lang="en-US" dirty="0"/>
              <a:t>digital format, it is almost trivial to have any competent music program</a:t>
            </a:r>
          </a:p>
          <a:p>
            <a:pPr marL="0" indent="0" fontAlgn="t">
              <a:buNone/>
            </a:pPr>
            <a:r>
              <a:rPr lang="en-US" dirty="0"/>
              <a:t>do the transposing or pitch editing for you. Musical training also means</a:t>
            </a:r>
          </a:p>
          <a:p>
            <a:pPr marL="0" indent="0" fontAlgn="t">
              <a:buNone/>
            </a:pPr>
            <a:r>
              <a:rPr lang="en-US" dirty="0"/>
              <a:t>that you can hand transpose music. However, both these options take time.</a:t>
            </a:r>
          </a:p>
          <a:p>
            <a:pPr marL="0" indent="0" fontAlgn="t">
              <a:buNone/>
            </a:pPr>
            <a:r>
              <a:rPr lang="en-US" dirty="0"/>
              <a:t>As a band director that wants to double check transpositions of a 200</a:t>
            </a:r>
          </a:p>
          <a:p>
            <a:pPr marL="0" indent="0" fontAlgn="t">
              <a:buNone/>
            </a:pPr>
            <a:r>
              <a:rPr lang="en-US" dirty="0"/>
              <a:t>page 16 part score; A music ed teacher, who wants to help all his </a:t>
            </a:r>
            <a:r>
              <a:rPr lang="en-US" dirty="0" err="1"/>
              <a:t>stu</a:t>
            </a:r>
            <a:r>
              <a:rPr lang="en-US" dirty="0"/>
              <a:t>-</a:t>
            </a:r>
          </a:p>
          <a:p>
            <a:pPr marL="0" indent="0" fontAlgn="t">
              <a:buNone/>
            </a:pPr>
            <a:r>
              <a:rPr lang="en-US" dirty="0"/>
              <a:t>dents learn notes; as music </a:t>
            </a:r>
            <a:r>
              <a:rPr lang="en-US" dirty="0" err="1"/>
              <a:t>hobbiests</a:t>
            </a:r>
            <a:r>
              <a:rPr lang="en-US" dirty="0"/>
              <a:t> who want to change to a key with</a:t>
            </a:r>
          </a:p>
          <a:p>
            <a:pPr marL="0" indent="0" fontAlgn="t">
              <a:buNone/>
            </a:pPr>
            <a:r>
              <a:rPr lang="en-US" dirty="0"/>
              <a:t>less flats or sharps to play easier; there are many use cases where</a:t>
            </a:r>
          </a:p>
          <a:p>
            <a:pPr marL="0" indent="0" fontAlgn="t">
              <a:buNone/>
            </a:pPr>
            <a:r>
              <a:rPr lang="en-US" dirty="0"/>
              <a:t>simple, fast transcriptions are simply not </a:t>
            </a:r>
            <a:r>
              <a:rPr lang="en-US" dirty="0" err="1"/>
              <a:t>avaliable</a:t>
            </a:r>
            <a:r>
              <a:rPr lang="en-US" dirty="0"/>
              <a:t>. Not all music is</a:t>
            </a:r>
          </a:p>
          <a:p>
            <a:pPr marL="0" indent="0" fontAlgn="t">
              <a:buNone/>
            </a:pPr>
            <a:r>
              <a:rPr lang="en-US" dirty="0"/>
              <a:t>digital: some music may even have copywrite restrictions on </a:t>
            </a:r>
            <a:r>
              <a:rPr lang="en-US" dirty="0" err="1"/>
              <a:t>permanantly</a:t>
            </a:r>
            <a:endParaRPr lang="en-US" dirty="0"/>
          </a:p>
          <a:p>
            <a:pPr marL="0" indent="0" fontAlgn="t">
              <a:buNone/>
            </a:pPr>
            <a:r>
              <a:rPr lang="en-US" dirty="0"/>
              <a:t>storing a file.</a:t>
            </a:r>
          </a:p>
          <a:p>
            <a:pPr marL="0" indent="0" fontAlgn="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0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55DD-B0D1-6241-8C61-00792B44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619CF-05ED-2A43-8C31-4DE2B2C22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propose an app that will take a picture of whatever you want to </a:t>
            </a:r>
            <a:r>
              <a:rPr lang="en-US" dirty="0" err="1"/>
              <a:t>tran</a:t>
            </a:r>
            <a:r>
              <a:rPr lang="en-US" dirty="0"/>
              <a:t>-</a:t>
            </a:r>
          </a:p>
          <a:p>
            <a:pPr marL="0" indent="0">
              <a:buNone/>
            </a:pPr>
            <a:r>
              <a:rPr lang="en-US" dirty="0" err="1"/>
              <a:t>spose</a:t>
            </a:r>
            <a:r>
              <a:rPr lang="en-US" dirty="0"/>
              <a:t>, and based on how many semitones/key sigs you want to change,</a:t>
            </a:r>
          </a:p>
          <a:p>
            <a:pPr marL="0" indent="0">
              <a:buNone/>
            </a:pPr>
            <a:r>
              <a:rPr lang="en-US" dirty="0"/>
              <a:t>will do that automatically for you.</a:t>
            </a:r>
          </a:p>
        </p:txBody>
      </p:sp>
    </p:spTree>
    <p:extLst>
      <p:ext uri="{BB962C8B-B14F-4D97-AF65-F5344CB8AC3E}">
        <p14:creationId xmlns:p14="http://schemas.microsoft.com/office/powerpoint/2010/main" val="306750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FAE3-0454-604B-903F-7F28D4B2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</a:t>
            </a:r>
            <a:r>
              <a:rPr lang="en-US" dirty="0" err="1"/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2AFEA-D6D0-B44C-9AA1-5556E6129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music backgrounds</a:t>
            </a:r>
          </a:p>
        </p:txBody>
      </p:sp>
    </p:spTree>
    <p:extLst>
      <p:ext uri="{BB962C8B-B14F-4D97-AF65-F5344CB8AC3E}">
        <p14:creationId xmlns:p14="http://schemas.microsoft.com/office/powerpoint/2010/main" val="17802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0381-FAB5-774D-8873-64E1C993C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A4F4F4-528D-DB42-B41A-E6F7FB5E9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1638-270B-4D48-B73D-6959FF44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5974-68F5-C44C-BB5E-0A51B0A4F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76438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9E0A-857A-3047-8F88-91231433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4D28-1FBA-604A-BB2D-0464D72E0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image</a:t>
            </a:r>
          </a:p>
        </p:txBody>
      </p:sp>
    </p:spTree>
    <p:extLst>
      <p:ext uri="{BB962C8B-B14F-4D97-AF65-F5344CB8AC3E}">
        <p14:creationId xmlns:p14="http://schemas.microsoft.com/office/powerpoint/2010/main" val="123986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517F-CD9D-2B41-861D-D9D5B461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EF18-0128-AA41-B7DD-F9EDC0CF0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This involves 3 basic parts: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Convert Picture to digital music format</a:t>
            </a:r>
          </a:p>
          <a:p>
            <a:pPr marL="0" indent="0">
              <a:buNone/>
            </a:pPr>
            <a:r>
              <a:rPr lang="en-US" dirty="0"/>
              <a:t>2. Transposition</a:t>
            </a:r>
          </a:p>
          <a:p>
            <a:pPr marL="0" indent="0">
              <a:buNone/>
            </a:pPr>
            <a:r>
              <a:rPr lang="en-US" dirty="0"/>
              <a:t>3. Convert digital music format back to picture.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Under our research, each of these three components exist individually.</a:t>
            </a:r>
          </a:p>
          <a:p>
            <a:pPr marL="0" indent="0">
              <a:buNone/>
            </a:pPr>
            <a:r>
              <a:rPr lang="en-US" dirty="0"/>
              <a:t>The mega site IMSLP hosts countless historical music scores, and digit-</a:t>
            </a:r>
          </a:p>
          <a:p>
            <a:pPr marL="0" indent="0">
              <a:buNone/>
            </a:pPr>
            <a:r>
              <a:rPr lang="en-US" dirty="0"/>
              <a:t>ally </a:t>
            </a:r>
            <a:r>
              <a:rPr lang="en-US" dirty="0" err="1"/>
              <a:t>catelogs</a:t>
            </a:r>
            <a:r>
              <a:rPr lang="en-US" dirty="0"/>
              <a:t> many with OMR (Optical Music Recognition) technology.</a:t>
            </a:r>
          </a:p>
          <a:p>
            <a:pPr marL="0" indent="0">
              <a:buNone/>
            </a:pPr>
            <a:r>
              <a:rPr lang="en-US" dirty="0"/>
              <a:t>Programs like LMMS, Audacity, FL Studio, and many more transpose music</a:t>
            </a:r>
          </a:p>
          <a:p>
            <a:pPr marL="0" indent="0">
              <a:buNone/>
            </a:pPr>
            <a:r>
              <a:rPr lang="en-US" dirty="0"/>
              <a:t>easily. And the program </a:t>
            </a:r>
            <a:r>
              <a:rPr lang="en-US" dirty="0" err="1"/>
              <a:t>MuseScore</a:t>
            </a:r>
            <a:r>
              <a:rPr lang="en-US" dirty="0"/>
              <a:t>, a music notation software, has the</a:t>
            </a:r>
          </a:p>
          <a:p>
            <a:pPr marL="0" indent="0">
              <a:buNone/>
            </a:pPr>
            <a:r>
              <a:rPr lang="en-US" dirty="0"/>
              <a:t>ability to change digital music formats to a visual pdf score.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it appears that these three steps have never been combined into</a:t>
            </a:r>
          </a:p>
          <a:p>
            <a:pPr marL="0" indent="0">
              <a:buNone/>
            </a:pPr>
            <a:r>
              <a:rPr lang="en-US" dirty="0"/>
              <a:t>a simple, quick, useful solution to real-time transcriptions of music.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project automates these three steps into one powerful web-app, </a:t>
            </a:r>
            <a:r>
              <a:rPr lang="en-US" dirty="0" err="1"/>
              <a:t>acce</a:t>
            </a:r>
            <a:r>
              <a:rPr lang="en-US" dirty="0"/>
              <a:t>-</a:t>
            </a:r>
          </a:p>
          <a:p>
            <a:pPr marL="0" indent="0">
              <a:buNone/>
            </a:pPr>
            <a:r>
              <a:rPr lang="en-US" dirty="0" err="1"/>
              <a:t>ssable</a:t>
            </a:r>
            <a:r>
              <a:rPr lang="en-US" dirty="0"/>
              <a:t> by any electronic device capable of connecting to the internet,</a:t>
            </a:r>
          </a:p>
          <a:p>
            <a:pPr marL="0" indent="0">
              <a:buNone/>
            </a:pPr>
            <a:r>
              <a:rPr lang="en-US" dirty="0"/>
              <a:t>including phones and tablets.</a:t>
            </a:r>
          </a:p>
        </p:txBody>
      </p:sp>
    </p:spTree>
    <p:extLst>
      <p:ext uri="{BB962C8B-B14F-4D97-AF65-F5344CB8AC3E}">
        <p14:creationId xmlns:p14="http://schemas.microsoft.com/office/powerpoint/2010/main" val="426236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5CFF-5631-6140-9894-CBCF5B99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9F92-8028-F34B-BA8E-FAC759A1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The front-end gathers details such as the current key and the desired</a:t>
            </a:r>
          </a:p>
          <a:p>
            <a:pPr marL="0" indent="0">
              <a:buNone/>
            </a:pPr>
            <a:r>
              <a:rPr lang="en-US" dirty="0"/>
              <a:t>semitone change/transposed key (</a:t>
            </a:r>
            <a:r>
              <a:rPr lang="en-US" dirty="0" err="1"/>
              <a:t>necesary</a:t>
            </a:r>
            <a:r>
              <a:rPr lang="en-US" dirty="0"/>
              <a:t> for correct enharmonic label-</a:t>
            </a:r>
          </a:p>
          <a:p>
            <a:pPr marL="0" indent="0">
              <a:buNone/>
            </a:pPr>
            <a:r>
              <a:rPr lang="en-US" dirty="0" err="1"/>
              <a:t>ing</a:t>
            </a:r>
            <a:r>
              <a:rPr lang="en-US" dirty="0"/>
              <a:t>), and of course, the image file of the music score. Then the back</a:t>
            </a:r>
          </a:p>
          <a:p>
            <a:pPr marL="0" indent="0">
              <a:buNone/>
            </a:pPr>
            <a:r>
              <a:rPr lang="en-US" dirty="0"/>
              <a:t>-end does several steps: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Crops (Thresholds) and transforms image into rectangle. (Automated</a:t>
            </a:r>
          </a:p>
          <a:p>
            <a:pPr marL="0" indent="0">
              <a:buNone/>
            </a:pPr>
            <a:r>
              <a:rPr lang="en-US" dirty="0"/>
              <a:t>using Open CV) [1]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Change image to PDF through API [2]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PDF through OMV to </a:t>
            </a:r>
            <a:r>
              <a:rPr lang="en-US" dirty="0" err="1"/>
              <a:t>MusicXML</a:t>
            </a:r>
            <a:r>
              <a:rPr lang="en-US" dirty="0"/>
              <a:t> [3]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Transpose </a:t>
            </a:r>
            <a:r>
              <a:rPr lang="en-US" dirty="0" err="1"/>
              <a:t>MusicXML</a:t>
            </a:r>
            <a:r>
              <a:rPr lang="en-US" dirty="0"/>
              <a:t> using scripts [4]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MusicXML</a:t>
            </a:r>
            <a:r>
              <a:rPr lang="en-US" dirty="0"/>
              <a:t> to other formats [5]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between the front-end and back-end will be sent using either AJAX</a:t>
            </a:r>
          </a:p>
          <a:p>
            <a:pPr marL="0" indent="0">
              <a:buNone/>
            </a:pPr>
            <a:r>
              <a:rPr lang="en-US" dirty="0"/>
              <a:t>or </a:t>
            </a:r>
            <a:r>
              <a:rPr lang="en-US" dirty="0" err="1"/>
              <a:t>JQuery</a:t>
            </a:r>
            <a:r>
              <a:rPr lang="en-US" dirty="0"/>
              <a:t>, and received and processed with either NodeJS or Bash on an</a:t>
            </a:r>
          </a:p>
          <a:p>
            <a:pPr marL="0" indent="0">
              <a:buNone/>
            </a:pPr>
            <a:r>
              <a:rPr lang="en-US" dirty="0"/>
              <a:t>Apache server. Proper CGI, user-friendliness, and responsive UI/UX is</a:t>
            </a:r>
          </a:p>
          <a:p>
            <a:pPr marL="0" indent="0">
              <a:buNone/>
            </a:pPr>
            <a:r>
              <a:rPr lang="en-US" dirty="0"/>
              <a:t>attempted. </a:t>
            </a:r>
            <a:r>
              <a:rPr lang="en-US" dirty="0" err="1"/>
              <a:t>Strech</a:t>
            </a:r>
            <a:r>
              <a:rPr lang="en-US" dirty="0"/>
              <a:t> goals including displaying original and transposed</a:t>
            </a:r>
          </a:p>
          <a:p>
            <a:pPr marL="0" indent="0">
              <a:buNone/>
            </a:pPr>
            <a:r>
              <a:rPr lang="en-US" dirty="0"/>
              <a:t>side by side, playing audio file, and transposing different parts of</a:t>
            </a:r>
          </a:p>
          <a:p>
            <a:pPr marL="0" indent="0">
              <a:buNone/>
            </a:pPr>
            <a:r>
              <a:rPr lang="en-US" dirty="0"/>
              <a:t>the score to different keys. For copyright compliance, digital files</a:t>
            </a:r>
          </a:p>
          <a:p>
            <a:pPr marL="0" indent="0">
              <a:buNone/>
            </a:pPr>
            <a:r>
              <a:rPr lang="en-US" dirty="0"/>
              <a:t>will not be able for public download, and all files will be marked at</a:t>
            </a:r>
          </a:p>
          <a:p>
            <a:pPr marL="0" indent="0">
              <a:buNone/>
            </a:pPr>
            <a:r>
              <a:rPr lang="en-US" dirty="0"/>
              <a:t>the end of each session and removed periodically.</a:t>
            </a:r>
          </a:p>
        </p:txBody>
      </p:sp>
    </p:spTree>
    <p:extLst>
      <p:ext uri="{BB962C8B-B14F-4D97-AF65-F5344CB8AC3E}">
        <p14:creationId xmlns:p14="http://schemas.microsoft.com/office/powerpoint/2010/main" val="259731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42</TotalTime>
  <Words>717</Words>
  <Application>Microsoft Macintosh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Noteshift</vt:lpstr>
      <vt:lpstr>Problem</vt:lpstr>
      <vt:lpstr>SOlution</vt:lpstr>
      <vt:lpstr>Market ValidatioN</vt:lpstr>
      <vt:lpstr>Product</vt:lpstr>
      <vt:lpstr>PowerPoint Presentation</vt:lpstr>
      <vt:lpstr>PowerPoint Presentation</vt:lpstr>
      <vt:lpstr>Explanation</vt:lpstr>
      <vt:lpstr>Explanation (cont.)</vt:lpstr>
      <vt:lpstr>Team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Noteshift</dc:title>
  <dc:creator>Xiangyu Shen</dc:creator>
  <cp:lastModifiedBy>Xiangyu Shen</cp:lastModifiedBy>
  <cp:revision>2</cp:revision>
  <dcterms:created xsi:type="dcterms:W3CDTF">2019-09-14T02:12:09Z</dcterms:created>
  <dcterms:modified xsi:type="dcterms:W3CDTF">2019-09-14T02:54:11Z</dcterms:modified>
</cp:coreProperties>
</file>