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709-E26C-8B4E-9C35-06D54C08A01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4D9-4172-E749-BE2A-E84C3CA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709-E26C-8B4E-9C35-06D54C08A01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4D9-4172-E749-BE2A-E84C3CA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709-E26C-8B4E-9C35-06D54C08A01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4D9-4172-E749-BE2A-E84C3CA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709-E26C-8B4E-9C35-06D54C08A01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4D9-4172-E749-BE2A-E84C3CA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709-E26C-8B4E-9C35-06D54C08A01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4D9-4172-E749-BE2A-E84C3CA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7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709-E26C-8B4E-9C35-06D54C08A01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4D9-4172-E749-BE2A-E84C3CA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1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709-E26C-8B4E-9C35-06D54C08A01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4D9-4172-E749-BE2A-E84C3CA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709-E26C-8B4E-9C35-06D54C08A01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4D9-4172-E749-BE2A-E84C3CA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709-E26C-8B4E-9C35-06D54C08A01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4D9-4172-E749-BE2A-E84C3CA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8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709-E26C-8B4E-9C35-06D54C08A01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4D9-4172-E749-BE2A-E84C3CA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3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709-E26C-8B4E-9C35-06D54C08A01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4D9-4172-E749-BE2A-E84C3CA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0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7709-E26C-8B4E-9C35-06D54C08A01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D34D9-4172-E749-BE2A-E84C3CA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00"/>
            <a:ext cx="9144000" cy="6212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347" y="139811"/>
            <a:ext cx="20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coolness/10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7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square root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1539" b="115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115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5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Size square root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C</dc:creator>
  <cp:lastModifiedBy>R C</cp:lastModifiedBy>
  <cp:revision>2</cp:revision>
  <dcterms:created xsi:type="dcterms:W3CDTF">2014-09-23T23:17:49Z</dcterms:created>
  <dcterms:modified xsi:type="dcterms:W3CDTF">2014-09-24T00:41:36Z</dcterms:modified>
</cp:coreProperties>
</file>