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4EB7-76E8-4201-932F-99926EB5A61E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0EADAF6-244D-4920-81E2-93BB8B26D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4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4EB7-76E8-4201-932F-99926EB5A61E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0EADAF6-244D-4920-81E2-93BB8B26D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27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4EB7-76E8-4201-932F-99926EB5A61E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0EADAF6-244D-4920-81E2-93BB8B26DC0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1139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4EB7-76E8-4201-932F-99926EB5A61E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0EADAF6-244D-4920-81E2-93BB8B26D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45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4EB7-76E8-4201-932F-99926EB5A61E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0EADAF6-244D-4920-81E2-93BB8B26DC0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6824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4EB7-76E8-4201-932F-99926EB5A61E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0EADAF6-244D-4920-81E2-93BB8B26D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11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4EB7-76E8-4201-932F-99926EB5A61E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DAF6-244D-4920-81E2-93BB8B26D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91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4EB7-76E8-4201-932F-99926EB5A61E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DAF6-244D-4920-81E2-93BB8B26D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17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4EB7-76E8-4201-932F-99926EB5A61E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DAF6-244D-4920-81E2-93BB8B26D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7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4EB7-76E8-4201-932F-99926EB5A61E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0EADAF6-244D-4920-81E2-93BB8B26D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4EB7-76E8-4201-932F-99926EB5A61E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0EADAF6-244D-4920-81E2-93BB8B26D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1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4EB7-76E8-4201-932F-99926EB5A61E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0EADAF6-244D-4920-81E2-93BB8B26D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4EB7-76E8-4201-932F-99926EB5A61E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DAF6-244D-4920-81E2-93BB8B26D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12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4EB7-76E8-4201-932F-99926EB5A61E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DAF6-244D-4920-81E2-93BB8B26D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26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4EB7-76E8-4201-932F-99926EB5A61E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DAF6-244D-4920-81E2-93BB8B26D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08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4EB7-76E8-4201-932F-99926EB5A61E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0EADAF6-244D-4920-81E2-93BB8B26D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28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84EB7-76E8-4201-932F-99926EB5A61E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0EADAF6-244D-4920-81E2-93BB8B26D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95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E4363-9EC4-48D6-83C3-33E5987E2E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7065D7-CBF4-4397-AB55-73581B6A1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2017" y="4346713"/>
            <a:ext cx="5989983" cy="25112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Raghuram </a:t>
            </a:r>
            <a:r>
              <a:rPr lang="en-US" dirty="0" err="1"/>
              <a:t>Chilamakuri</a:t>
            </a:r>
            <a:r>
              <a:rPr lang="en-US" dirty="0"/>
              <a:t>(Programmer Analyst)</a:t>
            </a:r>
          </a:p>
          <a:p>
            <a:r>
              <a:rPr lang="en-US" dirty="0"/>
              <a:t>And </a:t>
            </a:r>
          </a:p>
          <a:p>
            <a:r>
              <a:rPr lang="en-US" dirty="0"/>
              <a:t>Sandeep </a:t>
            </a:r>
            <a:r>
              <a:rPr lang="en-US" dirty="0" err="1"/>
              <a:t>battula</a:t>
            </a:r>
            <a:r>
              <a:rPr lang="en-US" dirty="0"/>
              <a:t>(Programmer Analyst)</a:t>
            </a:r>
          </a:p>
          <a:p>
            <a:r>
              <a:rPr lang="en-US" dirty="0"/>
              <a:t>Mentors: Santosh </a:t>
            </a:r>
            <a:r>
              <a:rPr lang="en-US" dirty="0" err="1"/>
              <a:t>Soni</a:t>
            </a:r>
            <a:r>
              <a:rPr lang="en-US" dirty="0"/>
              <a:t> , Subash </a:t>
            </a:r>
            <a:r>
              <a:rPr lang="en-US" dirty="0" err="1"/>
              <a:t>Meda</a:t>
            </a:r>
            <a:r>
              <a:rPr lang="en-US" dirty="0"/>
              <a:t>, Poonam Gupta.</a:t>
            </a:r>
          </a:p>
          <a:p>
            <a:endParaRPr lang="en-US" dirty="0"/>
          </a:p>
          <a:p>
            <a:r>
              <a:rPr lang="en-US" dirty="0"/>
              <a:t>Work Manager: </a:t>
            </a:r>
            <a:r>
              <a:rPr lang="en-US" b="1" dirty="0" err="1"/>
              <a:t>Praneeth</a:t>
            </a:r>
            <a:r>
              <a:rPr lang="en-US" b="1" dirty="0"/>
              <a:t> </a:t>
            </a:r>
            <a:r>
              <a:rPr lang="en-US" b="1" dirty="0" err="1"/>
              <a:t>Buggaveeti</a:t>
            </a:r>
            <a:endParaRPr lang="en-US" b="1" dirty="0"/>
          </a:p>
          <a:p>
            <a:r>
              <a:rPr lang="en-US" b="1" dirty="0"/>
              <a:t>DevOps Engineer.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162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49511-B736-4E5A-8EA1-4C594070F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Node 1 &amp; 2 Configuration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C0D98-BCDE-4257-B124-BBA46BA04D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/>
              <a:t>Build Commands for Node 1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sudo</a:t>
            </a:r>
            <a:r>
              <a:rPr lang="en-US" sz="1600" dirty="0">
                <a:latin typeface="Consolas" panose="020B0609020204030204" pitchFamily="49" charset="0"/>
              </a:rPr>
              <a:t> docker rm -f $(</a:t>
            </a:r>
            <a:r>
              <a:rPr lang="en-US" sz="1600" dirty="0" err="1">
                <a:latin typeface="Consolas" panose="020B0609020204030204" pitchFamily="49" charset="0"/>
              </a:rPr>
              <a:t>sudo</a:t>
            </a:r>
            <a:r>
              <a:rPr lang="en-US" sz="1600" dirty="0">
                <a:latin typeface="Consolas" panose="020B0609020204030204" pitchFamily="49" charset="0"/>
              </a:rPr>
              <a:t> docker </a:t>
            </a:r>
            <a:r>
              <a:rPr lang="en-US" sz="1600" dirty="0" err="1">
                <a:latin typeface="Consolas" panose="020B0609020204030204" pitchFamily="49" charset="0"/>
              </a:rPr>
              <a:t>ps</a:t>
            </a:r>
            <a:r>
              <a:rPr lang="en-US" sz="1600" dirty="0">
                <a:latin typeface="Consolas" panose="020B0609020204030204" pitchFamily="49" charset="0"/>
              </a:rPr>
              <a:t> -a -q)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sudo</a:t>
            </a:r>
            <a:r>
              <a:rPr lang="en-US" sz="1600" dirty="0">
                <a:latin typeface="Consolas" panose="020B0609020204030204" pitchFamily="49" charset="0"/>
              </a:rPr>
              <a:t> docker build /home/ubuntu/workspace/</a:t>
            </a:r>
            <a:r>
              <a:rPr lang="en-US" sz="1600" dirty="0" err="1">
                <a:latin typeface="Consolas" panose="020B0609020204030204" pitchFamily="49" charset="0"/>
              </a:rPr>
              <a:t>TestGo</a:t>
            </a:r>
            <a:r>
              <a:rPr lang="en-US" sz="1600" dirty="0">
                <a:latin typeface="Consolas" panose="020B0609020204030204" pitchFamily="49" charset="0"/>
              </a:rPr>
              <a:t> -t testimage1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sudo</a:t>
            </a:r>
            <a:r>
              <a:rPr lang="en-US" sz="1600" dirty="0">
                <a:latin typeface="Consolas" panose="020B0609020204030204" pitchFamily="49" charset="0"/>
              </a:rPr>
              <a:t> docker run -it -p 82:8080 -d testimage1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D136C7-8CE6-46A1-83D5-383F115FF8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Build Commands for Node 2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sudo</a:t>
            </a:r>
            <a:r>
              <a:rPr lang="en-US" sz="1600" dirty="0">
                <a:latin typeface="Consolas" panose="020B0609020204030204" pitchFamily="49" charset="0"/>
              </a:rPr>
              <a:t> docker build /home/ubuntu/</a:t>
            </a:r>
            <a:r>
              <a:rPr lang="en-US" sz="1600" dirty="0" err="1">
                <a:latin typeface="Consolas" panose="020B0609020204030204" pitchFamily="49" charset="0"/>
              </a:rPr>
              <a:t>jenkins</a:t>
            </a:r>
            <a:r>
              <a:rPr lang="en-US" sz="1600" dirty="0">
                <a:latin typeface="Consolas" panose="020B0609020204030204" pitchFamily="49" charset="0"/>
              </a:rPr>
              <a:t>/workspace/</a:t>
            </a:r>
            <a:r>
              <a:rPr lang="en-US" sz="1600" dirty="0" err="1">
                <a:latin typeface="Consolas" panose="020B0609020204030204" pitchFamily="49" charset="0"/>
              </a:rPr>
              <a:t>ProdGo</a:t>
            </a:r>
            <a:r>
              <a:rPr lang="en-US" sz="1600" dirty="0">
                <a:latin typeface="Consolas" panose="020B0609020204030204" pitchFamily="49" charset="0"/>
              </a:rPr>
              <a:t> -t testimage2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sudo</a:t>
            </a:r>
            <a:r>
              <a:rPr lang="en-US" sz="1600" dirty="0">
                <a:latin typeface="Consolas" panose="020B0609020204030204" pitchFamily="49" charset="0"/>
              </a:rPr>
              <a:t> docker tag testimage2 gcr.io/</a:t>
            </a:r>
            <a:r>
              <a:rPr lang="en-US" sz="1600" dirty="0" err="1">
                <a:latin typeface="Consolas" panose="020B0609020204030204" pitchFamily="49" charset="0"/>
              </a:rPr>
              <a:t>jenkinsgoapi</a:t>
            </a:r>
            <a:r>
              <a:rPr lang="en-US" sz="1600" dirty="0">
                <a:latin typeface="Consolas" panose="020B0609020204030204" pitchFamily="49" charset="0"/>
              </a:rPr>
              <a:t>-project/testimage2:$BUILD_NUMBER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sudo</a:t>
            </a:r>
            <a:r>
              <a:rPr lang="en-US" sz="1600" dirty="0">
                <a:latin typeface="Consolas" panose="020B0609020204030204" pitchFamily="49" charset="0"/>
              </a:rPr>
              <a:t> docker push gcr.io/</a:t>
            </a:r>
            <a:r>
              <a:rPr lang="en-US" sz="1600" dirty="0" err="1">
                <a:latin typeface="Consolas" panose="020B0609020204030204" pitchFamily="49" charset="0"/>
              </a:rPr>
              <a:t>jenkinsgoapi</a:t>
            </a:r>
            <a:r>
              <a:rPr lang="en-US" sz="1600" dirty="0">
                <a:latin typeface="Consolas" panose="020B0609020204030204" pitchFamily="49" charset="0"/>
              </a:rPr>
              <a:t>-project/testimage2:$BUILD_NUMBER</a:t>
            </a:r>
          </a:p>
        </p:txBody>
      </p:sp>
    </p:spTree>
    <p:extLst>
      <p:ext uri="{BB962C8B-B14F-4D97-AF65-F5344CB8AC3E}">
        <p14:creationId xmlns:p14="http://schemas.microsoft.com/office/powerpoint/2010/main" val="638503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98F6A-5029-4DFC-B18F-8339510D2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Node Configuration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9044E4-EA3A-4DB0-8BBB-FE5B17D4B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72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187E3-EF73-4D52-8AAE-16B8A449F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 for Building Node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258E09F-A1BD-4442-896C-A7C35D545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279" y="1825625"/>
            <a:ext cx="8759686" cy="4667250"/>
          </a:xfrm>
        </p:spPr>
      </p:pic>
    </p:spTree>
    <p:extLst>
      <p:ext uri="{BB962C8B-B14F-4D97-AF65-F5344CB8AC3E}">
        <p14:creationId xmlns:p14="http://schemas.microsoft.com/office/powerpoint/2010/main" val="2367937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CD346-48CB-4FF2-885E-327B40260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42784"/>
            <a:ext cx="10515600" cy="100861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200" dirty="0">
                <a:latin typeface="Courier New" panose="02070309020205020404" pitchFamily="49" charset="0"/>
                <a:cs typeface="Courier New" panose="02070309020205020404" pitchFamily="49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65737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13B42-DDFD-4E73-9CA0-3C3A9675E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Deploying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GoLang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Application in GCR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A0E9F-7A07-4060-AB46-42DE8E2D1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Pulling source code and Docker file from git repository. </a:t>
            </a:r>
          </a:p>
          <a:p>
            <a:r>
              <a:rPr lang="en-US" dirty="0"/>
              <a:t>Step 2: creating the image using the Jenkins pipeline. </a:t>
            </a:r>
          </a:p>
          <a:p>
            <a:r>
              <a:rPr lang="en-US" dirty="0"/>
              <a:t>Step 3: Tagging the local image with the google cloud image for running a container. </a:t>
            </a:r>
          </a:p>
          <a:p>
            <a:r>
              <a:rPr lang="en-US" dirty="0"/>
              <a:t>Step 4: Deploying the Golang application in the generated URL. </a:t>
            </a:r>
          </a:p>
          <a:p>
            <a:r>
              <a:rPr lang="en-US" dirty="0"/>
              <a:t>Step 5: Running the container with the necessary corrections from GitHub. </a:t>
            </a:r>
          </a:p>
        </p:txBody>
      </p:sp>
    </p:spTree>
    <p:extLst>
      <p:ext uri="{BB962C8B-B14F-4D97-AF65-F5344CB8AC3E}">
        <p14:creationId xmlns:p14="http://schemas.microsoft.com/office/powerpoint/2010/main" val="2417084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F0BF7-42FA-4064-B366-4F17F6902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Installing Virtual machines in 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80DB9-E37A-4CE2-8274-CD6BCC08A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99931"/>
            <a:ext cx="12046226" cy="5758069"/>
          </a:xfrm>
        </p:spPr>
        <p:txBody>
          <a:bodyPr/>
          <a:lstStyle/>
          <a:p>
            <a:r>
              <a:rPr lang="en-US" dirty="0"/>
              <a:t>Installing ubuntu servers for all three Master, Slave-1, Slave-2.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DF4AE97-E2B1-4FFC-9CC2-869D97110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826" y="1635052"/>
            <a:ext cx="9289774" cy="483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970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DB9E0-A378-4BE1-9C1A-AC2D3BF4C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30" y="365126"/>
            <a:ext cx="11168270" cy="138416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Connecting to Virtual machines using putty</a:t>
            </a:r>
          </a:p>
        </p:txBody>
      </p:sp>
      <p:pic>
        <p:nvPicPr>
          <p:cNvPr id="17" name="Content Placeholder 1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658D0A5-E9BA-49DC-84F5-981D02FCBF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829" y="2133600"/>
            <a:ext cx="6720168" cy="3778250"/>
          </a:xfrm>
        </p:spPr>
      </p:pic>
    </p:spTree>
    <p:extLst>
      <p:ext uri="{BB962C8B-B14F-4D97-AF65-F5344CB8AC3E}">
        <p14:creationId xmlns:p14="http://schemas.microsoft.com/office/powerpoint/2010/main" val="1240736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4A7DA-1ACA-4626-B41C-379E51A48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Installing Docker in the Master Jenkins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E824C-D2D2-44D6-B338-3444252C0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3330"/>
            <a:ext cx="12059478" cy="56046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Following commands are used for installing the Docker in virtual machine. </a:t>
            </a:r>
          </a:p>
          <a:p>
            <a:r>
              <a:rPr lang="en-US" sz="2000" dirty="0"/>
              <a:t> curl -</a:t>
            </a:r>
            <a:r>
              <a:rPr lang="en-US" sz="2000" dirty="0" err="1"/>
              <a:t>fsSL</a:t>
            </a:r>
            <a:r>
              <a:rPr lang="en-US" sz="2000" dirty="0"/>
              <a:t> https://download.docker.com/linux/ubuntu/gpg | </a:t>
            </a:r>
            <a:r>
              <a:rPr lang="en-US" sz="2000" dirty="0" err="1"/>
              <a:t>sudo</a:t>
            </a:r>
            <a:r>
              <a:rPr lang="en-US" sz="2000" dirty="0"/>
              <a:t> apt-key add –</a:t>
            </a:r>
          </a:p>
          <a:p>
            <a:r>
              <a:rPr lang="en-US" sz="2000" dirty="0" err="1"/>
              <a:t>sudo</a:t>
            </a:r>
            <a:r>
              <a:rPr lang="en-US" sz="2000" dirty="0"/>
              <a:t> add-apt-repository "deb [arch=amd64] https://download.docker.com/linux/ubuntu $(</a:t>
            </a:r>
            <a:r>
              <a:rPr lang="en-US" sz="2000" dirty="0" err="1"/>
              <a:t>lsb_release</a:t>
            </a:r>
            <a:r>
              <a:rPr lang="en-US" sz="2000" dirty="0"/>
              <a:t> -cs) stable edge"</a:t>
            </a:r>
          </a:p>
          <a:p>
            <a:r>
              <a:rPr lang="en-US" sz="2000" dirty="0"/>
              <a:t>apt-cache policy docker-</a:t>
            </a:r>
            <a:r>
              <a:rPr lang="en-US" sz="2000" dirty="0" err="1"/>
              <a:t>ce</a:t>
            </a:r>
            <a:endParaRPr lang="en-US" sz="2000" dirty="0"/>
          </a:p>
          <a:p>
            <a:r>
              <a:rPr lang="en-US" sz="2000" dirty="0" err="1"/>
              <a:t>sudo</a:t>
            </a:r>
            <a:r>
              <a:rPr lang="en-US" sz="2000" dirty="0"/>
              <a:t> apt-get install -y docker-</a:t>
            </a:r>
            <a:r>
              <a:rPr lang="en-US" sz="2000" dirty="0" err="1"/>
              <a:t>ce</a:t>
            </a:r>
            <a:endParaRPr lang="en-US" sz="2000" dirty="0"/>
          </a:p>
          <a:p>
            <a:r>
              <a:rPr lang="en-US" sz="2000" dirty="0" err="1"/>
              <a:t>sudo</a:t>
            </a:r>
            <a:r>
              <a:rPr lang="en-US" sz="2000" dirty="0"/>
              <a:t> </a:t>
            </a:r>
            <a:r>
              <a:rPr lang="en-US" sz="2000" dirty="0" err="1"/>
              <a:t>systemctl</a:t>
            </a:r>
            <a:r>
              <a:rPr lang="en-US" sz="2000" dirty="0"/>
              <a:t> status docker</a:t>
            </a:r>
          </a:p>
        </p:txBody>
      </p:sp>
    </p:spTree>
    <p:extLst>
      <p:ext uri="{BB962C8B-B14F-4D97-AF65-F5344CB8AC3E}">
        <p14:creationId xmlns:p14="http://schemas.microsoft.com/office/powerpoint/2010/main" val="304938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F1EF2-648E-4904-A947-3DBB2F9C4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Installing Jenkins in Jenkins master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94108-E15D-4F09-80A9-661125993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96754"/>
            <a:ext cx="12192000" cy="576124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Following the list of commands to install Jenkins.</a:t>
            </a:r>
          </a:p>
          <a:p>
            <a:r>
              <a:rPr lang="en-US" sz="2000" dirty="0" err="1"/>
              <a:t>sudo</a:t>
            </a:r>
            <a:r>
              <a:rPr lang="en-US" sz="2000" dirty="0"/>
              <a:t> apt update</a:t>
            </a:r>
          </a:p>
          <a:p>
            <a:r>
              <a:rPr lang="en-US" sz="2000" dirty="0" err="1"/>
              <a:t>sudo</a:t>
            </a:r>
            <a:r>
              <a:rPr lang="en-US" sz="2000" dirty="0"/>
              <a:t> apt install openjdk-8-jdk</a:t>
            </a:r>
          </a:p>
          <a:p>
            <a:r>
              <a:rPr lang="en-US" sz="2000" dirty="0" err="1"/>
              <a:t>wget</a:t>
            </a:r>
            <a:r>
              <a:rPr lang="en-US" sz="2000" dirty="0"/>
              <a:t> -q -O - https://pkg.jenkins.io/debian/jenkins.io.key | </a:t>
            </a:r>
            <a:r>
              <a:rPr lang="en-US" sz="2000" dirty="0" err="1"/>
              <a:t>sudo</a:t>
            </a:r>
            <a:r>
              <a:rPr lang="en-US" sz="2000" dirty="0"/>
              <a:t> apt-key add –</a:t>
            </a:r>
          </a:p>
          <a:p>
            <a:r>
              <a:rPr lang="en-US" sz="2000" dirty="0" err="1"/>
              <a:t>sudo</a:t>
            </a:r>
            <a:r>
              <a:rPr lang="en-US" sz="2000" dirty="0"/>
              <a:t> </a:t>
            </a:r>
            <a:r>
              <a:rPr lang="en-US" sz="2000" dirty="0" err="1"/>
              <a:t>sh</a:t>
            </a:r>
            <a:r>
              <a:rPr lang="en-US" sz="2000" dirty="0"/>
              <a:t> -c 'echo deb http://pkg.jenkins.io/debian-stable binary/ &gt; /</a:t>
            </a:r>
            <a:r>
              <a:rPr lang="en-US" sz="2000" dirty="0" err="1"/>
              <a:t>etc</a:t>
            </a:r>
            <a:r>
              <a:rPr lang="en-US" sz="2000" dirty="0"/>
              <a:t>/apt/</a:t>
            </a:r>
            <a:r>
              <a:rPr lang="en-US" sz="2000" dirty="0" err="1"/>
              <a:t>sources.list.d</a:t>
            </a:r>
            <a:r>
              <a:rPr lang="en-US" sz="2000" dirty="0"/>
              <a:t>/</a:t>
            </a:r>
            <a:r>
              <a:rPr lang="en-US" sz="2000" dirty="0" err="1"/>
              <a:t>jenkins.list</a:t>
            </a:r>
            <a:r>
              <a:rPr lang="en-US" sz="2000" dirty="0"/>
              <a:t>’</a:t>
            </a:r>
          </a:p>
          <a:p>
            <a:r>
              <a:rPr lang="en-US" sz="2000" dirty="0" err="1"/>
              <a:t>sudo</a:t>
            </a:r>
            <a:r>
              <a:rPr lang="en-US" sz="2000" dirty="0"/>
              <a:t> apt update</a:t>
            </a:r>
          </a:p>
          <a:p>
            <a:r>
              <a:rPr lang="en-US" sz="2000" dirty="0" err="1"/>
              <a:t>sudo</a:t>
            </a:r>
            <a:r>
              <a:rPr lang="en-US" sz="2000" dirty="0"/>
              <a:t> apt install Jenkins</a:t>
            </a:r>
          </a:p>
          <a:p>
            <a:r>
              <a:rPr lang="en-US" sz="2000" dirty="0" err="1"/>
              <a:t>systemctl</a:t>
            </a:r>
            <a:r>
              <a:rPr lang="en-US" sz="2000" dirty="0"/>
              <a:t> status Jenkins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477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AAC64-88E1-42CB-A268-2EA19D967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Running Jenkins in Server</a:t>
            </a:r>
          </a:p>
        </p:txBody>
      </p:sp>
      <p:pic>
        <p:nvPicPr>
          <p:cNvPr id="9" name="Content Placeholder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243D10F-0210-45A2-B176-16E8A30C31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965" y="2133600"/>
            <a:ext cx="7035895" cy="3778250"/>
          </a:xfrm>
        </p:spPr>
      </p:pic>
    </p:spTree>
    <p:extLst>
      <p:ext uri="{BB962C8B-B14F-4D97-AF65-F5344CB8AC3E}">
        <p14:creationId xmlns:p14="http://schemas.microsoft.com/office/powerpoint/2010/main" val="1893678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A91CC-89D1-481C-982F-50BE1B941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Creating nodes to master Jenkins 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4791C1D-8A91-4EB9-8868-1A9C9D74D7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619" y="2133600"/>
            <a:ext cx="7048587" cy="3778250"/>
          </a:xfrm>
        </p:spPr>
      </p:pic>
    </p:spTree>
    <p:extLst>
      <p:ext uri="{BB962C8B-B14F-4D97-AF65-F5344CB8AC3E}">
        <p14:creationId xmlns:p14="http://schemas.microsoft.com/office/powerpoint/2010/main" val="1244664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7B14C-131A-4229-9583-37F11466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Installing Docker and Jenkins in both slave nodes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538DB11-37DF-4D44-A2D0-95F352FF66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8" y="1690688"/>
            <a:ext cx="10757451" cy="5167312"/>
          </a:xfrm>
        </p:spPr>
      </p:pic>
    </p:spTree>
    <p:extLst>
      <p:ext uri="{BB962C8B-B14F-4D97-AF65-F5344CB8AC3E}">
        <p14:creationId xmlns:p14="http://schemas.microsoft.com/office/powerpoint/2010/main" val="328909842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885</TotalTime>
  <Words>425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Consolas</vt:lpstr>
      <vt:lpstr>Courier New</vt:lpstr>
      <vt:lpstr>Wingdings 3</vt:lpstr>
      <vt:lpstr>Wisp</vt:lpstr>
      <vt:lpstr>DevOps</vt:lpstr>
      <vt:lpstr>Deploying the GoLang Application in GCR</vt:lpstr>
      <vt:lpstr>Installing Virtual machines in AWS</vt:lpstr>
      <vt:lpstr>Connecting to Virtual machines using putty</vt:lpstr>
      <vt:lpstr>Installing Docker in the Master Jenkins</vt:lpstr>
      <vt:lpstr>Installing Jenkins in Jenkins master </vt:lpstr>
      <vt:lpstr>Running Jenkins in Server</vt:lpstr>
      <vt:lpstr>Creating nodes to master Jenkins </vt:lpstr>
      <vt:lpstr>Installing Docker and Jenkins in both slave nodes</vt:lpstr>
      <vt:lpstr>Node 1 &amp; 2 Configuration </vt:lpstr>
      <vt:lpstr>Node Configuration</vt:lpstr>
      <vt:lpstr>Output for Building Node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</dc:title>
  <dc:creator>Raghuram</dc:creator>
  <cp:lastModifiedBy>Raghuram</cp:lastModifiedBy>
  <cp:revision>11</cp:revision>
  <dcterms:created xsi:type="dcterms:W3CDTF">2019-09-13T00:43:51Z</dcterms:created>
  <dcterms:modified xsi:type="dcterms:W3CDTF">2019-09-13T15:28:58Z</dcterms:modified>
</cp:coreProperties>
</file>