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9" r:id="rId4"/>
    <p:sldId id="276" r:id="rId5"/>
    <p:sldId id="257" r:id="rId6"/>
    <p:sldId id="260" r:id="rId7"/>
    <p:sldId id="271" r:id="rId8"/>
    <p:sldId id="259" r:id="rId9"/>
    <p:sldId id="267" r:id="rId10"/>
    <p:sldId id="263" r:id="rId11"/>
    <p:sldId id="265" r:id="rId12"/>
    <p:sldId id="266" r:id="rId13"/>
    <p:sldId id="262" r:id="rId14"/>
    <p:sldId id="269" r:id="rId15"/>
    <p:sldId id="258" r:id="rId16"/>
  </p:sldIdLst>
  <p:sldSz cx="5788025" cy="5184775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00"/>
    <a:srgbClr val="E4305A"/>
    <a:srgbClr val="D53C6A"/>
    <a:srgbClr val="D5536F"/>
    <a:srgbClr val="D52A4B"/>
    <a:srgbClr val="FA1833"/>
    <a:srgbClr val="FA0034"/>
    <a:srgbClr val="8AC0FE"/>
    <a:srgbClr val="6CA0FF"/>
    <a:srgbClr val="B2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4" autoAdjust="0"/>
    <p:restoredTop sz="89063" autoAdjust="0"/>
  </p:normalViewPr>
  <p:slideViewPr>
    <p:cSldViewPr snapToGrid="0" snapToObjects="1">
      <p:cViewPr>
        <p:scale>
          <a:sx n="227" d="100"/>
          <a:sy n="227" d="100"/>
        </p:scale>
        <p:origin x="1344" y="1872"/>
      </p:cViewPr>
      <p:guideLst>
        <p:guide orient="horz" pos="1633"/>
        <p:guide pos="1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102" y="1610641"/>
            <a:ext cx="4919821" cy="1111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204" y="2938039"/>
            <a:ext cx="4051618" cy="1324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6864" y="157224"/>
            <a:ext cx="823990" cy="334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6" y="157224"/>
            <a:ext cx="2377512" cy="334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3331698"/>
            <a:ext cx="4919821" cy="1029754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4" y="2197529"/>
            <a:ext cx="4919821" cy="1134169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6" y="914537"/>
            <a:ext cx="1600751" cy="258638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0104" y="914537"/>
            <a:ext cx="1600750" cy="258638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3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1" y="207631"/>
            <a:ext cx="5209223" cy="8641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01" y="1160574"/>
            <a:ext cx="2557383" cy="48367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401" y="1644246"/>
            <a:ext cx="2557383" cy="29872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40237" y="1160574"/>
            <a:ext cx="2558387" cy="48367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40237" y="1644246"/>
            <a:ext cx="2558387" cy="29872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2" y="206431"/>
            <a:ext cx="1904220" cy="87853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957" y="206431"/>
            <a:ext cx="3235667" cy="442506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402" y="1084963"/>
            <a:ext cx="1904220" cy="3546530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93" y="3629343"/>
            <a:ext cx="3472815" cy="42846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4493" y="463269"/>
            <a:ext cx="3472815" cy="3110865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4493" y="4057807"/>
            <a:ext cx="3472815" cy="608491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01" y="207631"/>
            <a:ext cx="5209223" cy="864129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01" y="1209781"/>
            <a:ext cx="5209223" cy="3421712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401" y="4805519"/>
            <a:ext cx="1350539" cy="276041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9524-5560-B644-9412-6046726EEC67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7575" y="4805519"/>
            <a:ext cx="1832875" cy="276041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8085" y="4805519"/>
            <a:ext cx="1350539" cy="276041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0A4B-6C46-6744-A374-B501A465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microsoft.com/office/2007/relationships/hdphoto" Target="../media/hdphoto5.wdp"/><Relationship Id="rId8" Type="http://schemas.openxmlformats.org/officeDocument/2006/relationships/image" Target="../media/image7.png"/><Relationship Id="rId9" Type="http://schemas.microsoft.com/office/2007/relationships/hdphoto" Target="../media/hdphoto3.wdp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729" y="782775"/>
            <a:ext cx="3554566" cy="116943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THIN ICE</a:t>
            </a:r>
            <a:endParaRPr lang="en-US" sz="5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pic>
        <p:nvPicPr>
          <p:cNvPr id="5" name="Picture 4" descr="bcyEeordi (1) 2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406" t="23785" r="7188" b="22119"/>
          <a:stretch/>
        </p:blipFill>
        <p:spPr>
          <a:xfrm>
            <a:off x="-274097" y="3866934"/>
            <a:ext cx="6062122" cy="1317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8436" y="2049639"/>
            <a:ext cx="1551153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Krungthep"/>
                <a:cs typeface="Krungthep"/>
              </a:rPr>
              <a:t>PLAY</a:t>
            </a:r>
            <a:endParaRPr lang="en-US" sz="3200" dirty="0">
              <a:latin typeface="Krungthep"/>
              <a:cs typeface="Krungthep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8077" y="2942998"/>
            <a:ext cx="3371870" cy="707886"/>
            <a:chOff x="1203193" y="3803284"/>
            <a:chExt cx="337187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203193" y="3803284"/>
              <a:ext cx="1474632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How to Play</a:t>
              </a:r>
              <a:endParaRPr lang="en-US" sz="2000" dirty="0">
                <a:latin typeface="Krungthep"/>
                <a:cs typeface="Krungthep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0200" y="3803284"/>
              <a:ext cx="1464863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Select Level</a:t>
              </a:r>
              <a:endParaRPr lang="en-US" sz="2000" dirty="0">
                <a:latin typeface="Krungthep"/>
                <a:cs typeface="Krungthe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97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130" y="1108734"/>
            <a:ext cx="5155765" cy="1381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sz="4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YOU WIN!</a:t>
            </a:r>
            <a:endParaRPr lang="en-US" sz="4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6162" y="2326055"/>
            <a:ext cx="2857268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ungthep"/>
                <a:cs typeface="Krungthep"/>
              </a:rPr>
              <a:t>p</a:t>
            </a:r>
            <a:r>
              <a:rPr lang="en-US" sz="3200" dirty="0" smtClean="0">
                <a:latin typeface="Krungthep"/>
                <a:cs typeface="Krungthep"/>
              </a:rPr>
              <a:t>lay again</a:t>
            </a:r>
            <a:endParaRPr lang="en-US" sz="3200" dirty="0">
              <a:latin typeface="Krungthep"/>
              <a:cs typeface="Krungthep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7628" y="3155032"/>
            <a:ext cx="191433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Krungthep"/>
                <a:cs typeface="Krungthep"/>
              </a:rPr>
              <a:t>scores</a:t>
            </a:r>
            <a:endParaRPr lang="en-US" sz="2400" dirty="0">
              <a:latin typeface="Krungthep"/>
              <a:cs typeface="Krungthep"/>
            </a:endParaRPr>
          </a:p>
        </p:txBody>
      </p:sp>
    </p:spTree>
    <p:extLst>
      <p:ext uri="{BB962C8B-B14F-4D97-AF65-F5344CB8AC3E}">
        <p14:creationId xmlns:p14="http://schemas.microsoft.com/office/powerpoint/2010/main" val="46332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130" y="151664"/>
            <a:ext cx="5155765" cy="1381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sz="4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SCORES</a:t>
            </a:r>
            <a:endParaRPr lang="en-US" sz="4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0767" y="1614907"/>
            <a:ext cx="2381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rungthep"/>
                <a:cs typeface="Krungthep"/>
              </a:rPr>
              <a:t>Your Score: 12325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130" y="1602779"/>
            <a:ext cx="2272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rungthep"/>
                <a:cs typeface="Krungthep"/>
              </a:rPr>
              <a:t>Best Score: 1243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Krungthep"/>
              <a:cs typeface="Krungthep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322" y="2708957"/>
            <a:ext cx="437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rungthep"/>
                <a:cs typeface="Krungthep"/>
              </a:rPr>
              <a:t>Try again</a:t>
            </a:r>
            <a:r>
              <a:rPr lang="is-I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rungthep"/>
                <a:cs typeface="Krungthep"/>
              </a:rPr>
              <a:t>…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Krungthep"/>
              <a:cs typeface="Krungthep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2133" y="3730329"/>
            <a:ext cx="2857268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ungthep"/>
                <a:cs typeface="Krungthep"/>
              </a:rPr>
              <a:t>p</a:t>
            </a:r>
            <a:r>
              <a:rPr lang="en-US" sz="3200" dirty="0" smtClean="0">
                <a:latin typeface="Krungthep"/>
                <a:cs typeface="Krungthep"/>
              </a:rPr>
              <a:t>lay again</a:t>
            </a:r>
            <a:endParaRPr lang="en-US" sz="3200" dirty="0">
              <a:latin typeface="Krungthep"/>
              <a:cs typeface="Krungthep"/>
            </a:endParaRPr>
          </a:p>
        </p:txBody>
      </p:sp>
    </p:spTree>
    <p:extLst>
      <p:ext uri="{BB962C8B-B14F-4D97-AF65-F5344CB8AC3E}">
        <p14:creationId xmlns:p14="http://schemas.microsoft.com/office/powerpoint/2010/main" val="27802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130" y="151664"/>
            <a:ext cx="5155765" cy="1381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sz="4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SCORES</a:t>
            </a:r>
            <a:endParaRPr lang="en-US" sz="4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0767" y="1614907"/>
            <a:ext cx="238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rungthep"/>
                <a:cs typeface="Krungthep"/>
              </a:rPr>
              <a:t>Best Score: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130" y="1602779"/>
            <a:ext cx="227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rungthep"/>
                <a:cs typeface="Krungthep"/>
              </a:rPr>
              <a:t>Your Score: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Krungthep"/>
              <a:cs typeface="Krungthep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133" y="3730329"/>
            <a:ext cx="2857268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ungthep"/>
                <a:cs typeface="Krungthep"/>
              </a:rPr>
              <a:t>p</a:t>
            </a:r>
            <a:r>
              <a:rPr lang="en-US" sz="3200" dirty="0" smtClean="0">
                <a:latin typeface="Krungthep"/>
                <a:cs typeface="Krungthep"/>
              </a:rPr>
              <a:t>lay again</a:t>
            </a:r>
            <a:endParaRPr lang="en-US" sz="3200" dirty="0">
              <a:latin typeface="Krungthep"/>
              <a:cs typeface="Krungthep"/>
            </a:endParaRPr>
          </a:p>
        </p:txBody>
      </p:sp>
    </p:spTree>
    <p:extLst>
      <p:ext uri="{BB962C8B-B14F-4D97-AF65-F5344CB8AC3E}">
        <p14:creationId xmlns:p14="http://schemas.microsoft.com/office/powerpoint/2010/main" val="400703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394" y="4907445"/>
            <a:ext cx="967419" cy="23417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Krungthep"/>
                <a:cs typeface="Krungthep"/>
              </a:rPr>
              <a:t>restart</a:t>
            </a:r>
            <a:endParaRPr lang="en-US" sz="1100" dirty="0">
              <a:latin typeface="Krungthep"/>
              <a:cs typeface="Krungthep"/>
            </a:endParaRPr>
          </a:p>
        </p:txBody>
      </p:sp>
    </p:spTree>
    <p:extLst>
      <p:ext uri="{BB962C8B-B14F-4D97-AF65-F5344CB8AC3E}">
        <p14:creationId xmlns:p14="http://schemas.microsoft.com/office/powerpoint/2010/main" val="413555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729" y="851158"/>
            <a:ext cx="3554566" cy="116943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THIN ICE</a:t>
            </a:r>
            <a:endParaRPr lang="en-US" sz="5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pic>
        <p:nvPicPr>
          <p:cNvPr id="5" name="Picture 4" descr="bcyEeordi (1) 2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0" t="23785" r="228" b="22119"/>
          <a:stretch/>
        </p:blipFill>
        <p:spPr>
          <a:xfrm>
            <a:off x="-1" y="3866934"/>
            <a:ext cx="5788025" cy="1317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8436" y="2205943"/>
            <a:ext cx="1551153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Krungthep"/>
                <a:cs typeface="Krungthep"/>
              </a:rPr>
              <a:t>PLAY</a:t>
            </a:r>
            <a:endParaRPr lang="en-US" sz="3200" dirty="0">
              <a:latin typeface="Krungthep"/>
              <a:cs typeface="Krungthep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8094" y="3102885"/>
            <a:ext cx="305183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Krungthep"/>
                <a:cs typeface="Krungthep"/>
              </a:rPr>
              <a:t>g</a:t>
            </a:r>
            <a:r>
              <a:rPr lang="en-US" sz="2000" dirty="0" smtClean="0">
                <a:latin typeface="Krungthep"/>
                <a:cs typeface="Krungthep"/>
              </a:rPr>
              <a:t>ame instructions</a:t>
            </a:r>
            <a:endParaRPr lang="en-US" sz="2000" dirty="0">
              <a:latin typeface="Krungthep"/>
              <a:cs typeface="Krungthep"/>
            </a:endParaRPr>
          </a:p>
        </p:txBody>
      </p:sp>
    </p:spTree>
    <p:extLst>
      <p:ext uri="{BB962C8B-B14F-4D97-AF65-F5344CB8AC3E}">
        <p14:creationId xmlns:p14="http://schemas.microsoft.com/office/powerpoint/2010/main" val="352606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561355" y="270689"/>
            <a:ext cx="301752" cy="301752"/>
          </a:xfrm>
          <a:prstGeom prst="rect">
            <a:avLst/>
          </a:prstGeom>
          <a:solidFill>
            <a:srgbClr val="D1EDFF"/>
          </a:solidFill>
          <a:ln w="12700" cmpd="sng">
            <a:solidFill>
              <a:srgbClr val="8AC0FE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055819" y="2127607"/>
            <a:ext cx="411480" cy="411480"/>
          </a:xfrm>
          <a:prstGeom prst="rect">
            <a:avLst/>
          </a:prstGeom>
          <a:solidFill>
            <a:srgbClr val="3A90FF"/>
          </a:solidFill>
          <a:ln w="12700" cmpd="sng">
            <a:solidFill>
              <a:srgbClr val="3366FF"/>
            </a:solidFill>
          </a:ln>
          <a:effectLst/>
          <a:scene3d>
            <a:camera prst="orthographicFront"/>
            <a:lightRig rig="freezing" dir="t">
              <a:rot lat="0" lon="0" rev="9600000"/>
            </a:lightRig>
          </a:scene3d>
          <a:sp3d extrusionH="19050" contourW="6350" prstMaterial="powder">
            <a:bevelT w="82550" prst="convex"/>
            <a:extrusionClr>
              <a:schemeClr val="bg1"/>
            </a:extrusionClr>
            <a:contourClr>
              <a:srgbClr val="197A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algn="ctr"/>
            <a:endParaRPr lang="en-US" dirty="0">
              <a:ln w="3175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68783" y="670973"/>
            <a:ext cx="301752" cy="301752"/>
          </a:xfrm>
          <a:prstGeom prst="rect">
            <a:avLst/>
          </a:prstGeom>
          <a:solidFill>
            <a:srgbClr val="D4EBFF"/>
          </a:solidFill>
          <a:ln w="15875" cmpd="sng">
            <a:solidFill>
              <a:srgbClr val="D1EDFF"/>
            </a:solidFill>
          </a:ln>
          <a:effectLst/>
          <a:scene3d>
            <a:camera prst="orthographicFront"/>
            <a:lightRig rig="glow" dir="t">
              <a:rot lat="0" lon="0" rev="0"/>
            </a:lightRig>
          </a:scene3d>
          <a:sp3d extrusionH="127000" contourW="12700" prstMaterial="translucentPowder">
            <a:bevelT prst="angle"/>
            <a:extrusionClr>
              <a:schemeClr val="accent5">
                <a:lumMod val="75000"/>
              </a:schemeClr>
            </a:extrusionClr>
            <a:contourClr>
              <a:srgbClr val="D4EB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165547" y="173750"/>
            <a:ext cx="301752" cy="301752"/>
          </a:xfrm>
          <a:prstGeom prst="rect">
            <a:avLst/>
          </a:prstGeom>
          <a:pattFill prst="wave">
            <a:fgClr>
              <a:srgbClr val="D1EDFF"/>
            </a:fgClr>
            <a:bgClr>
              <a:srgbClr val="0E78E1"/>
            </a:bgClr>
          </a:pattFill>
          <a:ln w="12700" cmpd="sng">
            <a:solidFill>
              <a:srgbClr val="1963CD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168783" y="1115907"/>
            <a:ext cx="301752" cy="301752"/>
          </a:xfrm>
          <a:prstGeom prst="rect">
            <a:avLst/>
          </a:prstGeom>
          <a:solidFill>
            <a:srgbClr val="FF555B"/>
          </a:solidFill>
          <a:ln w="15875" cmpd="sng">
            <a:solidFill>
              <a:srgbClr val="FF555B"/>
            </a:solidFill>
          </a:ln>
          <a:effectLst/>
          <a:scene3d>
            <a:camera prst="orthographicFront"/>
            <a:lightRig rig="brightRoom" dir="t">
              <a:rot lat="0" lon="0" rev="0"/>
            </a:lightRig>
          </a:scene3d>
          <a:sp3d extrusionH="19050" contourW="12700" prstMaterial="softEdge">
            <a:bevelT prst="angle"/>
            <a:extrusionClr>
              <a:srgbClr val="E64261"/>
            </a:extrusionClr>
            <a:contourClr>
              <a:schemeClr val="bg1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A5359"/>
                </a:solidFill>
              </a:ln>
              <a:effectLst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206695" y="1585378"/>
            <a:ext cx="301752" cy="301752"/>
          </a:xfrm>
          <a:prstGeom prst="rect">
            <a:avLst/>
          </a:prstGeom>
          <a:solidFill>
            <a:srgbClr val="21B751"/>
          </a:solidFill>
          <a:ln w="15875" cmpd="sng">
            <a:solidFill>
              <a:srgbClr val="5BDA51"/>
            </a:solidFill>
          </a:ln>
          <a:effectLst/>
          <a:scene3d>
            <a:camera prst="orthographicFront"/>
            <a:lightRig rig="brightRoom" dir="t">
              <a:rot lat="0" lon="0" rev="0"/>
            </a:lightRig>
          </a:scene3d>
          <a:sp3d extrusionH="19050" contourW="12700" prstMaterial="softEdge">
            <a:bevelT prst="angle"/>
            <a:extrusionClr>
              <a:srgbClr val="E64261"/>
            </a:extrusionClr>
            <a:contourClr>
              <a:schemeClr val="bg1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pic>
        <p:nvPicPr>
          <p:cNvPr id="12" name="Picture 11" descr="bcyEeordi (1) 2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37536" r="75843" b="37447"/>
          <a:stretch/>
        </p:blipFill>
        <p:spPr>
          <a:xfrm>
            <a:off x="1735156" y="3031879"/>
            <a:ext cx="300716" cy="301752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fire-clip-art-red_yellow_fire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89" y="784178"/>
            <a:ext cx="717781" cy="1044621"/>
          </a:xfrm>
          <a:prstGeom prst="rect">
            <a:avLst/>
          </a:prstGeom>
        </p:spPr>
      </p:pic>
      <p:sp>
        <p:nvSpPr>
          <p:cNvPr id="15" name="Rectangle 14"/>
          <p:cNvSpPr>
            <a:spLocks noChangeAspect="1"/>
          </p:cNvSpPr>
          <p:nvPr/>
        </p:nvSpPr>
        <p:spPr>
          <a:xfrm>
            <a:off x="1885514" y="784178"/>
            <a:ext cx="384048" cy="384048"/>
          </a:xfrm>
          <a:prstGeom prst="rect">
            <a:avLst/>
          </a:prstGeom>
          <a:solidFill>
            <a:srgbClr val="FF555B"/>
          </a:solidFill>
          <a:ln w="15875" cmpd="sng">
            <a:solidFill>
              <a:srgbClr val="FF555B"/>
            </a:solidFill>
          </a:ln>
          <a:effectLst/>
          <a:scene3d>
            <a:camera prst="orthographicFront"/>
            <a:lightRig rig="brightRoom" dir="t">
              <a:rot lat="0" lon="0" rev="0"/>
            </a:lightRig>
          </a:scene3d>
          <a:sp3d extrusionH="19050" contourW="12700" prstMaterial="softEdge">
            <a:bevelT prst="angle"/>
            <a:extrusionClr>
              <a:srgbClr val="E64261"/>
            </a:extrusionClr>
            <a:contourClr>
              <a:schemeClr val="bg1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A5359"/>
                </a:solidFill>
              </a:ln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3202" y="47627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561355" y="1115907"/>
            <a:ext cx="301752" cy="301752"/>
          </a:xfrm>
          <a:prstGeom prst="rect">
            <a:avLst/>
          </a:prstGeom>
          <a:solidFill>
            <a:srgbClr val="8AC0FE"/>
          </a:solidFill>
          <a:ln w="6350" cmpd="sng">
            <a:solidFill>
              <a:srgbClr val="4598FF">
                <a:alpha val="43000"/>
              </a:srgb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pic>
        <p:nvPicPr>
          <p:cNvPr id="17" name="Picture 16" descr="bcyEeordi (1) 2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92" t="38695" r="64984" b="36288"/>
          <a:stretch/>
        </p:blipFill>
        <p:spPr>
          <a:xfrm>
            <a:off x="2269562" y="3026587"/>
            <a:ext cx="300716" cy="301752"/>
          </a:xfrm>
          <a:prstGeom prst="rect">
            <a:avLst/>
          </a:prstGeom>
          <a:ln>
            <a:noFill/>
          </a:ln>
        </p:spPr>
      </p:pic>
      <p:pic>
        <p:nvPicPr>
          <p:cNvPr id="2" name="Picture 1" descr="11949850581292269855lock.svg.hi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0" t="51818" r="15950" b="5091"/>
          <a:stretch/>
        </p:blipFill>
        <p:spPr>
          <a:xfrm>
            <a:off x="2759758" y="2127607"/>
            <a:ext cx="404186" cy="411480"/>
          </a:xfrm>
          <a:prstGeom prst="rect">
            <a:avLst/>
          </a:prstGeom>
          <a:ln>
            <a:solidFill>
              <a:srgbClr val="FFFF00"/>
            </a:solidFill>
          </a:ln>
          <a:scene3d>
            <a:camera prst="orthographicFront"/>
            <a:lightRig rig="balanced" dir="t"/>
          </a:scene3d>
          <a:sp3d>
            <a:bevelT prst="angle"/>
          </a:sp3d>
        </p:spPr>
      </p:pic>
      <p:pic>
        <p:nvPicPr>
          <p:cNvPr id="19" name="Picture 18" descr="images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85" b="100000" l="187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43044">
            <a:off x="3384769" y="786354"/>
            <a:ext cx="423849" cy="535450"/>
          </a:xfrm>
          <a:prstGeom prst="rect">
            <a:avLst/>
          </a:prstGeom>
        </p:spPr>
      </p:pic>
      <p:sp>
        <p:nvSpPr>
          <p:cNvPr id="18" name="Rectangle 17"/>
          <p:cNvSpPr>
            <a:spLocks noChangeAspect="1"/>
          </p:cNvSpPr>
          <p:nvPr/>
        </p:nvSpPr>
        <p:spPr>
          <a:xfrm>
            <a:off x="3619040" y="1660089"/>
            <a:ext cx="411480" cy="411480"/>
          </a:xfrm>
          <a:prstGeom prst="rect">
            <a:avLst/>
          </a:prstGeom>
          <a:noFill/>
          <a:ln w="9525" cmpd="sng">
            <a:solidFill>
              <a:srgbClr val="B2D7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3175" cmpd="sng">
                <a:solidFill>
                  <a:schemeClr val="tx1"/>
                </a:solidFill>
              </a:ln>
              <a:noFill/>
              <a:effectLst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289142" y="1585378"/>
            <a:ext cx="411480" cy="411480"/>
            <a:chOff x="4289142" y="1585378"/>
            <a:chExt cx="411480" cy="411480"/>
          </a:xfrm>
        </p:grpSpPr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89142" y="1585378"/>
              <a:ext cx="411480" cy="411480"/>
            </a:xfrm>
            <a:prstGeom prst="rect">
              <a:avLst/>
            </a:prstGeom>
            <a:solidFill>
              <a:srgbClr val="D1EDFF"/>
            </a:solidFill>
            <a:ln w="12700" cmpd="sng">
              <a:solidFill>
                <a:srgbClr val="8AC0FE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6" name="Picture 5" descr="183982,1279726320,22.jp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backgroundMark x1="31560" y1="27000" x2="31560" y2="27000"/>
                          <a14:backgroundMark x1="24113" y1="19000" x2="24113" y2="1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002862">
              <a:off x="4339463" y="1651158"/>
              <a:ext cx="300592" cy="319777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279372" y="2539087"/>
            <a:ext cx="411480" cy="411480"/>
            <a:chOff x="4279372" y="2539087"/>
            <a:chExt cx="411480" cy="411480"/>
          </a:xfrm>
        </p:grpSpPr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4279372" y="2539087"/>
              <a:ext cx="411480" cy="411480"/>
            </a:xfrm>
            <a:prstGeom prst="rect">
              <a:avLst/>
            </a:prstGeom>
            <a:solidFill>
              <a:srgbClr val="D1EDFF"/>
            </a:solidFill>
            <a:ln w="12700" cmpd="sng">
              <a:solidFill>
                <a:srgbClr val="8AC0FE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3" name="Picture 22" descr="6iyXxx6jT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630" y="2567062"/>
              <a:ext cx="367196" cy="358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82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729" y="782775"/>
            <a:ext cx="3554566" cy="116943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THIN ICE</a:t>
            </a:r>
            <a:endParaRPr lang="en-US" sz="5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8436" y="2049639"/>
            <a:ext cx="1551153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Krungthep"/>
                <a:cs typeface="Krungthep"/>
              </a:rPr>
              <a:t>PLAY</a:t>
            </a:r>
            <a:endParaRPr lang="en-US" sz="3200" dirty="0">
              <a:latin typeface="Krungthep"/>
              <a:cs typeface="Krungthep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8077" y="2942998"/>
            <a:ext cx="3371870" cy="707886"/>
            <a:chOff x="1203193" y="3803284"/>
            <a:chExt cx="337187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203193" y="3803284"/>
              <a:ext cx="1474632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How to Play</a:t>
              </a:r>
              <a:endParaRPr lang="en-US" sz="2000" dirty="0">
                <a:latin typeface="Krungthep"/>
                <a:cs typeface="Krungthep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0200" y="3803284"/>
              <a:ext cx="1464863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Select Level</a:t>
              </a:r>
              <a:endParaRPr lang="en-US" sz="2000" dirty="0">
                <a:latin typeface="Krungthep"/>
                <a:cs typeface="Krungthep"/>
              </a:endParaRPr>
            </a:p>
          </p:txBody>
        </p:sp>
      </p:grpSp>
      <p:pic>
        <p:nvPicPr>
          <p:cNvPr id="9" name="Picture 8" descr="bcyEeordi (1) 2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4" t="23785" r="4184" b="22119"/>
          <a:stretch/>
        </p:blipFill>
        <p:spPr>
          <a:xfrm>
            <a:off x="-1" y="3866934"/>
            <a:ext cx="5788025" cy="13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729" y="782775"/>
            <a:ext cx="3554566" cy="116943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THIN ICE</a:t>
            </a:r>
            <a:endParaRPr lang="en-US" sz="5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8436" y="2049639"/>
            <a:ext cx="1551153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Krungthep"/>
                <a:cs typeface="Krungthep"/>
              </a:rPr>
              <a:t>PLAY</a:t>
            </a:r>
            <a:endParaRPr lang="en-US" sz="3200" dirty="0">
              <a:latin typeface="Krungthep"/>
              <a:cs typeface="Krungthep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08077" y="2942998"/>
            <a:ext cx="3371870" cy="707886"/>
            <a:chOff x="1203193" y="3803284"/>
            <a:chExt cx="337187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203193" y="3803284"/>
              <a:ext cx="1474632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How to Play</a:t>
              </a:r>
              <a:endParaRPr lang="en-US" sz="2000" dirty="0">
                <a:latin typeface="Krungthep"/>
                <a:cs typeface="Krungthep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0200" y="3803284"/>
              <a:ext cx="1464863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Select Level</a:t>
              </a:r>
              <a:endParaRPr lang="en-US" sz="2000" dirty="0">
                <a:latin typeface="Krungthep"/>
                <a:cs typeface="Krungthep"/>
              </a:endParaRPr>
            </a:p>
          </p:txBody>
        </p:sp>
      </p:grpSp>
      <p:pic>
        <p:nvPicPr>
          <p:cNvPr id="9" name="Picture 8" descr="bcyEeordi (1) 2.jpe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0" t="23785" r="228" b="22119"/>
          <a:stretch/>
        </p:blipFill>
        <p:spPr>
          <a:xfrm>
            <a:off x="-1" y="3866934"/>
            <a:ext cx="5788025" cy="13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8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130" y="316403"/>
            <a:ext cx="5155765" cy="846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sz="4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LEVELS</a:t>
            </a:r>
            <a:endParaRPr lang="en-US" sz="4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2723" y="4241718"/>
            <a:ext cx="1788994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Krungthep"/>
                <a:cs typeface="Krungthep"/>
              </a:rPr>
              <a:t>home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1528579" y="3104691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2712" y="1389136"/>
            <a:ext cx="5082601" cy="548640"/>
            <a:chOff x="316130" y="1389136"/>
            <a:chExt cx="5082601" cy="548640"/>
          </a:xfrm>
        </p:grpSpPr>
        <p:sp>
          <p:nvSpPr>
            <p:cNvPr id="11" name="Rectangle 10"/>
            <p:cNvSpPr/>
            <p:nvPr/>
          </p:nvSpPr>
          <p:spPr>
            <a:xfrm>
              <a:off x="316130" y="1389136"/>
              <a:ext cx="682584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Krungthep"/>
                  <a:cs typeface="Krungthep"/>
                </a:rPr>
                <a:t>1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109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2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837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3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1565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4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1293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5</a:t>
              </a:r>
              <a:endParaRPr lang="en-US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712" y="2324280"/>
            <a:ext cx="5082601" cy="548640"/>
            <a:chOff x="316130" y="1389136"/>
            <a:chExt cx="5082601" cy="548640"/>
          </a:xfrm>
        </p:grpSpPr>
        <p:sp>
          <p:nvSpPr>
            <p:cNvPr id="32" name="Rectangle 31"/>
            <p:cNvSpPr/>
            <p:nvPr/>
          </p:nvSpPr>
          <p:spPr>
            <a:xfrm>
              <a:off x="316130" y="1389136"/>
              <a:ext cx="682584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6</a:t>
              </a:r>
              <a:endParaRPr lang="en-US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2109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Krungthep"/>
                  <a:cs typeface="Krungthep"/>
                </a:rPr>
                <a:t>7</a:t>
              </a:r>
              <a:endParaRPr lang="en-US" sz="2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837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Krungthep"/>
                  <a:cs typeface="Krungthep"/>
                </a:rPr>
                <a:t>8</a:t>
              </a:r>
              <a:endParaRPr lang="en-US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1565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Krungthep"/>
                  <a:cs typeface="Krungthep"/>
                </a:rPr>
                <a:t>9</a:t>
              </a:r>
              <a:endParaRPr lang="en-US" sz="2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1293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10</a:t>
              </a:r>
              <a:endParaRPr lang="en-US" sz="2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2712" y="3253561"/>
            <a:ext cx="5082601" cy="548640"/>
            <a:chOff x="316130" y="1389136"/>
            <a:chExt cx="5082601" cy="548640"/>
          </a:xfrm>
        </p:grpSpPr>
        <p:sp>
          <p:nvSpPr>
            <p:cNvPr id="38" name="Rectangle 37"/>
            <p:cNvSpPr/>
            <p:nvPr/>
          </p:nvSpPr>
          <p:spPr>
            <a:xfrm>
              <a:off x="316130" y="1389136"/>
              <a:ext cx="682584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11</a:t>
              </a:r>
              <a:endParaRPr lang="en-US" sz="2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2109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12</a:t>
              </a:r>
              <a:endParaRPr lang="en-US" sz="2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1837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13</a:t>
              </a:r>
              <a:endParaRPr lang="en-US" sz="2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1565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14</a:t>
              </a:r>
              <a:endParaRPr lang="en-US" sz="2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12931" y="1389136"/>
              <a:ext cx="685800" cy="5486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Krungthep"/>
                  <a:cs typeface="Krungthep"/>
                </a:rPr>
                <a:t>15</a:t>
              </a:r>
              <a:endParaRPr lang="en-US" sz="20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097283" y="4241718"/>
            <a:ext cx="1788994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Krungthep"/>
                <a:cs typeface="Krungthep"/>
              </a:rPr>
              <a:t>random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72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130" y="355479"/>
            <a:ext cx="5155765" cy="846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sz="4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HOW TO PLAY</a:t>
            </a:r>
            <a:endParaRPr lang="en-US" sz="4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pic>
        <p:nvPicPr>
          <p:cNvPr id="4" name="Picture 3" descr="arrow-keys-vectors_637061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895" b="89617" l="0" r="100000">
                        <a14:foregroundMark x1="54633" y1="65735" x2="54233" y2="64936"/>
                        <a14:foregroundMark x1="84585" y1="60942" x2="84585" y2="60942"/>
                        <a14:foregroundMark x1="69728" y1="57188" x2="69728" y2="57188"/>
                        <a14:foregroundMark x1="35783" y1="54233" x2="35783" y2="54233"/>
                        <a14:foregroundMark x1="3754" y1="52316" x2="3754" y2="52316"/>
                        <a14:foregroundMark x1="60064" y1="27236" x2="60064" y2="27236"/>
                        <a14:foregroundMark x1="41853" y1="19089" x2="41853" y2="19089"/>
                        <a14:foregroundMark x1="34984" y1="21565" x2="34984" y2="21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9" y="1076465"/>
            <a:ext cx="1538760" cy="153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78665" y="1510576"/>
            <a:ext cx="3113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arker Felt"/>
                <a:cs typeface="Marker Felt"/>
              </a:rPr>
              <a:t>Use arrow keys to move Blaze through maze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Marker Felt"/>
              <a:cs typeface="Marker Fe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4493507" y="4400469"/>
            <a:ext cx="1143000" cy="5492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Krungthep"/>
                <a:cs typeface="Krungthep"/>
              </a:rPr>
              <a:t>next</a:t>
            </a:r>
            <a:endParaRPr lang="en-US" sz="2000" dirty="0"/>
          </a:p>
        </p:txBody>
      </p:sp>
      <p:sp>
        <p:nvSpPr>
          <p:cNvPr id="9" name="Pentagon 8"/>
          <p:cNvSpPr/>
          <p:nvPr/>
        </p:nvSpPr>
        <p:spPr>
          <a:xfrm flipH="1">
            <a:off x="3092430" y="4400469"/>
            <a:ext cx="1142712" cy="5492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Krungthep"/>
                <a:cs typeface="Krungthep"/>
              </a:rPr>
              <a:t>back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33537" y="4400469"/>
            <a:ext cx="14630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Krungthep"/>
                <a:cs typeface="Krungthep"/>
              </a:rPr>
              <a:t>play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1528579" y="3104691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145" y="3504801"/>
            <a:ext cx="499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arker Felt"/>
                <a:cs typeface="Marker Felt"/>
              </a:rPr>
              <a:t>In each level, lead Blaze to the </a:t>
            </a:r>
            <a:r>
              <a:rPr lang="en-US" sz="2000" dirty="0" smtClean="0">
                <a:solidFill>
                  <a:srgbClr val="FF555B"/>
                </a:solidFill>
                <a:latin typeface="Marker Felt"/>
                <a:cs typeface="Marker Felt"/>
              </a:rPr>
              <a:t>RED</a:t>
            </a:r>
            <a:r>
              <a:rPr lang="en-US" sz="2000" dirty="0" smtClean="0">
                <a:solidFill>
                  <a:srgbClr val="FF0000"/>
                </a:solidFill>
                <a:latin typeface="Marker Felt"/>
                <a:cs typeface="Marker Felt"/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arker Felt"/>
                <a:cs typeface="Marker Felt"/>
              </a:rPr>
              <a:t>exit!</a:t>
            </a:r>
            <a:endParaRPr lang="en-US" sz="2000" dirty="0">
              <a:solidFill>
                <a:srgbClr val="FF0000"/>
              </a:solidFill>
              <a:latin typeface="Marker Felt"/>
              <a:cs typeface="Marker Fe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300876" y="2716591"/>
            <a:ext cx="3106367" cy="615432"/>
            <a:chOff x="2285904" y="2315200"/>
            <a:chExt cx="3106367" cy="615432"/>
          </a:xfrm>
        </p:grpSpPr>
        <p:sp>
          <p:nvSpPr>
            <p:cNvPr id="15" name="Rectangle 14"/>
            <p:cNvSpPr/>
            <p:nvPr/>
          </p:nvSpPr>
          <p:spPr>
            <a:xfrm>
              <a:off x="2285904" y="2315200"/>
              <a:ext cx="3106367" cy="615432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target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859" y="2385292"/>
              <a:ext cx="476737" cy="476737"/>
            </a:xfrm>
            <a:prstGeom prst="rect">
              <a:avLst/>
            </a:prstGeom>
          </p:spPr>
        </p:pic>
        <p:pic>
          <p:nvPicPr>
            <p:cNvPr id="8" name="Picture 7" descr="puffle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323" y="2385293"/>
              <a:ext cx="476737" cy="476737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3072892" y="2491147"/>
              <a:ext cx="1518452" cy="27330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39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130" y="355479"/>
            <a:ext cx="5155765" cy="846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sz="4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HOW TO PLAY</a:t>
            </a:r>
            <a:endParaRPr lang="en-US" sz="4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49" y="1663456"/>
            <a:ext cx="479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arker Felt"/>
                <a:cs typeface="Marker Felt"/>
              </a:rPr>
              <a:t>Earn more points by walking over all the ice in level!</a:t>
            </a:r>
          </a:p>
        </p:txBody>
      </p:sp>
      <p:sp>
        <p:nvSpPr>
          <p:cNvPr id="7" name="Pentagon 6"/>
          <p:cNvSpPr/>
          <p:nvPr/>
        </p:nvSpPr>
        <p:spPr>
          <a:xfrm>
            <a:off x="4493507" y="4400469"/>
            <a:ext cx="1143000" cy="5492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Krungthep"/>
                <a:cs typeface="Krungthep"/>
              </a:rPr>
              <a:t>next</a:t>
            </a:r>
            <a:endParaRPr lang="en-US" sz="2000" dirty="0"/>
          </a:p>
        </p:txBody>
      </p:sp>
      <p:sp>
        <p:nvSpPr>
          <p:cNvPr id="9" name="Pentagon 8"/>
          <p:cNvSpPr/>
          <p:nvPr/>
        </p:nvSpPr>
        <p:spPr>
          <a:xfrm flipH="1">
            <a:off x="3092430" y="4400469"/>
            <a:ext cx="1142712" cy="5492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Krungthep"/>
                <a:cs typeface="Krungthep"/>
              </a:rPr>
              <a:t>back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33537" y="4400469"/>
            <a:ext cx="14630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Krungthep"/>
                <a:cs typeface="Krungthep"/>
              </a:rPr>
              <a:t>play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1528579" y="3104691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wa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23" y="2718130"/>
            <a:ext cx="369455" cy="369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93850" y="2551971"/>
            <a:ext cx="4507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s-I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arker Felt"/>
                <a:cs typeface="Marker Felt"/>
              </a:rPr>
              <a:t>…but don’t let Blaze walk on water because he will sink!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260227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130" y="355479"/>
            <a:ext cx="5155765" cy="846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sz="4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HOW TO PLAY</a:t>
            </a:r>
            <a:endParaRPr lang="en-US" sz="4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4493507" y="4400469"/>
            <a:ext cx="1143000" cy="5492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Krungthep"/>
                <a:cs typeface="Krungthep"/>
              </a:rPr>
              <a:t>next</a:t>
            </a:r>
            <a:endParaRPr lang="en-US" sz="2000" dirty="0"/>
          </a:p>
        </p:txBody>
      </p:sp>
      <p:sp>
        <p:nvSpPr>
          <p:cNvPr id="9" name="Pentagon 8"/>
          <p:cNvSpPr/>
          <p:nvPr/>
        </p:nvSpPr>
        <p:spPr>
          <a:xfrm flipH="1">
            <a:off x="3092430" y="4400469"/>
            <a:ext cx="1142712" cy="5492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Krungthep"/>
                <a:cs typeface="Krungthep"/>
              </a:rPr>
              <a:t>back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33537" y="4400469"/>
            <a:ext cx="14630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Krungthep"/>
                <a:cs typeface="Krungthep"/>
              </a:rPr>
              <a:t>play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1528579" y="3104691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45497" y="1758036"/>
            <a:ext cx="4675965" cy="2195445"/>
            <a:chOff x="645497" y="1699422"/>
            <a:chExt cx="4675965" cy="2195445"/>
          </a:xfrm>
        </p:grpSpPr>
        <p:sp>
          <p:nvSpPr>
            <p:cNvPr id="6" name="TextBox 5"/>
            <p:cNvSpPr txBox="1"/>
            <p:nvPr/>
          </p:nvSpPr>
          <p:spPr>
            <a:xfrm>
              <a:off x="1421344" y="1699422"/>
              <a:ext cx="3900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arker Felt"/>
                  <a:cs typeface="Marker Felt"/>
                </a:rPr>
                <a:t>“doube ice”: 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arker Felt"/>
                  <a:cs typeface="Marker Felt"/>
                </a:rPr>
                <a:t>player can step on a “double ice” tile twice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arker Felt"/>
                <a:cs typeface="Marker Felt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645497" y="2585275"/>
              <a:ext cx="411481" cy="411481"/>
            </a:xfrm>
            <a:prstGeom prst="rect">
              <a:avLst/>
            </a:prstGeom>
            <a:solidFill>
              <a:srgbClr val="21B751"/>
            </a:solidFill>
            <a:ln w="15875" cmpd="sng">
              <a:solidFill>
                <a:srgbClr val="5BDA5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rightRoom" dir="t">
                <a:rot lat="0" lon="0" rev="0"/>
              </a:lightRig>
            </a:scene3d>
            <a:sp3d prstMaterial="softEdge">
              <a:bevelT prst="angle"/>
              <a:bevelB/>
              <a:extrusionClr>
                <a:srgbClr val="CCFFCC"/>
              </a:extrusionClr>
              <a:contourClr>
                <a:schemeClr val="bg1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3" name="Picture 22" descr="11949850581292269855lock.svg.hi.png"/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40" t="51818" r="15950" b="5091"/>
            <a:stretch/>
          </p:blipFill>
          <p:spPr>
            <a:xfrm>
              <a:off x="652793" y="3365833"/>
              <a:ext cx="404186" cy="411480"/>
            </a:xfrm>
            <a:prstGeom prst="rect">
              <a:avLst/>
            </a:prstGeom>
            <a:ln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alanced" dir="t"/>
            </a:scene3d>
            <a:sp3d>
              <a:bevelT prst="angle"/>
            </a:sp3d>
          </p:spPr>
        </p:pic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645498" y="1806103"/>
              <a:ext cx="411480" cy="411480"/>
            </a:xfrm>
            <a:prstGeom prst="rect">
              <a:avLst/>
            </a:prstGeom>
            <a:solidFill>
              <a:srgbClr val="D4EBFF"/>
            </a:solidFill>
            <a:ln w="15875" cmpd="sng">
              <a:solidFill>
                <a:srgbClr val="D1EDF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glow" dir="t">
                <a:rot lat="0" lon="0" rev="0"/>
              </a:lightRig>
            </a:scene3d>
            <a:sp3d extrusionH="127000" contourW="12700" prstMaterial="translucentPowder">
              <a:bevelT prst="angle"/>
              <a:extrusionClr>
                <a:schemeClr val="accent5">
                  <a:lumMod val="75000"/>
                </a:schemeClr>
              </a:extrusionClr>
              <a:contourClr>
                <a:srgbClr val="D4EB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46414" y="2489187"/>
              <a:ext cx="3845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arker Felt"/>
                  <a:cs typeface="Marker Felt"/>
                </a:rPr>
                <a:t>p</a:t>
              </a:r>
              <a:r>
                <a:rPr lang="is-I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arker Felt"/>
                  <a:cs typeface="Marker Felt"/>
                </a:rPr>
                <a:t>ortal: 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arker Felt"/>
                  <a:cs typeface="Marker Felt"/>
                </a:rPr>
                <a:t>player can teleport to the other portal in the level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arker Felt"/>
                <a:cs typeface="Marker Felt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456183" y="3248536"/>
              <a:ext cx="3798385" cy="646331"/>
              <a:chOff x="1456183" y="3248536"/>
              <a:chExt cx="3798385" cy="646331"/>
            </a:xfrm>
          </p:grpSpPr>
          <p:pic>
            <p:nvPicPr>
              <p:cNvPr id="26" name="Picture 25" descr="183982,1279726320,2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backgroundMark x1="31560" y1="27000" x2="31560" y2="27000"/>
                            <a14:backgroundMark x1="24113" y1="19000" x2="24113" y2="19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002862">
                <a:off x="4843673" y="3256128"/>
                <a:ext cx="398188" cy="42360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1456183" y="3248536"/>
                <a:ext cx="3395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arker Felt"/>
                    <a:cs typeface="Marker Felt"/>
                  </a:rPr>
                  <a:t>lock: </a:t>
                </a:r>
                <a:r>
                  <a:rPr lang="en-US" sz="1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Marker Felt"/>
                    <a:cs typeface="Marker Felt"/>
                  </a:rPr>
                  <a:t>to unlock, player must obtain     from another part of the level</a:t>
                </a:r>
                <a:endPara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Marker Felt"/>
                  <a:cs typeface="Marker Felt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493849" y="1312190"/>
            <a:ext cx="388258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arker Felt"/>
                <a:cs typeface="Marker Felt"/>
              </a:rPr>
              <a:t>Higher levels may have these features</a:t>
            </a:r>
            <a:r>
              <a:rPr lang="is-IS" sz="165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arker Felt"/>
                <a:cs typeface="Marker Felt"/>
              </a:rPr>
              <a:t>…</a:t>
            </a:r>
            <a:endParaRPr lang="en-US" sz="1650" b="1" u="sng" dirty="0" smtClean="0">
              <a:solidFill>
                <a:schemeClr val="tx2">
                  <a:lumMod val="60000"/>
                  <a:lumOff val="40000"/>
                </a:schemeClr>
              </a:solidFill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123979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49" y="1130707"/>
            <a:ext cx="5155765" cy="1381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sz="4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GAME OVER</a:t>
            </a:r>
            <a:endParaRPr lang="en-US" sz="4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849" y="1183609"/>
            <a:ext cx="351573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Chilled"/>
                <a:cs typeface="Chilled"/>
              </a:rPr>
              <a:t>you stepped on melted ice</a:t>
            </a:r>
            <a:r>
              <a:rPr lang="is-IS" sz="1600" dirty="0" smtClean="0">
                <a:solidFill>
                  <a:srgbClr val="558ED5"/>
                </a:solidFill>
                <a:latin typeface="Chilled"/>
                <a:cs typeface="Chilled"/>
              </a:rPr>
              <a:t>...</a:t>
            </a:r>
            <a:endParaRPr lang="en-US" sz="1600" dirty="0">
              <a:solidFill>
                <a:srgbClr val="558ED5"/>
              </a:solidFill>
              <a:latin typeface="Chilled"/>
              <a:cs typeface="Chill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6162" y="2335525"/>
            <a:ext cx="2857268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ungthep"/>
                <a:cs typeface="Krungthep"/>
              </a:rPr>
              <a:t>t</a:t>
            </a:r>
            <a:r>
              <a:rPr lang="en-US" sz="3200" dirty="0" smtClean="0">
                <a:latin typeface="Krungthep"/>
                <a:cs typeface="Krungthep"/>
              </a:rPr>
              <a:t>ry again</a:t>
            </a:r>
            <a:endParaRPr lang="en-US" sz="3200" dirty="0">
              <a:latin typeface="Krungthep"/>
              <a:cs typeface="Krungthep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7628" y="3155032"/>
            <a:ext cx="191433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Krungthep"/>
                <a:cs typeface="Krungthep"/>
              </a:rPr>
              <a:t>scores</a:t>
            </a:r>
            <a:endParaRPr lang="en-US" sz="2400" dirty="0">
              <a:latin typeface="Krungthep"/>
              <a:cs typeface="Krungthep"/>
            </a:endParaRPr>
          </a:p>
        </p:txBody>
      </p:sp>
    </p:spTree>
    <p:extLst>
      <p:ext uri="{BB962C8B-B14F-4D97-AF65-F5344CB8AC3E}">
        <p14:creationId xmlns:p14="http://schemas.microsoft.com/office/powerpoint/2010/main" val="371952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849" y="1130707"/>
            <a:ext cx="5155765" cy="13812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sz="4400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hilled"/>
                <a:cs typeface="Chilled"/>
              </a:rPr>
              <a:t>GAME OVER</a:t>
            </a:r>
            <a:endParaRPr lang="en-US" sz="4400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hilled"/>
              <a:cs typeface="Chill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849" y="1183609"/>
            <a:ext cx="351573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Chilled"/>
                <a:cs typeface="Chilled"/>
              </a:rPr>
              <a:t>you ran out of time...</a:t>
            </a:r>
            <a:endParaRPr lang="en-US" sz="1600" dirty="0">
              <a:solidFill>
                <a:srgbClr val="558ED5"/>
              </a:solidFill>
              <a:latin typeface="Chilled"/>
              <a:cs typeface="Chill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6162" y="2335525"/>
            <a:ext cx="2857268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ungthep"/>
                <a:cs typeface="Krungthep"/>
              </a:rPr>
              <a:t>t</a:t>
            </a:r>
            <a:r>
              <a:rPr lang="en-US" sz="3200" dirty="0" smtClean="0">
                <a:latin typeface="Krungthep"/>
                <a:cs typeface="Krungthep"/>
              </a:rPr>
              <a:t>ry again</a:t>
            </a:r>
            <a:endParaRPr lang="en-US" sz="3200" dirty="0">
              <a:latin typeface="Krungthep"/>
              <a:cs typeface="Krungthep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7628" y="3155032"/>
            <a:ext cx="191433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Krungthep"/>
                <a:cs typeface="Krungthep"/>
              </a:rPr>
              <a:t>scores</a:t>
            </a:r>
            <a:endParaRPr lang="en-US" sz="2400" dirty="0">
              <a:latin typeface="Krungthep"/>
              <a:cs typeface="Krungthep"/>
            </a:endParaRPr>
          </a:p>
        </p:txBody>
      </p:sp>
    </p:spTree>
    <p:extLst>
      <p:ext uri="{BB962C8B-B14F-4D97-AF65-F5344CB8AC3E}">
        <p14:creationId xmlns:p14="http://schemas.microsoft.com/office/powerpoint/2010/main" val="163977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214</Words>
  <Application>Microsoft Macintosh PowerPoint</Application>
  <PresentationFormat>Custom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THIN ICE</vt:lpstr>
      <vt:lpstr>THIN ICE</vt:lpstr>
      <vt:lpstr>THIN ICE</vt:lpstr>
      <vt:lpstr>LEVELS</vt:lpstr>
      <vt:lpstr>HOW TO PLAY</vt:lpstr>
      <vt:lpstr>HOW TO PLAY</vt:lpstr>
      <vt:lpstr>HOW TO PLAY</vt:lpstr>
      <vt:lpstr>GAME OVER</vt:lpstr>
      <vt:lpstr>GAME OVER</vt:lpstr>
      <vt:lpstr>YOU WIN!</vt:lpstr>
      <vt:lpstr>SCORES</vt:lpstr>
      <vt:lpstr>SCORES</vt:lpstr>
      <vt:lpstr>PowerPoint Presentation</vt:lpstr>
      <vt:lpstr>THIN 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 ICE</dc:title>
  <dc:creator>Rachel Kim</dc:creator>
  <cp:lastModifiedBy>Rachel Kim</cp:lastModifiedBy>
  <cp:revision>96</cp:revision>
  <dcterms:created xsi:type="dcterms:W3CDTF">2015-12-01T18:03:42Z</dcterms:created>
  <dcterms:modified xsi:type="dcterms:W3CDTF">2015-12-09T04:58:19Z</dcterms:modified>
</cp:coreProperties>
</file>