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1pPr>
    <a:lvl2pPr marL="0" marR="0" indent="457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2pPr>
    <a:lvl3pPr marL="0" marR="0" indent="9144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3pPr>
    <a:lvl4pPr marL="0" marR="0" indent="1371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4pPr>
    <a:lvl5pPr marL="0" marR="0" indent="18288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5pPr>
    <a:lvl6pPr marL="0" marR="0" indent="22860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6pPr>
    <a:lvl7pPr marL="0" marR="0" indent="27432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7pPr>
    <a:lvl8pPr marL="0" marR="0" indent="32004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8pPr>
    <a:lvl9pPr marL="0" marR="0" indent="365760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b="def" i="def"/>
      <a:tcStyle>
        <a:tcBdr/>
        <a:fill>
          <a:solidFill>
            <a:srgbClr val="E3E5E8"/>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lumOff val="-13575"/>
            </a:schemeClr>
          </a:solidFill>
        </a:fill>
      </a:tcStyle>
    </a:firstCol>
    <a:lastRow>
      <a:tcTxStyle b="off" i="off">
        <a:font>
          <a:latin typeface="Helvetica Neue"/>
          <a:ea typeface="Helvetica Neue"/>
          <a:cs typeface="Helvetica Neue"/>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hueOff val="114395"/>
              <a:lumOff val="-24975"/>
            </a:schemeClr>
          </a:solidFill>
        </a:fill>
      </a:tcStyle>
    </a:firstRow>
  </a:tblStyle>
  <a:tblStyle styleId="{C7B018BB-80A7-4F77-B60F-C8B233D01FF8}" styleName="">
    <a:tblBg/>
    <a:wholeTbl>
      <a:tcTxStyle b="off" i="off">
        <a:font>
          <a:latin typeface="Helvetica Neue"/>
          <a:ea typeface="Helvetica Neue"/>
          <a:cs typeface="Helvetica Neue"/>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b="def" i="def"/>
      <a:tcStyle>
        <a:tcBdr/>
        <a:fill>
          <a:solidFill>
            <a:srgbClr val="E1E0DA"/>
          </a:solidFill>
        </a:fill>
      </a:tcStyle>
    </a:band2H>
    <a:firstCol>
      <a:tcTxStyle b="off" i="off">
        <a:fontRef idx="minor">
          <a:srgbClr val="FFFFFF"/>
        </a:fontRef>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3">
              <a:hueOff val="362282"/>
              <a:satOff val="31803"/>
              <a:lumOff val="-18242"/>
            </a:schemeClr>
          </a:solidFill>
        </a:fill>
      </a:tcStyle>
    </a:firstCol>
    <a:lastRow>
      <a:tcTxStyle b="off" i="off">
        <a:font>
          <a:latin typeface="Helvetica Neue"/>
          <a:ea typeface="Helvetica Neue"/>
          <a:cs typeface="Helvetica Neue"/>
        </a:font>
        <a:srgbClr val="000000"/>
      </a:tcTxStyle>
      <a:tcStyle>
        <a:tcBdr>
          <a:left>
            <a:ln w="12700" cap="flat">
              <a:solidFill>
                <a:srgbClr val="606060"/>
              </a:solidFill>
              <a:prstDash val="solid"/>
              <a:miter lim="400000"/>
            </a:ln>
          </a:left>
          <a:right>
            <a:ln w="12700" cap="flat">
              <a:solidFill>
                <a:srgbClr val="606060"/>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EBEBEB"/>
          </a:solidFill>
        </a:fill>
      </a:tcStyle>
    </a:lastRow>
    <a:firstRow>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rgbClr val="017101"/>
          </a:solidFill>
        </a:fill>
      </a:tcStyle>
    </a:firstRow>
  </a:tblStyle>
  <a:tblStyle styleId="{EEE7283C-3CF3-47DC-8721-378D4A62B228}" styleName="">
    <a:tblBg/>
    <a:wholeTbl>
      <a:tcTxStyle b="off" i="off">
        <a:font>
          <a:latin typeface="Helvetica Neue Light"/>
          <a:ea typeface="Helvetica Neue Light"/>
          <a:cs typeface="Helvetica Neue Light"/>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FAF7E9"/>
          </a:solidFill>
        </a:fill>
      </a:tcStyle>
    </a:wholeTbl>
    <a:band2H>
      <a:tcTxStyle b="def" i="def"/>
      <a:tcStyle>
        <a:tcBdr/>
        <a:fill>
          <a:solidFill>
            <a:srgbClr val="EDEADD"/>
          </a:solidFill>
        </a:fill>
      </a:tcStyle>
    </a:band2H>
    <a:firstCol>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9BA00"/>
          </a:solidFill>
        </a:fill>
      </a:tcStyle>
    </a:firstCol>
    <a:la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lastRow>
    <a:firstRow>
      <a:tcTxStyle b="off" i="off">
        <a:fontRef idx="minor">
          <a:srgbClr val="FFFFFF"/>
        </a:fontRef>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FF9400"/>
          </a:solidFill>
        </a:fill>
      </a:tcStyle>
    </a:firstRow>
  </a:tblStyle>
  <a:tblStyle styleId="{CF821DB8-F4EB-4A41-A1BA-3FCAFE7338EE}" styleName="">
    <a:tblBg/>
    <a:wholeTbl>
      <a:tcTxStyle b="off" i="off">
        <a:font>
          <a:latin typeface="Helvetica Neue"/>
          <a:ea typeface="Helvetica Neue"/>
          <a:cs typeface="Helvetica Neue"/>
        </a:font>
        <a:srgbClr val="000000"/>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EBEBEB"/>
          </a:solidFill>
        </a:fill>
      </a:tcStyle>
    </a:wholeTbl>
    <a:band2H>
      <a:tcTxStyle b="def" i="def"/>
      <a:tcStyle>
        <a:tcBdr/>
        <a:fill>
          <a:solidFill>
            <a:srgbClr val="DADBDA"/>
          </a:solidFill>
        </a:fill>
      </a:tcStyle>
    </a:band2H>
    <a:firstCol>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chemeClr val="accent6">
              <a:hueOff val="-146070"/>
              <a:satOff val="-10048"/>
              <a:lumOff val="-30626"/>
            </a:schemeClr>
          </a:solidFill>
        </a:fill>
      </a:tcStyle>
    </a:firstCol>
    <a:la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lastRow>
    <a:firstRow>
      <a:tcTxStyle b="on" i="off">
        <a:font>
          <a:latin typeface="Helvetica Neue"/>
          <a:ea typeface="Helvetica Neue"/>
          <a:cs typeface="Helvetica Neue"/>
        </a:font>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A6AAA9"/>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C24785"/>
          </a:solidFill>
        </a:fill>
      </a:tcStyle>
    </a:firstRow>
  </a:tblStyle>
  <a:tblStyle styleId="{33BA23B1-9221-436E-865A-0063620EA4FD}" styleName="">
    <a:tblBg/>
    <a:wholeTbl>
      <a:tcTxStyle b="off" i="off">
        <a:font>
          <a:latin typeface="Helvetica Neue"/>
          <a:ea typeface="Helvetica Neue"/>
          <a:cs typeface="Helvetica Neue"/>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B5B5C1"/>
          </a:solidFill>
        </a:fill>
      </a:tcStyle>
    </a:wholeTbl>
    <a:band2H>
      <a:tcTxStyle b="def" i="def"/>
      <a:tcStyle>
        <a:tcBdr/>
        <a:fill>
          <a:solidFill>
            <a:srgbClr val="9A9AA5"/>
          </a:solidFill>
        </a:fill>
      </a:tcStyle>
    </a:band2H>
    <a:firstCol>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85F"/>
          </a:solidFill>
        </a:fill>
      </a:tcStyle>
    </a:firstCol>
    <a:la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lastRow>
    <a:firstRow>
      <a:tcTxStyle b="on" i="off">
        <a:font>
          <a:latin typeface="Helvetica Neue"/>
          <a:ea typeface="Helvetica Neue"/>
          <a:cs typeface="Helvetica Neue"/>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98089"/>
          </a:solidFill>
        </a:fill>
      </a:tcStyle>
    </a:firstRow>
  </a:tblStyle>
  <a:tblStyle styleId="{2708684C-4D16-4618-839F-0558EEFCDFE6}" styleName="">
    <a:tblBg/>
    <a:wholeTbl>
      <a:tcTxStyle b="off"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b="def" i="def"/>
      <a:tcStyle>
        <a:tcBdr/>
        <a:fill>
          <a:solidFill>
            <a:srgbClr val="EDEEEE"/>
          </a:solidFill>
        </a:fill>
      </a:tcStyle>
    </a:band2H>
    <a:firstCol>
      <a:tcTxStyle b="on" i="off">
        <a:font>
          <a:latin typeface="Helvetica Neue"/>
          <a:ea typeface="Helvetica Neue"/>
          <a:cs typeface="Helvetica Neue"/>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Neue"/>
          <a:ea typeface="Helvetica Neue"/>
          <a:cs typeface="Helvetica Neue"/>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6" name="Shape 116"/>
          <p:cNvSpPr/>
          <p:nvPr>
            <p:ph type="sldImg"/>
          </p:nvPr>
        </p:nvSpPr>
        <p:spPr>
          <a:xfrm>
            <a:off x="1143000" y="685800"/>
            <a:ext cx="4572000" cy="3429000"/>
          </a:xfrm>
          <a:prstGeom prst="rect">
            <a:avLst/>
          </a:prstGeom>
        </p:spPr>
        <p:txBody>
          <a:bodyPr/>
          <a:lstStyle/>
          <a:p>
            <a:pPr/>
          </a:p>
        </p:txBody>
      </p:sp>
      <p:sp>
        <p:nvSpPr>
          <p:cNvPr id="117" name="Shape 117"/>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18.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19.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20.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21.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2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Relationships>

</file>

<file path=ppt/notesSlides/_rels/notesSlide23.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Relationships>

</file>

<file path=ppt/notesSlides/_rels/notesSlide24.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Relationships>

</file>

<file path=ppt/notesSlides/_rels/notesSlide25.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Relationships>

</file>

<file path=ppt/notesSlides/_rels/notesSlide26.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27.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Relationships>

</file>

<file path=ppt/notesSlides/_rels/notesSlide28.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1" name="Shape 141"/>
          <p:cNvSpPr/>
          <p:nvPr>
            <p:ph type="sldImg"/>
          </p:nvPr>
        </p:nvSpPr>
        <p:spPr>
          <a:prstGeom prst="rect">
            <a:avLst/>
          </a:prstGeom>
        </p:spPr>
        <p:txBody>
          <a:bodyPr/>
          <a:lstStyle/>
          <a:p>
            <a:pPr/>
          </a:p>
        </p:txBody>
      </p:sp>
      <p:sp>
        <p:nvSpPr>
          <p:cNvPr id="142" name="Shape 142"/>
          <p:cNvSpPr/>
          <p:nvPr>
            <p:ph type="body" sz="quarter" idx="1"/>
          </p:nvPr>
        </p:nvSpPr>
        <p:spPr>
          <a:prstGeom prst="rect">
            <a:avLst/>
          </a:prstGeom>
        </p:spPr>
        <p:txBody>
          <a:bodyPr/>
          <a:lstStyle/>
          <a:p>
            <a:pPr/>
            <a:r>
              <a:t>This team is going to build a remote control airplane for an engineering contest. And they have to decide what kind of airplane to build. Each of [ANI] these boxes will let you build a different kind of airplane. But each team can only choose ONE kind of airplane to build. And since they might disagree about which airplane is best, the teammates on each team will have to talk together to decide which airplane to use.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59" name="Shape 459"/>
          <p:cNvSpPr/>
          <p:nvPr>
            <p:ph type="sldImg"/>
          </p:nvPr>
        </p:nvSpPr>
        <p:spPr>
          <a:prstGeom prst="rect">
            <a:avLst/>
          </a:prstGeom>
        </p:spPr>
        <p:txBody>
          <a:bodyPr/>
          <a:lstStyle/>
          <a:p>
            <a:pPr/>
          </a:p>
        </p:txBody>
      </p:sp>
      <p:sp>
        <p:nvSpPr>
          <p:cNvPr id="460" name="Shape 460"/>
          <p:cNvSpPr/>
          <p:nvPr>
            <p:ph type="body" sz="quarter" idx="1"/>
          </p:nvPr>
        </p:nvSpPr>
        <p:spPr>
          <a:prstGeom prst="rect">
            <a:avLst/>
          </a:prstGeom>
        </p:spPr>
        <p:txBody>
          <a:bodyPr/>
          <a:lstStyle/>
          <a:p>
            <a:pPr/>
            <a:r>
              <a:t>Okay! Suppose you’re right again: the </a:t>
            </a:r>
            <a:r>
              <a:rPr b="1" i="1" u="sng"/>
              <a:t>third</a:t>
            </a:r>
            <a:r>
              <a:t> person said </a:t>
            </a:r>
            <a:r>
              <a:rPr b="1" i="1" u="sng"/>
              <a:t>yellow</a:t>
            </a:r>
            <a:r>
              <a:t>!</a:t>
            </a:r>
          </a:p>
          <a:p>
            <a:pPr/>
            <a:r>
              <a:t>[]</a:t>
            </a:r>
          </a:p>
          <a:p>
            <a:pPr/>
            <a:r>
              <a:t>Now, the </a:t>
            </a:r>
            <a:r>
              <a:rPr b="1" i="1" u="sng"/>
              <a:t>fourth</a:t>
            </a:r>
            <a:r>
              <a:t> person does </a:t>
            </a:r>
            <a:r>
              <a:rPr b="1" i="1" u="sng"/>
              <a:t>not</a:t>
            </a:r>
            <a:r>
              <a:t> yet know what the people </a:t>
            </a:r>
            <a:r>
              <a:rPr b="1" i="1" u="sng"/>
              <a:t>after</a:t>
            </a:r>
            <a:r>
              <a:t> them will say or what those people think, but they’ve just heard what Max and the other people before them said, and now it’s their turn to speak. So, what will the </a:t>
            </a:r>
            <a:r>
              <a:rPr b="1" i="1" u="sng"/>
              <a:t>fourth</a:t>
            </a:r>
            <a:r>
              <a:t> person say?</a:t>
            </a:r>
          </a:p>
          <a:p>
            <a:pPr/>
            <a:r>
              <a:t>[]</a:t>
            </a:r>
          </a:p>
          <a:p>
            <a:pPr/>
            <a:r>
              <a:t>[RATING: 1-20 scale]</a:t>
            </a:r>
          </a:p>
          <a:p>
            <a:pPr/>
            <a:r>
              <a:t>[]</a:t>
            </a:r>
          </a:p>
          <a:p>
            <a:pPr/>
            <a:r>
              <a:t>One other question: regardless of what you think the 4th person will say, what do they privately believe? </a:t>
            </a:r>
          </a:p>
          <a:p>
            <a:pPr/>
            <a:r>
              <a:t>[]</a:t>
            </a:r>
          </a:p>
          <a:p>
            <a:pPr/>
            <a:r>
              <a:t>[RATING: 1-20 scale]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7" name="Shape 497"/>
          <p:cNvSpPr/>
          <p:nvPr>
            <p:ph type="sldImg"/>
          </p:nvPr>
        </p:nvSpPr>
        <p:spPr>
          <a:prstGeom prst="rect">
            <a:avLst/>
          </a:prstGeom>
        </p:spPr>
        <p:txBody>
          <a:bodyPr/>
          <a:lstStyle/>
          <a:p>
            <a:pPr/>
          </a:p>
        </p:txBody>
      </p:sp>
      <p:sp>
        <p:nvSpPr>
          <p:cNvPr id="498" name="Shape 498"/>
          <p:cNvSpPr/>
          <p:nvPr>
            <p:ph type="body" sz="quarter" idx="1"/>
          </p:nvPr>
        </p:nvSpPr>
        <p:spPr>
          <a:prstGeom prst="rect">
            <a:avLst/>
          </a:prstGeom>
        </p:spPr>
        <p:txBody>
          <a:bodyPr/>
          <a:lstStyle/>
          <a:p>
            <a:pPr/>
            <a:r>
              <a:t>Okay! Suppose you’re right again: the </a:t>
            </a:r>
            <a:r>
              <a:rPr b="1" i="1" u="sng"/>
              <a:t>third</a:t>
            </a:r>
            <a:r>
              <a:t> person said </a:t>
            </a:r>
            <a:r>
              <a:rPr b="1" i="1" u="sng"/>
              <a:t>blue</a:t>
            </a:r>
            <a:r>
              <a:t>!</a:t>
            </a:r>
          </a:p>
          <a:p>
            <a:pPr/>
            <a:r>
              <a:t>[]</a:t>
            </a:r>
          </a:p>
          <a:p>
            <a:pPr/>
            <a:r>
              <a:t>Now, the </a:t>
            </a:r>
            <a:r>
              <a:rPr b="1" i="1" u="sng"/>
              <a:t>fourth</a:t>
            </a:r>
            <a:r>
              <a:t> person does </a:t>
            </a:r>
            <a:r>
              <a:rPr b="1" i="1" u="sng"/>
              <a:t>not</a:t>
            </a:r>
            <a:r>
              <a:t> yet know what the people </a:t>
            </a:r>
            <a:r>
              <a:rPr b="1" i="1" u="sng"/>
              <a:t>after</a:t>
            </a:r>
            <a:r>
              <a:t> them will say or what those people think, but they’ve just heard what Max and the other people before them said, and now it’s their turn to speak. So, what will the </a:t>
            </a:r>
            <a:r>
              <a:rPr b="1" i="1" u="sng"/>
              <a:t>fourth</a:t>
            </a:r>
            <a:r>
              <a:t> person say?</a:t>
            </a:r>
          </a:p>
          <a:p>
            <a:pPr/>
            <a:r>
              <a:t>[]</a:t>
            </a:r>
          </a:p>
          <a:p>
            <a:pPr/>
            <a:r>
              <a:t>[RATING: 1-20 scale]</a:t>
            </a:r>
          </a:p>
          <a:p>
            <a:pPr/>
            <a:r>
              <a:t>[]</a:t>
            </a:r>
          </a:p>
          <a:p>
            <a:pPr/>
            <a:r>
              <a:t>One other question: regardless of what you think the 4th person will say, what do they privately believe? </a:t>
            </a:r>
          </a:p>
          <a:p>
            <a:pPr/>
            <a:r>
              <a:t>[]</a:t>
            </a:r>
          </a:p>
          <a:p>
            <a:pPr/>
            <a:r>
              <a:t>[RATING: 1-20 scale]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35" name="Shape 535"/>
          <p:cNvSpPr/>
          <p:nvPr>
            <p:ph type="sldImg"/>
          </p:nvPr>
        </p:nvSpPr>
        <p:spPr>
          <a:prstGeom prst="rect">
            <a:avLst/>
          </a:prstGeom>
        </p:spPr>
        <p:txBody>
          <a:bodyPr/>
          <a:lstStyle/>
          <a:p>
            <a:pPr/>
          </a:p>
        </p:txBody>
      </p:sp>
      <p:sp>
        <p:nvSpPr>
          <p:cNvPr id="536" name="Shape 536"/>
          <p:cNvSpPr/>
          <p:nvPr>
            <p:ph type="body" sz="quarter" idx="1"/>
          </p:nvPr>
        </p:nvSpPr>
        <p:spPr>
          <a:prstGeom prst="rect">
            <a:avLst/>
          </a:prstGeom>
        </p:spPr>
        <p:txBody>
          <a:bodyPr/>
          <a:lstStyle/>
          <a:p>
            <a:pPr/>
            <a:r>
              <a:t>Okay! Suppose you’re right again: the </a:t>
            </a:r>
            <a:r>
              <a:rPr b="1" i="1" u="sng"/>
              <a:t>third</a:t>
            </a:r>
            <a:r>
              <a:t> person said </a:t>
            </a:r>
            <a:r>
              <a:rPr b="1" i="1" u="sng"/>
              <a:t>yellow</a:t>
            </a:r>
            <a:r>
              <a:t>!</a:t>
            </a:r>
          </a:p>
          <a:p>
            <a:pPr/>
            <a:r>
              <a:t>[]</a:t>
            </a:r>
          </a:p>
          <a:p>
            <a:pPr/>
            <a:r>
              <a:t>Now, the </a:t>
            </a:r>
            <a:r>
              <a:rPr b="1" i="1" u="sng"/>
              <a:t>fourth</a:t>
            </a:r>
            <a:r>
              <a:t> person does </a:t>
            </a:r>
            <a:r>
              <a:rPr b="1" i="1" u="sng"/>
              <a:t>not</a:t>
            </a:r>
            <a:r>
              <a:t> yet know what the people </a:t>
            </a:r>
            <a:r>
              <a:rPr b="1" i="1" u="sng"/>
              <a:t>after</a:t>
            </a:r>
            <a:r>
              <a:t> them will say or what those people think, but they’ve just heard what Max and the other people before them said, and now it’s their turn to speak. So, what will the </a:t>
            </a:r>
            <a:r>
              <a:rPr b="1" i="1" u="sng"/>
              <a:t>fourth</a:t>
            </a:r>
            <a:r>
              <a:t> person say?</a:t>
            </a:r>
          </a:p>
          <a:p>
            <a:pPr/>
            <a:r>
              <a:t>[]</a:t>
            </a:r>
          </a:p>
          <a:p>
            <a:pPr/>
            <a:r>
              <a:t>[RATING: 1-20 scale]</a:t>
            </a:r>
          </a:p>
          <a:p>
            <a:pPr/>
            <a:r>
              <a:t>[]</a:t>
            </a:r>
          </a:p>
          <a:p>
            <a:pPr/>
            <a:r>
              <a:t>One other question: regardless of what you think the 4th person will say, what do they privately believe? </a:t>
            </a:r>
          </a:p>
          <a:p>
            <a:pPr/>
            <a:r>
              <a:t>[]</a:t>
            </a:r>
          </a:p>
          <a:p>
            <a:pPr/>
            <a:r>
              <a:t>[RATING: 1-20 scale]</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3" name="Shape 573"/>
          <p:cNvSpPr/>
          <p:nvPr>
            <p:ph type="sldImg"/>
          </p:nvPr>
        </p:nvSpPr>
        <p:spPr>
          <a:prstGeom prst="rect">
            <a:avLst/>
          </a:prstGeom>
        </p:spPr>
        <p:txBody>
          <a:bodyPr/>
          <a:lstStyle/>
          <a:p>
            <a:pPr/>
          </a:p>
        </p:txBody>
      </p:sp>
      <p:sp>
        <p:nvSpPr>
          <p:cNvPr id="574" name="Shape 574"/>
          <p:cNvSpPr/>
          <p:nvPr>
            <p:ph type="body" sz="quarter" idx="1"/>
          </p:nvPr>
        </p:nvSpPr>
        <p:spPr>
          <a:prstGeom prst="rect">
            <a:avLst/>
          </a:prstGeom>
        </p:spPr>
        <p:txBody>
          <a:bodyPr/>
          <a:lstStyle/>
          <a:p>
            <a:pPr/>
            <a:r>
              <a:t>Okay! Suppose you’re right again: the </a:t>
            </a:r>
            <a:r>
              <a:rPr b="1" i="1" u="sng"/>
              <a:t>third</a:t>
            </a:r>
            <a:r>
              <a:t> person said </a:t>
            </a:r>
            <a:r>
              <a:rPr b="1" i="1" u="sng"/>
              <a:t>blue</a:t>
            </a:r>
            <a:r>
              <a:t>!</a:t>
            </a:r>
          </a:p>
          <a:p>
            <a:pPr/>
            <a:r>
              <a:t>[]</a:t>
            </a:r>
          </a:p>
          <a:p>
            <a:pPr/>
            <a:r>
              <a:t>Now, the </a:t>
            </a:r>
            <a:r>
              <a:rPr b="1" i="1" u="sng"/>
              <a:t>fourth</a:t>
            </a:r>
            <a:r>
              <a:t> person does </a:t>
            </a:r>
            <a:r>
              <a:rPr b="1" i="1" u="sng"/>
              <a:t>not</a:t>
            </a:r>
            <a:r>
              <a:t> yet know what the people </a:t>
            </a:r>
            <a:r>
              <a:rPr b="1" i="1" u="sng"/>
              <a:t>after</a:t>
            </a:r>
            <a:r>
              <a:t> them will say or what those people think, but they’ve just heard what Max and the other people before them said, and now it’s their turn to speak. So, what will the </a:t>
            </a:r>
            <a:r>
              <a:rPr b="1" i="1" u="sng"/>
              <a:t>fourth</a:t>
            </a:r>
            <a:r>
              <a:t> person say?</a:t>
            </a:r>
          </a:p>
          <a:p>
            <a:pPr/>
            <a:r>
              <a:t>[]</a:t>
            </a:r>
          </a:p>
          <a:p>
            <a:pPr/>
            <a:r>
              <a:t>[RATING: 1-20 scale]</a:t>
            </a:r>
          </a:p>
          <a:p>
            <a:pPr/>
            <a:r>
              <a:t>[]</a:t>
            </a:r>
          </a:p>
          <a:p>
            <a:pPr/>
            <a:r>
              <a:t>One other question: regardless of what you think the 4th person will say, what do they privately believe? </a:t>
            </a:r>
          </a:p>
          <a:p>
            <a:pPr/>
            <a:r>
              <a:t>[]</a:t>
            </a:r>
          </a:p>
          <a:p>
            <a:pPr/>
            <a:r>
              <a:t>[RATING: 1-20 scale]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13" name="Shape 613"/>
          <p:cNvSpPr/>
          <p:nvPr>
            <p:ph type="sldImg"/>
          </p:nvPr>
        </p:nvSpPr>
        <p:spPr>
          <a:prstGeom prst="rect">
            <a:avLst/>
          </a:prstGeom>
        </p:spPr>
        <p:txBody>
          <a:bodyPr/>
          <a:lstStyle/>
          <a:p>
            <a:pPr/>
          </a:p>
        </p:txBody>
      </p:sp>
      <p:sp>
        <p:nvSpPr>
          <p:cNvPr id="614" name="Shape 614"/>
          <p:cNvSpPr/>
          <p:nvPr>
            <p:ph type="body" sz="quarter" idx="1"/>
          </p:nvPr>
        </p:nvSpPr>
        <p:spPr>
          <a:prstGeom prst="rect">
            <a:avLst/>
          </a:prstGeom>
        </p:spPr>
        <p:txBody>
          <a:bodyPr/>
          <a:lstStyle/>
          <a:p>
            <a:pPr/>
            <a:r>
              <a:t>[etc]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51" name="Shape 651"/>
          <p:cNvSpPr/>
          <p:nvPr>
            <p:ph type="sldImg"/>
          </p:nvPr>
        </p:nvSpPr>
        <p:spPr>
          <a:prstGeom prst="rect">
            <a:avLst/>
          </a:prstGeom>
        </p:spPr>
        <p:txBody>
          <a:bodyPr/>
          <a:lstStyle/>
          <a:p>
            <a:pPr/>
          </a:p>
        </p:txBody>
      </p:sp>
      <p:sp>
        <p:nvSpPr>
          <p:cNvPr id="652" name="Shape 652"/>
          <p:cNvSpPr/>
          <p:nvPr>
            <p:ph type="body" sz="quarter" idx="1"/>
          </p:nvPr>
        </p:nvSpPr>
        <p:spPr>
          <a:prstGeom prst="rect">
            <a:avLst/>
          </a:prstGeom>
        </p:spPr>
        <p:txBody>
          <a:bodyPr/>
          <a:lstStyle/>
          <a:p>
            <a:pPr/>
            <a:r>
              <a:t>[etc]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9" name="Shape 689"/>
          <p:cNvSpPr/>
          <p:nvPr>
            <p:ph type="sldImg"/>
          </p:nvPr>
        </p:nvSpPr>
        <p:spPr>
          <a:prstGeom prst="rect">
            <a:avLst/>
          </a:prstGeom>
        </p:spPr>
        <p:txBody>
          <a:bodyPr/>
          <a:lstStyle/>
          <a:p>
            <a:pPr/>
          </a:p>
        </p:txBody>
      </p:sp>
      <p:sp>
        <p:nvSpPr>
          <p:cNvPr id="690" name="Shape 690"/>
          <p:cNvSpPr/>
          <p:nvPr>
            <p:ph type="body" sz="quarter" idx="1"/>
          </p:nvPr>
        </p:nvSpPr>
        <p:spPr>
          <a:prstGeom prst="rect">
            <a:avLst/>
          </a:prstGeom>
        </p:spPr>
        <p:txBody>
          <a:bodyPr/>
          <a:lstStyle/>
          <a:p>
            <a:pPr/>
            <a:r>
              <a:t>[etc]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7" name="Shape 727"/>
          <p:cNvSpPr/>
          <p:nvPr>
            <p:ph type="sldImg"/>
          </p:nvPr>
        </p:nvSpPr>
        <p:spPr>
          <a:prstGeom prst="rect">
            <a:avLst/>
          </a:prstGeom>
        </p:spPr>
        <p:txBody>
          <a:bodyPr/>
          <a:lstStyle/>
          <a:p>
            <a:pPr/>
          </a:p>
        </p:txBody>
      </p:sp>
      <p:sp>
        <p:nvSpPr>
          <p:cNvPr id="728" name="Shape 728"/>
          <p:cNvSpPr/>
          <p:nvPr>
            <p:ph type="body" sz="quarter" idx="1"/>
          </p:nvPr>
        </p:nvSpPr>
        <p:spPr>
          <a:prstGeom prst="rect">
            <a:avLst/>
          </a:prstGeom>
        </p:spPr>
        <p:txBody>
          <a:bodyPr/>
          <a:lstStyle/>
          <a:p>
            <a:pPr/>
            <a:r>
              <a:t>[etc]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65" name="Shape 765"/>
          <p:cNvSpPr/>
          <p:nvPr>
            <p:ph type="sldImg"/>
          </p:nvPr>
        </p:nvSpPr>
        <p:spPr>
          <a:prstGeom prst="rect">
            <a:avLst/>
          </a:prstGeom>
        </p:spPr>
        <p:txBody>
          <a:bodyPr/>
          <a:lstStyle/>
          <a:p>
            <a:pPr/>
          </a:p>
        </p:txBody>
      </p:sp>
      <p:sp>
        <p:nvSpPr>
          <p:cNvPr id="766" name="Shape 766"/>
          <p:cNvSpPr/>
          <p:nvPr>
            <p:ph type="body" sz="quarter" idx="1"/>
          </p:nvPr>
        </p:nvSpPr>
        <p:spPr>
          <a:prstGeom prst="rect">
            <a:avLst/>
          </a:prstGeom>
        </p:spPr>
        <p:txBody>
          <a:bodyPr/>
          <a:lstStyle/>
          <a:p>
            <a:pPr/>
            <a:r>
              <a:t>[etc] </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3" name="Shape 803"/>
          <p:cNvSpPr/>
          <p:nvPr>
            <p:ph type="sldImg"/>
          </p:nvPr>
        </p:nvSpPr>
        <p:spPr>
          <a:prstGeom prst="rect">
            <a:avLst/>
          </a:prstGeom>
        </p:spPr>
        <p:txBody>
          <a:bodyPr/>
          <a:lstStyle/>
          <a:p>
            <a:pPr/>
          </a:p>
        </p:txBody>
      </p:sp>
      <p:sp>
        <p:nvSpPr>
          <p:cNvPr id="804" name="Shape 804"/>
          <p:cNvSpPr/>
          <p:nvPr>
            <p:ph type="body" sz="quarter" idx="1"/>
          </p:nvPr>
        </p:nvSpPr>
        <p:spPr>
          <a:prstGeom prst="rect">
            <a:avLst/>
          </a:prstGeom>
        </p:spPr>
        <p:txBody>
          <a:bodyPr/>
          <a:lstStyle/>
          <a:p>
            <a:pPr/>
            <a:r>
              <a:t>[etc]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0" name="Shape 180"/>
          <p:cNvSpPr/>
          <p:nvPr>
            <p:ph type="sldImg"/>
          </p:nvPr>
        </p:nvSpPr>
        <p:spPr>
          <a:prstGeom prst="rect">
            <a:avLst/>
          </a:prstGeom>
        </p:spPr>
        <p:txBody>
          <a:bodyPr/>
          <a:lstStyle/>
          <a:p>
            <a:pPr/>
          </a:p>
        </p:txBody>
      </p:sp>
      <p:sp>
        <p:nvSpPr>
          <p:cNvPr id="181" name="Shape 181"/>
          <p:cNvSpPr/>
          <p:nvPr>
            <p:ph type="body" sz="quarter" idx="1"/>
          </p:nvPr>
        </p:nvSpPr>
        <p:spPr>
          <a:prstGeom prst="rect">
            <a:avLst/>
          </a:prstGeom>
        </p:spPr>
        <p:txBody>
          <a:bodyPr/>
          <a:lstStyle/>
          <a:p>
            <a:pPr/>
            <a:r>
              <a:t>So first, the contest organizers asked each person to look at the kind of airplane in each box and then think BY THEMSELVES [ANI] about which one would be best for the contest. </a:t>
            </a:r>
          </a:p>
          <a:p>
            <a:pPr/>
            <a:r>
              <a:t>[]</a:t>
            </a:r>
          </a:p>
          <a:p>
            <a:pPr/>
            <a:r>
              <a:t>Now, this person thinks [ANI] the YELLOW plane is best. But every other person on the team [ANI] thinks the BLUE plane is best. And remember, they’re thinking SILENTLY, so no one knows what anyone else is thinking. </a:t>
            </a:r>
          </a:p>
          <a:p>
            <a:pPr/>
            <a:r>
              <a:t>[]</a:t>
            </a:r>
          </a:p>
          <a:p>
            <a:pPr/>
            <a:r>
              <a:t>Next, the contest organizers are going to ask them to go around one-by-one and say [ANI] which airplane they think is best. And that means that when the </a:t>
            </a:r>
            <a:r>
              <a:rPr b="1" i="1" u="sng"/>
              <a:t>first</a:t>
            </a:r>
            <a:r>
              <a:t> person votes, they </a:t>
            </a:r>
            <a:r>
              <a:rPr b="1" i="1" u="sng"/>
              <a:t>won’t</a:t>
            </a:r>
            <a:r>
              <a:t> know </a:t>
            </a:r>
            <a:r>
              <a:rPr b="1" i="1" u="sng"/>
              <a:t>anyone</a:t>
            </a:r>
            <a:r>
              <a:t> else’s vote. But when everyone </a:t>
            </a:r>
            <a:r>
              <a:rPr b="1" i="1" u="sng"/>
              <a:t>else</a:t>
            </a:r>
            <a:r>
              <a:t> votes, they </a:t>
            </a:r>
            <a:r>
              <a:rPr b="1" i="1" u="sng"/>
              <a:t>will</a:t>
            </a:r>
            <a:r>
              <a:t> know what the people </a:t>
            </a:r>
            <a:r>
              <a:rPr b="1" i="1" u="sng"/>
              <a:t>before</a:t>
            </a:r>
            <a:r>
              <a:t> them voted for, but they </a:t>
            </a:r>
            <a:r>
              <a:rPr b="1" i="1" u="sng"/>
              <a:t>won’t</a:t>
            </a:r>
            <a:r>
              <a:t> know what the people </a:t>
            </a:r>
            <a:r>
              <a:rPr b="1" i="1" u="sng"/>
              <a:t>after</a:t>
            </a:r>
            <a:r>
              <a:t> them are going to vote for. </a:t>
            </a:r>
          </a:p>
          <a:p>
            <a:pPr/>
            <a:r>
              <a:t>[]</a:t>
            </a:r>
          </a:p>
          <a:p>
            <a:pPr/>
            <a:r>
              <a:t>In this activity, YOU have TWO jobs. First, we want to know what you think each person will SAY they think is best AFTER they hear what their teammates say. And second, we want to know how confident you think each person is about which option is better.</a:t>
            </a:r>
          </a:p>
          <a:p>
            <a:pPr/>
            <a:b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1" name="Shape 841"/>
          <p:cNvSpPr/>
          <p:nvPr>
            <p:ph type="sldImg"/>
          </p:nvPr>
        </p:nvSpPr>
        <p:spPr>
          <a:prstGeom prst="rect">
            <a:avLst/>
          </a:prstGeom>
        </p:spPr>
        <p:txBody>
          <a:bodyPr/>
          <a:lstStyle/>
          <a:p>
            <a:pPr/>
          </a:p>
        </p:txBody>
      </p:sp>
      <p:sp>
        <p:nvSpPr>
          <p:cNvPr id="842" name="Shape 842"/>
          <p:cNvSpPr/>
          <p:nvPr>
            <p:ph type="body" sz="quarter" idx="1"/>
          </p:nvPr>
        </p:nvSpPr>
        <p:spPr>
          <a:prstGeom prst="rect">
            <a:avLst/>
          </a:prstGeom>
        </p:spPr>
        <p:txBody>
          <a:bodyPr/>
          <a:lstStyle/>
          <a:p>
            <a:pPr/>
            <a:r>
              <a:t>[etc] </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79" name="Shape 879"/>
          <p:cNvSpPr/>
          <p:nvPr>
            <p:ph type="sldImg"/>
          </p:nvPr>
        </p:nvSpPr>
        <p:spPr>
          <a:prstGeom prst="rect">
            <a:avLst/>
          </a:prstGeom>
        </p:spPr>
        <p:txBody>
          <a:bodyPr/>
          <a:lstStyle/>
          <a:p>
            <a:pPr/>
          </a:p>
        </p:txBody>
      </p:sp>
      <p:sp>
        <p:nvSpPr>
          <p:cNvPr id="880" name="Shape 880"/>
          <p:cNvSpPr/>
          <p:nvPr>
            <p:ph type="body" sz="quarter" idx="1"/>
          </p:nvPr>
        </p:nvSpPr>
        <p:spPr>
          <a:prstGeom prst="rect">
            <a:avLst/>
          </a:prstGeom>
        </p:spPr>
        <p:txBody>
          <a:bodyPr/>
          <a:lstStyle/>
          <a:p>
            <a:pPr/>
            <a:r>
              <a:t>[etc] </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6" name="Shape 1496"/>
          <p:cNvSpPr/>
          <p:nvPr>
            <p:ph type="sldImg"/>
          </p:nvPr>
        </p:nvSpPr>
        <p:spPr>
          <a:prstGeom prst="rect">
            <a:avLst/>
          </a:prstGeom>
        </p:spPr>
        <p:txBody>
          <a:bodyPr/>
          <a:lstStyle/>
          <a:p>
            <a:pPr/>
          </a:p>
        </p:txBody>
      </p:sp>
      <p:sp>
        <p:nvSpPr>
          <p:cNvPr id="1497" name="Shape 1497"/>
          <p:cNvSpPr/>
          <p:nvPr>
            <p:ph type="body" sz="quarter" idx="1"/>
          </p:nvPr>
        </p:nvSpPr>
        <p:spPr>
          <a:prstGeom prst="rect">
            <a:avLst/>
          </a:prstGeom>
        </p:spPr>
        <p:txBody>
          <a:bodyPr/>
          <a:lstStyle/>
          <a:p>
            <a:pPr/>
            <a:r>
              <a:t>Now, the </a:t>
            </a:r>
            <a:r>
              <a:rPr b="1" i="1" u="sng"/>
              <a:t>second</a:t>
            </a:r>
            <a:r>
              <a:t> person does </a:t>
            </a:r>
            <a:r>
              <a:rPr b="1" i="1" u="sng"/>
              <a:t>not</a:t>
            </a:r>
            <a:r>
              <a:t> yet know what the people </a:t>
            </a:r>
            <a:r>
              <a:rPr b="1" i="1" u="sng"/>
              <a:t>after</a:t>
            </a:r>
            <a:r>
              <a:t> them will say or what those people think, but they’ve just heard the first person say </a:t>
            </a:r>
            <a:r>
              <a:rPr b="1" i="1" u="sng"/>
              <a:t>yellow</a:t>
            </a:r>
            <a:r>
              <a:t>, and now it’s their turn to speak. So, what will the </a:t>
            </a:r>
            <a:r>
              <a:rPr b="1" i="1" u="sng"/>
              <a:t>second</a:t>
            </a:r>
            <a:r>
              <a:t> person say?</a:t>
            </a:r>
          </a:p>
          <a:p>
            <a:pPr/>
            <a:r>
              <a:t>[]</a:t>
            </a:r>
          </a:p>
          <a:p>
            <a:pPr/>
            <a:r>
              <a:t>[RATING: 1-20 scale]</a:t>
            </a:r>
          </a:p>
          <a:p>
            <a:pPr/>
            <a:r>
              <a:t>[]</a:t>
            </a:r>
          </a:p>
          <a:p>
            <a:pPr/>
            <a:r>
              <a:t>One other question: regardless of what you think the 2nd person will say, what do they privately believe? </a:t>
            </a:r>
          </a:p>
          <a:p>
            <a:pPr/>
            <a:r>
              <a:t>[]</a:t>
            </a:r>
          </a:p>
          <a:p>
            <a:pPr/>
            <a:r>
              <a:t>[RATING: 1-20 scale]</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9" name="Shape 1539"/>
          <p:cNvSpPr/>
          <p:nvPr>
            <p:ph type="sldImg"/>
          </p:nvPr>
        </p:nvSpPr>
        <p:spPr>
          <a:prstGeom prst="rect">
            <a:avLst/>
          </a:prstGeom>
        </p:spPr>
        <p:txBody>
          <a:bodyPr/>
          <a:lstStyle/>
          <a:p>
            <a:pPr/>
          </a:p>
        </p:txBody>
      </p:sp>
      <p:sp>
        <p:nvSpPr>
          <p:cNvPr id="1540" name="Shape 1540"/>
          <p:cNvSpPr/>
          <p:nvPr>
            <p:ph type="body" sz="quarter" idx="1"/>
          </p:nvPr>
        </p:nvSpPr>
        <p:spPr>
          <a:prstGeom prst="rect">
            <a:avLst/>
          </a:prstGeom>
        </p:spPr>
        <p:txBody>
          <a:bodyPr/>
          <a:lstStyle/>
          <a:p>
            <a:pPr/>
            <a:r>
              <a:t>Okay! Suppose you’re right: the </a:t>
            </a:r>
            <a:r>
              <a:rPr b="1" i="1" u="sng"/>
              <a:t>second</a:t>
            </a:r>
            <a:r>
              <a:t> person said </a:t>
            </a:r>
            <a:r>
              <a:rPr b="1" i="1" u="sng"/>
              <a:t>yellow</a:t>
            </a:r>
            <a:r>
              <a:t>!</a:t>
            </a:r>
          </a:p>
          <a:p>
            <a:pPr/>
            <a:r>
              <a:t>[]</a:t>
            </a:r>
          </a:p>
          <a:p>
            <a:pPr/>
            <a:r>
              <a:t>Now, the </a:t>
            </a:r>
            <a:r>
              <a:rPr b="1" i="1" u="sng"/>
              <a:t>third</a:t>
            </a:r>
            <a:r>
              <a:t> person does </a:t>
            </a:r>
            <a:r>
              <a:rPr b="1" i="1" u="sng"/>
              <a:t>not</a:t>
            </a:r>
            <a:r>
              <a:t> yet know what the people </a:t>
            </a:r>
            <a:r>
              <a:rPr b="1" i="1" u="sng"/>
              <a:t>after</a:t>
            </a:r>
            <a:r>
              <a:t> them will say or what those people think, but they’ve just heard what the first person and second person said, and now it’s their turn to speak. So, what will the </a:t>
            </a:r>
            <a:r>
              <a:rPr b="1" i="1" u="sng"/>
              <a:t>third</a:t>
            </a:r>
            <a:r>
              <a:t> person say?</a:t>
            </a:r>
          </a:p>
          <a:p>
            <a:pPr/>
            <a:r>
              <a:t>[]</a:t>
            </a:r>
          </a:p>
          <a:p>
            <a:pPr/>
            <a:r>
              <a:t>[RATING: 1-20 scale]</a:t>
            </a:r>
          </a:p>
          <a:p>
            <a:pPr/>
            <a:r>
              <a:t>[]</a:t>
            </a:r>
          </a:p>
          <a:p>
            <a:pPr/>
            <a:r>
              <a:t>One other question: regardless of what you think the 3rd person will say, what do they privately believe? </a:t>
            </a:r>
          </a:p>
          <a:p>
            <a:pPr/>
            <a:r>
              <a:t>[]</a:t>
            </a:r>
          </a:p>
          <a:p>
            <a:pPr/>
            <a:r>
              <a:t>[RATING: 1-20 scale]</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0" name="Shape 1580"/>
          <p:cNvSpPr/>
          <p:nvPr>
            <p:ph type="sldImg"/>
          </p:nvPr>
        </p:nvSpPr>
        <p:spPr>
          <a:prstGeom prst="rect">
            <a:avLst/>
          </a:prstGeom>
        </p:spPr>
        <p:txBody>
          <a:bodyPr/>
          <a:lstStyle/>
          <a:p>
            <a:pPr/>
          </a:p>
        </p:txBody>
      </p:sp>
      <p:sp>
        <p:nvSpPr>
          <p:cNvPr id="1581" name="Shape 1581"/>
          <p:cNvSpPr/>
          <p:nvPr>
            <p:ph type="body" sz="quarter" idx="1"/>
          </p:nvPr>
        </p:nvSpPr>
        <p:spPr>
          <a:prstGeom prst="rect">
            <a:avLst/>
          </a:prstGeom>
        </p:spPr>
        <p:txBody>
          <a:bodyPr/>
          <a:lstStyle/>
          <a:p>
            <a:pPr/>
            <a:r>
              <a:t>Okay! Suppose you’re right: the </a:t>
            </a:r>
            <a:r>
              <a:rPr b="1" i="1" u="sng"/>
              <a:t>second</a:t>
            </a:r>
            <a:r>
              <a:t> person said </a:t>
            </a:r>
            <a:r>
              <a:rPr b="1" i="1" u="sng"/>
              <a:t>yellow</a:t>
            </a:r>
            <a:r>
              <a:t>!</a:t>
            </a:r>
          </a:p>
          <a:p>
            <a:pPr/>
            <a:r>
              <a:t>[]</a:t>
            </a:r>
          </a:p>
          <a:p>
            <a:pPr/>
            <a:r>
              <a:t>Now, the </a:t>
            </a:r>
            <a:r>
              <a:rPr b="1" i="1" u="sng"/>
              <a:t>third</a:t>
            </a:r>
            <a:r>
              <a:t> person does </a:t>
            </a:r>
            <a:r>
              <a:rPr b="1" i="1" u="sng"/>
              <a:t>not</a:t>
            </a:r>
            <a:r>
              <a:t> yet know what the people </a:t>
            </a:r>
            <a:r>
              <a:rPr b="1" i="1" u="sng"/>
              <a:t>after</a:t>
            </a:r>
            <a:r>
              <a:t> them will say or what those people think, but they’ve just heard what the first and second person said, and now it’s their turn to speak. So, what will the </a:t>
            </a:r>
            <a:r>
              <a:rPr b="1" i="1" u="sng"/>
              <a:t>third</a:t>
            </a:r>
            <a:r>
              <a:t> person say?</a:t>
            </a:r>
          </a:p>
          <a:p>
            <a:pPr/>
            <a:r>
              <a:t>[]</a:t>
            </a:r>
          </a:p>
          <a:p>
            <a:pPr/>
            <a:r>
              <a:t>[RATING: 1-20 scale]</a:t>
            </a:r>
          </a:p>
          <a:p>
            <a:pPr/>
            <a:r>
              <a:t>[]</a:t>
            </a:r>
          </a:p>
          <a:p>
            <a:pPr/>
            <a:r>
              <a:t>One other question: regardless of what you think the 3rd person will say, what do they privately believe? </a:t>
            </a:r>
          </a:p>
          <a:p>
            <a:pPr/>
            <a:r>
              <a:t>[]</a:t>
            </a:r>
          </a:p>
          <a:p>
            <a:pPr/>
            <a:r>
              <a:t>[RATING: 1-20 scale]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3" name="Shape 1623"/>
          <p:cNvSpPr/>
          <p:nvPr>
            <p:ph type="sldImg"/>
          </p:nvPr>
        </p:nvSpPr>
        <p:spPr>
          <a:prstGeom prst="rect">
            <a:avLst/>
          </a:prstGeom>
        </p:spPr>
        <p:txBody>
          <a:bodyPr/>
          <a:lstStyle/>
          <a:p>
            <a:pPr/>
          </a:p>
        </p:txBody>
      </p:sp>
      <p:sp>
        <p:nvSpPr>
          <p:cNvPr id="1624" name="Shape 1624"/>
          <p:cNvSpPr/>
          <p:nvPr>
            <p:ph type="body" sz="quarter" idx="1"/>
          </p:nvPr>
        </p:nvSpPr>
        <p:spPr>
          <a:prstGeom prst="rect">
            <a:avLst/>
          </a:prstGeom>
        </p:spPr>
        <p:txBody>
          <a:bodyPr/>
          <a:lstStyle/>
          <a:p>
            <a:pPr/>
            <a:r>
              <a:t>Okay! Suppose you’re right again: the </a:t>
            </a:r>
            <a:r>
              <a:rPr b="1" i="1" u="sng"/>
              <a:t>third</a:t>
            </a:r>
            <a:r>
              <a:t> person said </a:t>
            </a:r>
            <a:r>
              <a:rPr b="1" i="1" u="sng"/>
              <a:t>yellow</a:t>
            </a:r>
            <a:r>
              <a:t>!</a:t>
            </a:r>
          </a:p>
          <a:p>
            <a:pPr/>
            <a:r>
              <a:t>[]</a:t>
            </a:r>
          </a:p>
          <a:p>
            <a:pPr/>
            <a:r>
              <a:t>Now, the </a:t>
            </a:r>
            <a:r>
              <a:rPr b="1" i="1" u="sng"/>
              <a:t>fourth</a:t>
            </a:r>
            <a:r>
              <a:t> person does </a:t>
            </a:r>
            <a:r>
              <a:rPr b="1" i="1" u="sng"/>
              <a:t>not</a:t>
            </a:r>
            <a:r>
              <a:t> yet know what the people </a:t>
            </a:r>
            <a:r>
              <a:rPr b="1" i="1" u="sng"/>
              <a:t>after</a:t>
            </a:r>
            <a:r>
              <a:t> them will say or what those people think, but they’ve just heard what the people before them said, and now it’s their turn to speak. So, what will the </a:t>
            </a:r>
            <a:r>
              <a:rPr b="1" i="1" u="sng"/>
              <a:t>fourth</a:t>
            </a:r>
            <a:r>
              <a:t> person say?</a:t>
            </a:r>
          </a:p>
          <a:p>
            <a:pPr/>
            <a:r>
              <a:t>[]</a:t>
            </a:r>
          </a:p>
          <a:p>
            <a:pPr/>
            <a:r>
              <a:t>[RATING: 1-20 scale]</a:t>
            </a:r>
          </a:p>
          <a:p>
            <a:pPr/>
            <a:r>
              <a:t>[]</a:t>
            </a:r>
          </a:p>
          <a:p>
            <a:pPr/>
            <a:r>
              <a:t>One other question: regardless of what you think the 4th person will say, what do they privately believe? </a:t>
            </a:r>
          </a:p>
          <a:p>
            <a:pPr/>
            <a:r>
              <a:t>[]</a:t>
            </a:r>
          </a:p>
          <a:p>
            <a:pPr/>
            <a:r>
              <a:t>[RATING: 1-20 scale]</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4" name="Shape 1664"/>
          <p:cNvSpPr/>
          <p:nvPr>
            <p:ph type="sldImg"/>
          </p:nvPr>
        </p:nvSpPr>
        <p:spPr>
          <a:prstGeom prst="rect">
            <a:avLst/>
          </a:prstGeom>
        </p:spPr>
        <p:txBody>
          <a:bodyPr/>
          <a:lstStyle/>
          <a:p>
            <a:pPr/>
          </a:p>
        </p:txBody>
      </p:sp>
      <p:sp>
        <p:nvSpPr>
          <p:cNvPr id="1665" name="Shape 1665"/>
          <p:cNvSpPr/>
          <p:nvPr>
            <p:ph type="body" sz="quarter" idx="1"/>
          </p:nvPr>
        </p:nvSpPr>
        <p:spPr>
          <a:prstGeom prst="rect">
            <a:avLst/>
          </a:prstGeom>
        </p:spPr>
        <p:txBody>
          <a:bodyPr/>
          <a:lstStyle/>
          <a:p>
            <a:pPr/>
            <a:r>
              <a:t>Okay! Suppose you’re right again: the </a:t>
            </a:r>
            <a:r>
              <a:rPr b="1" i="1" u="sng"/>
              <a:t>third</a:t>
            </a:r>
            <a:r>
              <a:t> person said </a:t>
            </a:r>
            <a:r>
              <a:rPr b="1" i="1" u="sng"/>
              <a:t>blue</a:t>
            </a:r>
            <a:r>
              <a:t>!</a:t>
            </a:r>
          </a:p>
          <a:p>
            <a:pPr/>
            <a:r>
              <a:t>[]</a:t>
            </a:r>
          </a:p>
          <a:p>
            <a:pPr/>
            <a:r>
              <a:t>Now, the </a:t>
            </a:r>
            <a:r>
              <a:rPr b="1" i="1" u="sng"/>
              <a:t>fourth</a:t>
            </a:r>
            <a:r>
              <a:t> person does </a:t>
            </a:r>
            <a:r>
              <a:rPr b="1" i="1" u="sng"/>
              <a:t>not</a:t>
            </a:r>
            <a:r>
              <a:t> yet know what the people </a:t>
            </a:r>
            <a:r>
              <a:rPr b="1" i="1" u="sng"/>
              <a:t>after</a:t>
            </a:r>
            <a:r>
              <a:t> them will say or what those people think, but they’ve just heard what the people before them said, and now it’s their turn to speak. So, what will the </a:t>
            </a:r>
            <a:r>
              <a:rPr b="1" i="1" u="sng"/>
              <a:t>fourth</a:t>
            </a:r>
            <a:r>
              <a:t> person say?</a:t>
            </a:r>
          </a:p>
          <a:p>
            <a:pPr/>
            <a:r>
              <a:t>[]</a:t>
            </a:r>
          </a:p>
          <a:p>
            <a:pPr/>
            <a:r>
              <a:t>[RATING: 1-20 scale]</a:t>
            </a:r>
          </a:p>
          <a:p>
            <a:pPr/>
            <a:r>
              <a:t>[]</a:t>
            </a:r>
          </a:p>
          <a:p>
            <a:pPr/>
            <a:r>
              <a:t>One other question: regardless of what you think the 4th person will say, what do they privately believe? </a:t>
            </a:r>
          </a:p>
          <a:p>
            <a:pPr/>
            <a:r>
              <a:t>[]</a:t>
            </a:r>
          </a:p>
          <a:p>
            <a:pPr/>
            <a:r>
              <a:t>[RATING: 1-20 scale]</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5" name="Shape 1705"/>
          <p:cNvSpPr/>
          <p:nvPr>
            <p:ph type="sldImg"/>
          </p:nvPr>
        </p:nvSpPr>
        <p:spPr>
          <a:prstGeom prst="rect">
            <a:avLst/>
          </a:prstGeom>
        </p:spPr>
        <p:txBody>
          <a:bodyPr/>
          <a:lstStyle/>
          <a:p>
            <a:pPr/>
          </a:p>
        </p:txBody>
      </p:sp>
      <p:sp>
        <p:nvSpPr>
          <p:cNvPr id="1706" name="Shape 1706"/>
          <p:cNvSpPr/>
          <p:nvPr>
            <p:ph type="body" sz="quarter" idx="1"/>
          </p:nvPr>
        </p:nvSpPr>
        <p:spPr>
          <a:prstGeom prst="rect">
            <a:avLst/>
          </a:prstGeom>
        </p:spPr>
        <p:txBody>
          <a:bodyPr/>
          <a:lstStyle/>
          <a:p>
            <a:pPr/>
            <a:r>
              <a:t>Okay! Suppose you’re right again: the </a:t>
            </a:r>
            <a:r>
              <a:rPr b="1" i="1" u="sng"/>
              <a:t>third</a:t>
            </a:r>
            <a:r>
              <a:t> person said </a:t>
            </a:r>
            <a:r>
              <a:rPr b="1" i="1" u="sng"/>
              <a:t>yellow</a:t>
            </a:r>
            <a:r>
              <a:t>!</a:t>
            </a:r>
          </a:p>
          <a:p>
            <a:pPr/>
            <a:r>
              <a:t>[]</a:t>
            </a:r>
          </a:p>
          <a:p>
            <a:pPr/>
            <a:r>
              <a:t>Now, the </a:t>
            </a:r>
            <a:r>
              <a:rPr b="1" i="1" u="sng"/>
              <a:t>fourth</a:t>
            </a:r>
            <a:r>
              <a:t> person does </a:t>
            </a:r>
            <a:r>
              <a:rPr b="1" i="1" u="sng"/>
              <a:t>not</a:t>
            </a:r>
            <a:r>
              <a:t> yet know what the people </a:t>
            </a:r>
            <a:r>
              <a:rPr b="1" i="1" u="sng"/>
              <a:t>after</a:t>
            </a:r>
            <a:r>
              <a:t> them will say or what those people think, but they’ve just heard what the people before them said, and now it’s their turn to speak. So, what will the </a:t>
            </a:r>
            <a:r>
              <a:rPr b="1" i="1" u="sng"/>
              <a:t>fourth</a:t>
            </a:r>
            <a:r>
              <a:t> person say?</a:t>
            </a:r>
          </a:p>
          <a:p>
            <a:pPr/>
            <a:r>
              <a:t>[]</a:t>
            </a:r>
          </a:p>
          <a:p>
            <a:pPr/>
            <a:r>
              <a:t>[RATING: 1-20 scale]</a:t>
            </a:r>
          </a:p>
          <a:p>
            <a:pPr/>
            <a:r>
              <a:t>[]</a:t>
            </a:r>
          </a:p>
          <a:p>
            <a:pPr/>
            <a:r>
              <a:t>One other question: regardless of what you think the 4th person will say, what do they privately believe? </a:t>
            </a:r>
          </a:p>
          <a:p>
            <a:pPr/>
            <a:r>
              <a:t>[]</a:t>
            </a:r>
          </a:p>
          <a:p>
            <a:pPr/>
            <a:r>
              <a:t>[RATING: 1-20 scale]</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6" name="Shape 1746"/>
          <p:cNvSpPr/>
          <p:nvPr>
            <p:ph type="sldImg"/>
          </p:nvPr>
        </p:nvSpPr>
        <p:spPr>
          <a:prstGeom prst="rect">
            <a:avLst/>
          </a:prstGeom>
        </p:spPr>
        <p:txBody>
          <a:bodyPr/>
          <a:lstStyle/>
          <a:p>
            <a:pPr/>
          </a:p>
        </p:txBody>
      </p:sp>
      <p:sp>
        <p:nvSpPr>
          <p:cNvPr id="1747" name="Shape 1747"/>
          <p:cNvSpPr/>
          <p:nvPr>
            <p:ph type="body" sz="quarter" idx="1"/>
          </p:nvPr>
        </p:nvSpPr>
        <p:spPr>
          <a:prstGeom prst="rect">
            <a:avLst/>
          </a:prstGeom>
        </p:spPr>
        <p:txBody>
          <a:bodyPr/>
          <a:lstStyle/>
          <a:p>
            <a:pPr/>
            <a:r>
              <a:t>Okay! Suppose you’re right again: the </a:t>
            </a:r>
            <a:r>
              <a:rPr b="1" i="1" u="sng"/>
              <a:t>third</a:t>
            </a:r>
            <a:r>
              <a:t> person said </a:t>
            </a:r>
            <a:r>
              <a:rPr b="1" i="1" u="sng"/>
              <a:t>blue</a:t>
            </a:r>
            <a:r>
              <a:t>!</a:t>
            </a:r>
          </a:p>
          <a:p>
            <a:pPr/>
            <a:r>
              <a:t>[]</a:t>
            </a:r>
          </a:p>
          <a:p>
            <a:pPr/>
            <a:r>
              <a:t>Now, the </a:t>
            </a:r>
            <a:r>
              <a:rPr b="1" i="1" u="sng"/>
              <a:t>fourth</a:t>
            </a:r>
            <a:r>
              <a:t> person does </a:t>
            </a:r>
            <a:r>
              <a:rPr b="1" i="1" u="sng"/>
              <a:t>not</a:t>
            </a:r>
            <a:r>
              <a:t> yet know what the people </a:t>
            </a:r>
            <a:r>
              <a:rPr b="1" i="1" u="sng"/>
              <a:t>after</a:t>
            </a:r>
            <a:r>
              <a:t> them will say or what those people think, but they’ve just heard what the people before them said, and now it’s their turn to speak. So, what will the </a:t>
            </a:r>
            <a:r>
              <a:rPr b="1" i="1" u="sng"/>
              <a:t>fourth</a:t>
            </a:r>
            <a:r>
              <a:t> person say?</a:t>
            </a:r>
          </a:p>
          <a:p>
            <a:pPr/>
            <a:r>
              <a:t>[]</a:t>
            </a:r>
          </a:p>
          <a:p>
            <a:pPr/>
            <a:r>
              <a:t>[RATING: 1-20 scale]</a:t>
            </a:r>
          </a:p>
          <a:p>
            <a:pPr/>
            <a:r>
              <a:t>[]</a:t>
            </a:r>
          </a:p>
          <a:p>
            <a:pPr/>
            <a:r>
              <a:t>One other question: regardless of what you think the 4th person will say, what do they privately believe? </a:t>
            </a:r>
          </a:p>
          <a:p>
            <a:pPr/>
            <a:r>
              <a:t>[]</a:t>
            </a:r>
          </a:p>
          <a:p>
            <a:pPr/>
            <a:r>
              <a:t>[RATING: 1-20 scale]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First, let's check that you remember what each person on the team was thinking was best when thinking silently. For each person in the group below, mark the answer they thought was best</a:t>
            </a:r>
          </a:p>
          <a:p>
            <a:pPr/>
            <a:r>
              <a:t>[]</a:t>
            </a:r>
          </a:p>
          <a:p>
            <a:pPr/>
            <a:r>
              <a:t>Person 1: B v Y</a:t>
            </a:r>
          </a:p>
          <a:p>
            <a:pPr/>
            <a:r>
              <a:t>Everyone else: B v Y</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2" name="Shape 242"/>
          <p:cNvSpPr/>
          <p:nvPr>
            <p:ph type="sldImg"/>
          </p:nvPr>
        </p:nvSpPr>
        <p:spPr>
          <a:prstGeom prst="rect">
            <a:avLst/>
          </a:prstGeom>
        </p:spPr>
        <p:txBody>
          <a:bodyPr/>
          <a:lstStyle/>
          <a:p>
            <a:pPr/>
          </a:p>
        </p:txBody>
      </p:sp>
      <p:sp>
        <p:nvSpPr>
          <p:cNvPr id="243" name="Shape 243"/>
          <p:cNvSpPr/>
          <p:nvPr>
            <p:ph type="body" sz="quarter" idx="1"/>
          </p:nvPr>
        </p:nvSpPr>
        <p:spPr>
          <a:prstGeom prst="rect">
            <a:avLst/>
          </a:prstGeom>
        </p:spPr>
        <p:txBody>
          <a:bodyPr/>
          <a:lstStyle/>
          <a:p>
            <a:pPr/>
            <a:r>
              <a:t>So now, the teammates are going to go around one-by-one and SAY which kind of airplane THEY think is best. And today, the contest organizer asked them to go around from </a:t>
            </a:r>
            <a:r>
              <a:rPr b="1" i="1" u="sng"/>
              <a:t>left to right</a:t>
            </a:r>
            <a:r>
              <a:t> [ANI]. So, this person [ANI] is going to talk </a:t>
            </a:r>
            <a:r>
              <a:rPr b="1" i="1" u="sng"/>
              <a:t>first</a:t>
            </a:r>
            <a:r>
              <a:t>. His name is Max.</a:t>
            </a:r>
          </a:p>
          <a:p>
            <a:pPr/>
            <a:r>
              <a:t>[]</a:t>
            </a:r>
          </a:p>
          <a:p>
            <a:pPr/>
            <a:r>
              <a:t>Now, Max is </a:t>
            </a:r>
            <a:r>
              <a:rPr b="1" i="1" u="sng"/>
              <a:t>very popular</a:t>
            </a:r>
            <a:r>
              <a:t>. [ANI] Everyone on Max’s team thinks he’s really cool, and they all want to be his friend. And when Max speaks first, he says [ANI] the </a:t>
            </a:r>
            <a:r>
              <a:rPr b="1" i="1" u="sng"/>
              <a:t>yellow</a:t>
            </a:r>
            <a:r>
              <a:t> plane is best. </a:t>
            </a:r>
          </a:p>
          <a:p>
            <a:pPr/>
            <a:r>
              <a:t>[]</a:t>
            </a:r>
          </a:p>
          <a:p>
            <a:pPr/>
            <a:r>
              <a:t>So, we want to know what you think each person will </a:t>
            </a:r>
            <a:r>
              <a:rPr b="1" i="1" u="sng"/>
              <a:t>say</a:t>
            </a:r>
            <a:r>
              <a:t> [ANI] they think is best when it’s their turn to talk, AFTER they hear what Max and the people before them say. </a:t>
            </a:r>
          </a:p>
          <a:p>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3" name="Shape 273"/>
          <p:cNvSpPr/>
          <p:nvPr>
            <p:ph type="sldImg"/>
          </p:nvPr>
        </p:nvSpPr>
        <p:spPr>
          <a:prstGeom prst="rect">
            <a:avLst/>
          </a:prstGeom>
        </p:spPr>
        <p:txBody>
          <a:bodyPr/>
          <a:lstStyle/>
          <a:p>
            <a:pPr/>
          </a:p>
        </p:txBody>
      </p:sp>
      <p:sp>
        <p:nvSpPr>
          <p:cNvPr id="274" name="Shape 274"/>
          <p:cNvSpPr/>
          <p:nvPr>
            <p:ph type="body" sz="quarter" idx="1"/>
          </p:nvPr>
        </p:nvSpPr>
        <p:spPr>
          <a:prstGeom prst="rect">
            <a:avLst/>
          </a:prstGeom>
        </p:spPr>
        <p:txBody>
          <a:bodyPr/>
          <a:lstStyle/>
          <a:p>
            <a:pPr/>
            <a:r>
              <a:t>First, let's check that you remember what each person on the team was thinking was best when thinking silently. For each person in the group below, mark the answer they thought was best</a:t>
            </a:r>
          </a:p>
          <a:p>
            <a:pPr/>
            <a:r>
              <a:t>[]</a:t>
            </a:r>
          </a:p>
          <a:p>
            <a:pPr/>
            <a:r>
              <a:t>Person 1: B v Y</a:t>
            </a:r>
          </a:p>
          <a:p>
            <a:pPr/>
            <a:r>
              <a:t>Everyone else: B v Y</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1" name="Shape 301"/>
          <p:cNvSpPr/>
          <p:nvPr>
            <p:ph type="sldImg"/>
          </p:nvPr>
        </p:nvSpPr>
        <p:spPr>
          <a:prstGeom prst="rect">
            <a:avLst/>
          </a:prstGeom>
        </p:spPr>
        <p:txBody>
          <a:bodyPr/>
          <a:lstStyle/>
          <a:p>
            <a:pPr/>
          </a:p>
        </p:txBody>
      </p:sp>
      <p:sp>
        <p:nvSpPr>
          <p:cNvPr id="302" name="Shape 302"/>
          <p:cNvSpPr/>
          <p:nvPr>
            <p:ph type="body" sz="quarter" idx="1"/>
          </p:nvPr>
        </p:nvSpPr>
        <p:spPr>
          <a:prstGeom prst="rect">
            <a:avLst/>
          </a:prstGeom>
        </p:spPr>
        <p:txBody>
          <a:bodyPr/>
          <a:lstStyle/>
          <a:p>
            <a:pPr/>
            <a:r>
              <a:t>So now, the teammates are going to go around one-by-one and SAY which kind of airplane THEY think is best. And today, the contest organizer asked them to go around from </a:t>
            </a:r>
            <a:r>
              <a:rPr b="1" i="1" u="sng"/>
              <a:t>left to right</a:t>
            </a:r>
            <a:r>
              <a:t> [ANI]. So, this person [ANI] is going to talk </a:t>
            </a:r>
            <a:r>
              <a:rPr b="1" i="1" u="sng"/>
              <a:t>first</a:t>
            </a:r>
            <a:r>
              <a:t>.</a:t>
            </a:r>
          </a:p>
          <a:p>
            <a:pPr/>
            <a:r>
              <a:t>[]</a:t>
            </a:r>
          </a:p>
          <a:p>
            <a:pPr/>
            <a:r>
              <a:t>And he says [ANI] the </a:t>
            </a:r>
            <a:r>
              <a:rPr b="1" i="1" u="sng"/>
              <a:t>yellow</a:t>
            </a:r>
            <a:r>
              <a:t> plane is best.</a:t>
            </a:r>
          </a:p>
          <a:p>
            <a:pPr/>
            <a:r>
              <a:t>[]</a:t>
            </a:r>
          </a:p>
          <a:p>
            <a:pPr/>
            <a:r>
              <a:t>So, we want to know what you think each person will </a:t>
            </a:r>
            <a:r>
              <a:rPr b="1" i="1" u="sng"/>
              <a:t>say</a:t>
            </a:r>
            <a:r>
              <a:t> [ANI] they think is best when it’s their turn to talk, AFTER they hear what the people before them say.</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1" name="Shape 341"/>
          <p:cNvSpPr/>
          <p:nvPr>
            <p:ph type="sldImg"/>
          </p:nvPr>
        </p:nvSpPr>
        <p:spPr>
          <a:prstGeom prst="rect">
            <a:avLst/>
          </a:prstGeom>
        </p:spPr>
        <p:txBody>
          <a:bodyPr/>
          <a:lstStyle/>
          <a:p>
            <a:pPr/>
          </a:p>
        </p:txBody>
      </p:sp>
      <p:sp>
        <p:nvSpPr>
          <p:cNvPr id="342" name="Shape 342"/>
          <p:cNvSpPr/>
          <p:nvPr>
            <p:ph type="body" sz="quarter" idx="1"/>
          </p:nvPr>
        </p:nvSpPr>
        <p:spPr>
          <a:prstGeom prst="rect">
            <a:avLst/>
          </a:prstGeom>
        </p:spPr>
        <p:txBody>
          <a:bodyPr/>
          <a:lstStyle/>
          <a:p>
            <a:pPr/>
            <a:r>
              <a:t>Now, the </a:t>
            </a:r>
            <a:r>
              <a:rPr b="1" i="1" u="sng"/>
              <a:t>second</a:t>
            </a:r>
            <a:r>
              <a:t> person does not yet know what the people </a:t>
            </a:r>
            <a:r>
              <a:rPr b="1" i="1" u="sng"/>
              <a:t>after</a:t>
            </a:r>
            <a:r>
              <a:t> them will say or what those people think, but they’ve just heard Max say </a:t>
            </a:r>
            <a:r>
              <a:rPr b="1" i="1" u="sng"/>
              <a:t>yellow</a:t>
            </a:r>
            <a:r>
              <a:t>, and now it’s their turn to speak. So, what will the </a:t>
            </a:r>
            <a:r>
              <a:rPr b="1" i="1"/>
              <a:t>second</a:t>
            </a:r>
            <a:r>
              <a:t> person say?</a:t>
            </a:r>
          </a:p>
          <a:p>
            <a:pPr/>
            <a:r>
              <a:t>[]</a:t>
            </a:r>
          </a:p>
          <a:p>
            <a:pPr/>
            <a:r>
              <a:t>[RATING: 1-20 scale]</a:t>
            </a:r>
          </a:p>
          <a:p>
            <a:pPr/>
            <a:r>
              <a:t>[]</a:t>
            </a:r>
          </a:p>
          <a:p>
            <a:pPr/>
            <a:r>
              <a:t>One other question: regardless of what you think the 2nd person will say, what do they privately believe? </a:t>
            </a:r>
          </a:p>
          <a:p>
            <a:pPr/>
            <a:r>
              <a:t>[]</a:t>
            </a:r>
          </a:p>
          <a:p>
            <a:pPr/>
            <a:r>
              <a:t>[RATING: 1-20 scale]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81" name="Shape 381"/>
          <p:cNvSpPr/>
          <p:nvPr>
            <p:ph type="sldImg"/>
          </p:nvPr>
        </p:nvSpPr>
        <p:spPr>
          <a:prstGeom prst="rect">
            <a:avLst/>
          </a:prstGeom>
        </p:spPr>
        <p:txBody>
          <a:bodyPr/>
          <a:lstStyle/>
          <a:p>
            <a:pPr/>
          </a:p>
        </p:txBody>
      </p:sp>
      <p:sp>
        <p:nvSpPr>
          <p:cNvPr id="382" name="Shape 382"/>
          <p:cNvSpPr/>
          <p:nvPr>
            <p:ph type="body" sz="quarter" idx="1"/>
          </p:nvPr>
        </p:nvSpPr>
        <p:spPr>
          <a:prstGeom prst="rect">
            <a:avLst/>
          </a:prstGeom>
        </p:spPr>
        <p:txBody>
          <a:bodyPr/>
          <a:lstStyle/>
          <a:p>
            <a:pPr/>
            <a:r>
              <a:t>Okay! Suppose you’re right: the </a:t>
            </a:r>
            <a:r>
              <a:rPr b="1" i="1" u="sng"/>
              <a:t>second</a:t>
            </a:r>
            <a:r>
              <a:t> person said </a:t>
            </a:r>
            <a:r>
              <a:rPr b="1" i="1" u="sng"/>
              <a:t>yellow</a:t>
            </a:r>
            <a:r>
              <a:t>!</a:t>
            </a:r>
          </a:p>
          <a:p>
            <a:pPr/>
            <a:r>
              <a:t>[]</a:t>
            </a:r>
          </a:p>
          <a:p>
            <a:pPr/>
            <a:r>
              <a:t>Now, the </a:t>
            </a:r>
            <a:r>
              <a:rPr b="1" i="1" u="sng"/>
              <a:t>third</a:t>
            </a:r>
            <a:r>
              <a:t> person does </a:t>
            </a:r>
            <a:r>
              <a:rPr b="1" i="1" u="sng"/>
              <a:t>not</a:t>
            </a:r>
            <a:r>
              <a:t> yet know what the people </a:t>
            </a:r>
            <a:r>
              <a:rPr b="1" i="1" u="sng"/>
              <a:t>after</a:t>
            </a:r>
            <a:r>
              <a:t> them will say or what those people think, but they’ve just heard what both Max and the second person said, and now it’s their turn to speak. So, what will the </a:t>
            </a:r>
            <a:r>
              <a:rPr b="1" i="1" u="sng"/>
              <a:t>third</a:t>
            </a:r>
            <a:r>
              <a:t> person say?</a:t>
            </a:r>
          </a:p>
          <a:p>
            <a:pPr/>
            <a:r>
              <a:t>[]</a:t>
            </a:r>
          </a:p>
          <a:p>
            <a:pPr/>
            <a:r>
              <a:t>[RATING: 1-20 scale]</a:t>
            </a:r>
          </a:p>
          <a:p>
            <a:pPr/>
            <a:r>
              <a:t>[]</a:t>
            </a:r>
          </a:p>
          <a:p>
            <a:pPr/>
            <a:r>
              <a:t>One other question: regardless of what you think the 3rd person will say, what do they privately believe? </a:t>
            </a:r>
          </a:p>
          <a:p>
            <a:pPr/>
            <a:r>
              <a:t>[]</a:t>
            </a:r>
          </a:p>
          <a:p>
            <a:pPr/>
            <a:r>
              <a:t>[RATING: 1-20 scale]</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9" name="Shape 419"/>
          <p:cNvSpPr/>
          <p:nvPr>
            <p:ph type="sldImg"/>
          </p:nvPr>
        </p:nvSpPr>
        <p:spPr>
          <a:prstGeom prst="rect">
            <a:avLst/>
          </a:prstGeom>
        </p:spPr>
        <p:txBody>
          <a:bodyPr/>
          <a:lstStyle/>
          <a:p>
            <a:pPr/>
          </a:p>
        </p:txBody>
      </p:sp>
      <p:sp>
        <p:nvSpPr>
          <p:cNvPr id="420" name="Shape 420"/>
          <p:cNvSpPr/>
          <p:nvPr>
            <p:ph type="body" sz="quarter" idx="1"/>
          </p:nvPr>
        </p:nvSpPr>
        <p:spPr>
          <a:prstGeom prst="rect">
            <a:avLst/>
          </a:prstGeom>
        </p:spPr>
        <p:txBody>
          <a:bodyPr/>
          <a:lstStyle/>
          <a:p>
            <a:pPr/>
            <a:r>
              <a:t>Okay! Suppose you’re right: the </a:t>
            </a:r>
            <a:r>
              <a:rPr b="1" i="1" u="sng"/>
              <a:t>second</a:t>
            </a:r>
            <a:r>
              <a:t> person said </a:t>
            </a:r>
            <a:r>
              <a:rPr b="1" i="1" u="sng"/>
              <a:t>yellow</a:t>
            </a:r>
            <a:r>
              <a:t>!</a:t>
            </a:r>
          </a:p>
          <a:p>
            <a:pPr/>
            <a:r>
              <a:t>[]</a:t>
            </a:r>
          </a:p>
          <a:p>
            <a:pPr/>
            <a:r>
              <a:t>Now, the </a:t>
            </a:r>
            <a:r>
              <a:rPr b="1" i="1" u="sng"/>
              <a:t>third</a:t>
            </a:r>
            <a:r>
              <a:t> person does </a:t>
            </a:r>
            <a:r>
              <a:rPr b="1" i="1" u="sng"/>
              <a:t>not</a:t>
            </a:r>
            <a:r>
              <a:t> yet know what the people </a:t>
            </a:r>
            <a:r>
              <a:rPr b="1" i="1" u="sng"/>
              <a:t>after</a:t>
            </a:r>
            <a:r>
              <a:t> them will say or what those people think, but they’ve just heard what Max and the second person said, and now it’s their turn to speak. So, what will the </a:t>
            </a:r>
            <a:r>
              <a:rPr b="1" i="1" u="sng"/>
              <a:t>third</a:t>
            </a:r>
            <a:r>
              <a:t> person say?</a:t>
            </a:r>
          </a:p>
          <a:p>
            <a:pPr/>
            <a:r>
              <a:t>[]</a:t>
            </a:r>
          </a:p>
          <a:p>
            <a:pPr/>
            <a:r>
              <a:t>[RATING: 1-20 scale]</a:t>
            </a:r>
          </a:p>
          <a:p>
            <a:pPr/>
            <a:r>
              <a:t>[]</a:t>
            </a:r>
          </a:p>
          <a:p>
            <a:pPr/>
            <a:r>
              <a:t>One other question: regardless of what you think the 3rd person will say, what do they privately believe? </a:t>
            </a:r>
          </a:p>
          <a:p>
            <a:pPr/>
            <a:r>
              <a:t>[]</a:t>
            </a:r>
          </a:p>
          <a:p>
            <a:pPr/>
            <a:r>
              <a:t>[RATING: 1-20 scale]</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amp; Subtitle">
    <p:spTree>
      <p:nvGrpSpPr>
        <p:cNvPr id="1" name=""/>
        <p:cNvGrpSpPr/>
        <p:nvPr/>
      </p:nvGrpSpPr>
      <p:grpSpPr>
        <a:xfrm>
          <a:off x="0" y="0"/>
          <a:ext cx="0" cy="0"/>
          <a:chOff x="0" y="0"/>
          <a:chExt cx="0" cy="0"/>
        </a:xfrm>
      </p:grpSpPr>
      <p:sp>
        <p:nvSpPr>
          <p:cNvPr id="11" name="Title Text"/>
          <p:cNvSpPr txBox="1"/>
          <p:nvPr>
            <p:ph type="title"/>
          </p:nvPr>
        </p:nvSpPr>
        <p:spPr>
          <a:xfrm>
            <a:off x="4833937" y="2303859"/>
            <a:ext cx="14716126" cy="4643438"/>
          </a:xfrm>
          <a:prstGeom prst="rect">
            <a:avLst/>
          </a:prstGeom>
        </p:spPr>
        <p:txBody>
          <a:bodyPr anchor="b"/>
          <a:lstStyle/>
          <a:p>
            <a:pPr/>
            <a:r>
              <a:t>Title Text</a:t>
            </a:r>
          </a:p>
        </p:txBody>
      </p:sp>
      <p:sp>
        <p:nvSpPr>
          <p:cNvPr id="12" name="Body Level One…"/>
          <p:cNvSpPr txBox="1"/>
          <p:nvPr>
            <p:ph type="body" sz="quarter" idx="1"/>
          </p:nvPr>
        </p:nvSpPr>
        <p:spPr>
          <a:xfrm>
            <a:off x="4833937" y="7090171"/>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lvl1pPr>
              <a:defRPr>
                <a:latin typeface="Helvetica Neue Thin"/>
                <a:ea typeface="Helvetica Neue Thin"/>
                <a:cs typeface="Helvetica Neue Thin"/>
                <a:sym typeface="Helvetica Neue Thi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93" name="–Johnny Appleseed"/>
          <p:cNvSpPr txBox="1"/>
          <p:nvPr>
            <p:ph type="body" sz="quarter" idx="21"/>
          </p:nvPr>
        </p:nvSpPr>
        <p:spPr>
          <a:xfrm>
            <a:off x="4833937" y="8947546"/>
            <a:ext cx="14716126" cy="647701"/>
          </a:xfrm>
          <a:prstGeom prst="rect">
            <a:avLst/>
          </a:prstGeom>
        </p:spPr>
        <p:txBody>
          <a:bodyPr anchor="t">
            <a:spAutoFit/>
          </a:bodyPr>
          <a:lstStyle>
            <a:lvl1pPr marL="0" indent="0" algn="ctr">
              <a:spcBef>
                <a:spcPts val="0"/>
              </a:spcBef>
              <a:buSzTx/>
              <a:buNone/>
              <a:defRPr i="1" sz="3200"/>
            </a:lvl1pPr>
          </a:lstStyle>
          <a:p>
            <a:pPr/>
            <a:r>
              <a:t>–Johnny Appleseed</a:t>
            </a:r>
          </a:p>
        </p:txBody>
      </p:sp>
      <p:sp>
        <p:nvSpPr>
          <p:cNvPr id="94" name="“Type a quote here.”"/>
          <p:cNvSpPr txBox="1"/>
          <p:nvPr>
            <p:ph type="body" sz="quarter" idx="22"/>
          </p:nvPr>
        </p:nvSpPr>
        <p:spPr>
          <a:xfrm>
            <a:off x="4833937" y="5997575"/>
            <a:ext cx="14716126" cy="863601"/>
          </a:xfrm>
          <a:prstGeom prst="rect">
            <a:avLst/>
          </a:prstGeom>
        </p:spPr>
        <p:txBody>
          <a:bodyPr>
            <a:spAutoFit/>
          </a:bodyPr>
          <a:lstStyle>
            <a:lvl1pPr marL="0" indent="0" algn="ctr">
              <a:spcBef>
                <a:spcPts val="0"/>
              </a:spcBef>
              <a:buSzTx/>
              <a:buNone/>
              <a:defRPr sz="4600">
                <a:latin typeface="+mn-lt"/>
                <a:ea typeface="+mn-ea"/>
                <a:cs typeface="+mn-cs"/>
                <a:sym typeface="Helvetica Neue Medium"/>
              </a:defRPr>
            </a:lvl1pPr>
          </a:lstStyle>
          <a:p>
            <a:pPr/>
            <a:r>
              <a:t>“Type a quote here.” </a:t>
            </a:r>
          </a:p>
        </p:txBody>
      </p:sp>
      <p:sp>
        <p:nvSpPr>
          <p:cNvPr id="9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02" name="View of beach and sea from a grassy sand dune"/>
          <p:cNvSpPr/>
          <p:nvPr>
            <p:ph type="pic" idx="21"/>
          </p:nvPr>
        </p:nvSpPr>
        <p:spPr>
          <a:xfrm>
            <a:off x="1208484" y="-71438"/>
            <a:ext cx="20788313" cy="13858876"/>
          </a:xfrm>
          <a:prstGeom prst="rect">
            <a:avLst/>
          </a:prstGeom>
        </p:spPr>
        <p:txBody>
          <a:bodyPr lIns="91439" tIns="45719" rIns="91439" bIns="45719" anchor="t">
            <a:noAutofit/>
          </a:bodyPr>
          <a:lstStyle/>
          <a:p>
            <a:pPr/>
          </a:p>
        </p:txBody>
      </p:sp>
      <p:sp>
        <p:nvSpPr>
          <p:cNvPr id="10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1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Horizontal">
    <p:spTree>
      <p:nvGrpSpPr>
        <p:cNvPr id="1" name=""/>
        <p:cNvGrpSpPr/>
        <p:nvPr/>
      </p:nvGrpSpPr>
      <p:grpSpPr>
        <a:xfrm>
          <a:off x="0" y="0"/>
          <a:ext cx="0" cy="0"/>
          <a:chOff x="0" y="0"/>
          <a:chExt cx="0" cy="0"/>
        </a:xfrm>
      </p:grpSpPr>
      <p:sp>
        <p:nvSpPr>
          <p:cNvPr id="20" name="View of beach and sea from a grassy sand dune"/>
          <p:cNvSpPr/>
          <p:nvPr>
            <p:ph type="pic" sz="half" idx="21"/>
          </p:nvPr>
        </p:nvSpPr>
        <p:spPr>
          <a:xfrm>
            <a:off x="5334000" y="526851"/>
            <a:ext cx="13716000" cy="9144001"/>
          </a:xfrm>
          <a:prstGeom prst="rect">
            <a:avLst/>
          </a:prstGeom>
        </p:spPr>
        <p:txBody>
          <a:bodyPr lIns="91439" tIns="45719" rIns="91439" bIns="45719" anchor="t">
            <a:noAutofit/>
          </a:bodyPr>
          <a:lstStyle/>
          <a:p>
            <a:pPr/>
          </a:p>
        </p:txBody>
      </p:sp>
      <p:sp>
        <p:nvSpPr>
          <p:cNvPr id="21" name="Title Text"/>
          <p:cNvSpPr txBox="1"/>
          <p:nvPr>
            <p:ph type="title"/>
          </p:nvPr>
        </p:nvSpPr>
        <p:spPr>
          <a:xfrm>
            <a:off x="4833937" y="9447609"/>
            <a:ext cx="14716126" cy="2000251"/>
          </a:xfrm>
          <a:prstGeom prst="rect">
            <a:avLst/>
          </a:prstGeom>
        </p:spPr>
        <p:txBody>
          <a:bodyPr anchor="b"/>
          <a:lstStyle/>
          <a:p>
            <a:pPr/>
            <a:r>
              <a:t>Title Text</a:t>
            </a:r>
          </a:p>
        </p:txBody>
      </p:sp>
      <p:sp>
        <p:nvSpPr>
          <p:cNvPr id="22" name="Body Level One…"/>
          <p:cNvSpPr txBox="1"/>
          <p:nvPr>
            <p:ph type="body" sz="quarter" idx="1"/>
          </p:nvPr>
        </p:nvSpPr>
        <p:spPr>
          <a:xfrm>
            <a:off x="4833937" y="11465718"/>
            <a:ext cx="14716126" cy="1589486"/>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2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Center">
    <p:spTree>
      <p:nvGrpSpPr>
        <p:cNvPr id="1" name=""/>
        <p:cNvGrpSpPr/>
        <p:nvPr/>
      </p:nvGrpSpPr>
      <p:grpSpPr>
        <a:xfrm>
          <a:off x="0" y="0"/>
          <a:ext cx="0" cy="0"/>
          <a:chOff x="0" y="0"/>
          <a:chExt cx="0" cy="0"/>
        </a:xfrm>
      </p:grpSpPr>
      <p:sp>
        <p:nvSpPr>
          <p:cNvPr id="30" name="Title Text"/>
          <p:cNvSpPr txBox="1"/>
          <p:nvPr>
            <p:ph type="title"/>
          </p:nvPr>
        </p:nvSpPr>
        <p:spPr>
          <a:xfrm>
            <a:off x="4833937" y="4536281"/>
            <a:ext cx="14716126" cy="4643438"/>
          </a:xfrm>
          <a:prstGeom prst="rect">
            <a:avLst/>
          </a:prstGeom>
        </p:spPr>
        <p:txBody>
          <a:bodyPr/>
          <a:lstStyle/>
          <a:p>
            <a:pPr/>
            <a:r>
              <a:t>Title Text</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Vertical">
    <p:spTree>
      <p:nvGrpSpPr>
        <p:cNvPr id="1" name=""/>
        <p:cNvGrpSpPr/>
        <p:nvPr/>
      </p:nvGrpSpPr>
      <p:grpSpPr>
        <a:xfrm>
          <a:off x="0" y="0"/>
          <a:ext cx="0" cy="0"/>
          <a:chOff x="0" y="0"/>
          <a:chExt cx="0" cy="0"/>
        </a:xfrm>
      </p:grpSpPr>
      <p:sp>
        <p:nvSpPr>
          <p:cNvPr id="38" name="Heron flying low over a beach with a short fence in the foreground"/>
          <p:cNvSpPr/>
          <p:nvPr>
            <p:ph type="pic" sz="half" idx="21"/>
          </p:nvPr>
        </p:nvSpPr>
        <p:spPr>
          <a:xfrm>
            <a:off x="12013406" y="892968"/>
            <a:ext cx="11555016" cy="11555017"/>
          </a:xfrm>
          <a:prstGeom prst="rect">
            <a:avLst/>
          </a:prstGeom>
        </p:spPr>
        <p:txBody>
          <a:bodyPr lIns="91439" tIns="45719" rIns="91439" bIns="45719" anchor="t">
            <a:noAutofit/>
          </a:bodyPr>
          <a:lstStyle/>
          <a:p>
            <a:pPr/>
          </a:p>
        </p:txBody>
      </p:sp>
      <p:sp>
        <p:nvSpPr>
          <p:cNvPr id="39" name="Title Text"/>
          <p:cNvSpPr txBox="1"/>
          <p:nvPr>
            <p:ph type="title"/>
          </p:nvPr>
        </p:nvSpPr>
        <p:spPr>
          <a:xfrm>
            <a:off x="4387453" y="892968"/>
            <a:ext cx="7500938" cy="5607845"/>
          </a:xfrm>
          <a:prstGeom prst="rect">
            <a:avLst/>
          </a:prstGeom>
        </p:spPr>
        <p:txBody>
          <a:bodyPr anchor="b"/>
          <a:lstStyle>
            <a:lvl1pPr>
              <a:defRPr sz="8400"/>
            </a:lvl1pPr>
          </a:lstStyle>
          <a:p>
            <a:pPr/>
            <a:r>
              <a:t>Title Text</a:t>
            </a:r>
          </a:p>
        </p:txBody>
      </p:sp>
      <p:sp>
        <p:nvSpPr>
          <p:cNvPr id="40" name="Body Level One…"/>
          <p:cNvSpPr txBox="1"/>
          <p:nvPr>
            <p:ph type="body" sz="quarter" idx="1"/>
          </p:nvPr>
        </p:nvSpPr>
        <p:spPr>
          <a:xfrm>
            <a:off x="4387453" y="6643687"/>
            <a:ext cx="7500938" cy="5786438"/>
          </a:xfrm>
          <a:prstGeom prst="rect">
            <a:avLst/>
          </a:prstGeom>
        </p:spPr>
        <p:txBody>
          <a:bodyPr anchor="t"/>
          <a:lstStyle>
            <a:lvl1pPr marL="0" indent="0" algn="ctr">
              <a:spcBef>
                <a:spcPts val="0"/>
              </a:spcBef>
              <a:buSzTx/>
              <a:buNone/>
              <a:defRPr sz="5200"/>
            </a:lvl1pPr>
            <a:lvl2pPr marL="0" indent="0" algn="ctr">
              <a:spcBef>
                <a:spcPts val="0"/>
              </a:spcBef>
              <a:buSzTx/>
              <a:buNone/>
              <a:defRPr sz="5200"/>
            </a:lvl2pPr>
            <a:lvl3pPr marL="0" indent="0" algn="ctr">
              <a:spcBef>
                <a:spcPts val="0"/>
              </a:spcBef>
              <a:buSzTx/>
              <a:buNone/>
              <a:defRPr sz="5200"/>
            </a:lvl3pPr>
            <a:lvl4pPr marL="0" indent="0" algn="ctr">
              <a:spcBef>
                <a:spcPts val="0"/>
              </a:spcBef>
              <a:buSzTx/>
              <a:buNone/>
              <a:defRPr sz="5200"/>
            </a:lvl4pPr>
            <a:lvl5pPr marL="0" indent="0" algn="ctr">
              <a:spcBef>
                <a:spcPts val="0"/>
              </a:spcBef>
              <a:buSzTx/>
              <a:buNone/>
              <a:defRPr sz="5200"/>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 Top">
    <p:spTree>
      <p:nvGrpSpPr>
        <p:cNvPr id="1" name=""/>
        <p:cNvGrpSpPr/>
        <p:nvPr/>
      </p:nvGrpSpPr>
      <p:grpSpPr>
        <a:xfrm>
          <a:off x="0" y="0"/>
          <a:ext cx="0" cy="0"/>
          <a:chOff x="0" y="0"/>
          <a:chExt cx="0" cy="0"/>
        </a:xfrm>
      </p:grpSpPr>
      <p:sp>
        <p:nvSpPr>
          <p:cNvPr id="48" name="Title Text"/>
          <p:cNvSpPr txBox="1"/>
          <p:nvPr>
            <p:ph type="title"/>
          </p:nvPr>
        </p:nvSpPr>
        <p:spPr>
          <a:prstGeom prst="rect">
            <a:avLst/>
          </a:prstGeom>
        </p:spPr>
        <p:txBody>
          <a:bodyPr/>
          <a:lstStyle/>
          <a:p>
            <a:pPr/>
            <a:r>
              <a:t>Title Text</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56" name="Title Text"/>
          <p:cNvSpPr txBox="1"/>
          <p:nvPr>
            <p:ph type="title"/>
          </p:nvPr>
        </p:nvSpPr>
        <p:spPr>
          <a:prstGeom prst="rect">
            <a:avLst/>
          </a:prstGeom>
        </p:spPr>
        <p:txBody>
          <a:bodyPr/>
          <a:lstStyle/>
          <a:p>
            <a:pPr/>
            <a:r>
              <a:t>Title Text</a:t>
            </a:r>
          </a:p>
        </p:txBody>
      </p:sp>
      <p:sp>
        <p:nvSpPr>
          <p:cNvPr id="57"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5" name="Sandy path between two hills leading to the ocean"/>
          <p:cNvSpPr/>
          <p:nvPr>
            <p:ph type="pic" sz="half" idx="21"/>
          </p:nvPr>
        </p:nvSpPr>
        <p:spPr>
          <a:xfrm>
            <a:off x="8405812" y="3643312"/>
            <a:ext cx="13260587" cy="8840392"/>
          </a:xfrm>
          <a:prstGeom prst="rect">
            <a:avLst/>
          </a:prstGeom>
        </p:spPr>
        <p:txBody>
          <a:bodyPr lIns="91439" tIns="45719" rIns="91439" bIns="45719" anchor="t">
            <a:noAutofit/>
          </a:bodyPr>
          <a:lstStyle/>
          <a:p>
            <a:pPr/>
          </a:p>
        </p:txBody>
      </p:sp>
      <p:sp>
        <p:nvSpPr>
          <p:cNvPr id="66" name="Title Text"/>
          <p:cNvSpPr txBox="1"/>
          <p:nvPr>
            <p:ph type="title"/>
          </p:nvPr>
        </p:nvSpPr>
        <p:spPr>
          <a:prstGeom prst="rect">
            <a:avLst/>
          </a:prstGeom>
        </p:spPr>
        <p:txBody>
          <a:bodyPr/>
          <a:lstStyle/>
          <a:p>
            <a:pPr/>
            <a:r>
              <a:t>Title Text</a:t>
            </a:r>
          </a:p>
        </p:txBody>
      </p:sp>
      <p:sp>
        <p:nvSpPr>
          <p:cNvPr id="67" name="Body Level One…"/>
          <p:cNvSpPr txBox="1"/>
          <p:nvPr>
            <p:ph type="body" sz="quarter" idx="1"/>
          </p:nvPr>
        </p:nvSpPr>
        <p:spPr>
          <a:xfrm>
            <a:off x="4387453" y="3643312"/>
            <a:ext cx="7500938" cy="8840392"/>
          </a:xfrm>
          <a:prstGeom prst="rect">
            <a:avLst/>
          </a:prstGeom>
        </p:spPr>
        <p:txBody>
          <a:bodyPr/>
          <a:lstStyle>
            <a:lvl1pPr marL="465364" indent="-465364">
              <a:spcBef>
                <a:spcPts val="4500"/>
              </a:spcBef>
              <a:defRPr sz="3800"/>
            </a:lvl1pPr>
            <a:lvl2pPr marL="808264" indent="-465364">
              <a:spcBef>
                <a:spcPts val="4500"/>
              </a:spcBef>
              <a:defRPr sz="3800"/>
            </a:lvl2pPr>
            <a:lvl3pPr marL="1151164" indent="-465364">
              <a:spcBef>
                <a:spcPts val="4500"/>
              </a:spcBef>
              <a:defRPr sz="3800"/>
            </a:lvl3pPr>
            <a:lvl4pPr marL="1494064" indent="-465364">
              <a:spcBef>
                <a:spcPts val="4500"/>
              </a:spcBef>
              <a:defRPr sz="3800"/>
            </a:lvl4pPr>
            <a:lvl5pPr marL="1836964" indent="-465364">
              <a:spcBef>
                <a:spcPts val="4500"/>
              </a:spcBef>
              <a:defRPr sz="3800"/>
            </a:lvl5pPr>
          </a:lstStyle>
          <a:p>
            <a:pPr/>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11954103" y="13073062"/>
            <a:ext cx="466269" cy="473076"/>
          </a:xfrm>
          <a:prstGeom prst="rect">
            <a:avLst/>
          </a:prstGeom>
        </p:spPr>
        <p:txBody>
          <a:bodyPr/>
          <a:lstStyle>
            <a:lvl1pPr>
              <a:defRPr>
                <a:latin typeface="Helvetica Light"/>
                <a:ea typeface="Helvetica Light"/>
                <a:cs typeface="Helvetica Light"/>
                <a:sym typeface="Helvetica Light"/>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75" name="Body Level One…"/>
          <p:cNvSpPr txBox="1"/>
          <p:nvPr>
            <p:ph type="body" idx="1"/>
          </p:nvPr>
        </p:nvSpPr>
        <p:spPr>
          <a:xfrm>
            <a:off x="4387453" y="1785937"/>
            <a:ext cx="15609094" cy="10144126"/>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83" name="Sandy path between two hills leading to the ocean"/>
          <p:cNvSpPr/>
          <p:nvPr>
            <p:ph type="pic" sz="quarter" idx="21"/>
          </p:nvPr>
        </p:nvSpPr>
        <p:spPr>
          <a:xfrm>
            <a:off x="12267902" y="7161609"/>
            <a:ext cx="7956352" cy="5304235"/>
          </a:xfrm>
          <a:prstGeom prst="rect">
            <a:avLst/>
          </a:prstGeom>
        </p:spPr>
        <p:txBody>
          <a:bodyPr lIns="91439" tIns="45719" rIns="91439" bIns="45719" anchor="t">
            <a:noAutofit/>
          </a:bodyPr>
          <a:lstStyle/>
          <a:p>
            <a:pPr/>
          </a:p>
        </p:txBody>
      </p:sp>
      <p:sp>
        <p:nvSpPr>
          <p:cNvPr id="84" name="Heron flying low over a beach with a short fence in the foreground"/>
          <p:cNvSpPr/>
          <p:nvPr>
            <p:ph type="pic" sz="quarter" idx="22"/>
          </p:nvPr>
        </p:nvSpPr>
        <p:spPr>
          <a:xfrm>
            <a:off x="12495609" y="1053703"/>
            <a:ext cx="7500938" cy="7500938"/>
          </a:xfrm>
          <a:prstGeom prst="rect">
            <a:avLst/>
          </a:prstGeom>
        </p:spPr>
        <p:txBody>
          <a:bodyPr lIns="91439" tIns="45719" rIns="91439" bIns="45719" anchor="t">
            <a:noAutofit/>
          </a:bodyPr>
          <a:lstStyle/>
          <a:p>
            <a:pPr/>
          </a:p>
        </p:txBody>
      </p:sp>
      <p:sp>
        <p:nvSpPr>
          <p:cNvPr id="85" name="View of beach and sea from a grassy sand dune"/>
          <p:cNvSpPr/>
          <p:nvPr>
            <p:ph type="pic" idx="23"/>
          </p:nvPr>
        </p:nvSpPr>
        <p:spPr>
          <a:xfrm>
            <a:off x="-934641" y="1250156"/>
            <a:ext cx="16823532" cy="11215688"/>
          </a:xfrm>
          <a:prstGeom prst="rect">
            <a:avLst/>
          </a:prstGeom>
        </p:spPr>
        <p:txBody>
          <a:bodyPr lIns="91439" tIns="45719" rIns="91439" bIns="45719" anchor="t">
            <a:noAutofit/>
          </a:bodyPr>
          <a:lstStyle/>
          <a:p>
            <a:pPr/>
          </a:p>
        </p:txBody>
      </p:sp>
      <p:sp>
        <p:nvSpPr>
          <p:cNvPr id="8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4387453" y="357187"/>
            <a:ext cx="15609094" cy="3036095"/>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Title Text</a:t>
            </a:r>
          </a:p>
        </p:txBody>
      </p:sp>
      <p:sp>
        <p:nvSpPr>
          <p:cNvPr id="3" name="Body Level One…"/>
          <p:cNvSpPr txBox="1"/>
          <p:nvPr>
            <p:ph type="body" idx="1"/>
          </p:nvPr>
        </p:nvSpPr>
        <p:spPr>
          <a:xfrm>
            <a:off x="4387453" y="3643312"/>
            <a:ext cx="15609094" cy="8840392"/>
          </a:xfrm>
          <a:prstGeom prst="rect">
            <a:avLst/>
          </a:prstGeom>
          <a:ln w="12700">
            <a:miter lim="400000"/>
          </a:ln>
          <a:extLst>
            <a:ext uri="{C572A759-6A51-4108-AA02-DFA0A04FC94B}">
              <ma14:wrappingTextBoxFlag xmlns:ma14="http://schemas.microsoft.com/office/mac/drawingml/2011/main" val="1"/>
            </a:ext>
          </a:extLst>
        </p:spPr>
        <p:txBody>
          <a:bodyPr lIns="71437" tIns="71437" rIns="71437" bIns="71437"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11954103" y="13073062"/>
            <a:ext cx="466269" cy="477671"/>
          </a:xfrm>
          <a:prstGeom prst="rect">
            <a:avLst/>
          </a:prstGeom>
          <a:ln w="12700">
            <a:miter lim="400000"/>
          </a:ln>
        </p:spPr>
        <p:txBody>
          <a:bodyPr wrap="none" lIns="71437" tIns="71437" rIns="71437" bIns="71437">
            <a:spAutoFit/>
          </a:bodyPr>
          <a:lstStyle>
            <a:lvl1pPr>
              <a:defRPr b="0" sz="2200">
                <a:latin typeface="Helvetica Neue Light"/>
                <a:ea typeface="Helvetica Neue Light"/>
                <a:cs typeface="Helvetica Neue Light"/>
                <a:sym typeface="Helvetica Neue Light"/>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xmlns:p14="http://schemas.microsoft.com/office/powerpoint/2010/main" spd="med" advClick="1"/>
  <p:txStyles>
    <p:titleStyle>
      <a:lvl1pPr marL="0" marR="0" indent="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1pPr>
      <a:lvl2pPr marL="0" marR="0" indent="4572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2pPr>
      <a:lvl3pPr marL="0" marR="0" indent="9144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3pPr>
      <a:lvl4pPr marL="0" marR="0" indent="13716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4pPr>
      <a:lvl5pPr marL="0" marR="0" indent="18288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5pPr>
      <a:lvl6pPr marL="0" marR="0" indent="22860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6pPr>
      <a:lvl7pPr marL="0" marR="0" indent="27432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7pPr>
      <a:lvl8pPr marL="0" marR="0" indent="32004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8pPr>
      <a:lvl9pPr marL="0" marR="0" indent="3657600" algn="ctr" defTabSz="821531" rtl="0" latinLnBrk="0">
        <a:lnSpc>
          <a:spcPct val="100000"/>
        </a:lnSpc>
        <a:spcBef>
          <a:spcPts val="0"/>
        </a:spcBef>
        <a:spcAft>
          <a:spcPts val="0"/>
        </a:spcAft>
        <a:buClrTx/>
        <a:buSzTx/>
        <a:buFontTx/>
        <a:buNone/>
        <a:tabLst/>
        <a:defRPr b="0" baseline="0" cap="none" i="0" spc="0" strike="noStrike" sz="11200" u="none">
          <a:solidFill>
            <a:srgbClr val="000000"/>
          </a:solidFill>
          <a:uFillTx/>
          <a:latin typeface="+mn-lt"/>
          <a:ea typeface="+mn-ea"/>
          <a:cs typeface="+mn-cs"/>
          <a:sym typeface="Helvetica Neue Medium"/>
        </a:defRPr>
      </a:lvl9pPr>
    </p:titleStyle>
    <p:bodyStyle>
      <a:lvl1pPr marL="611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1pPr>
      <a:lvl2pPr marL="1055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2pPr>
      <a:lvl3pPr marL="1500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3pPr>
      <a:lvl4pPr marL="1944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4pPr>
      <a:lvl5pPr marL="2389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5pPr>
      <a:lvl6pPr marL="2833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6pPr>
      <a:lvl7pPr marL="3278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7pPr>
      <a:lvl8pPr marL="37226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8pPr>
      <a:lvl9pPr marL="4167187" marR="0" indent="-611187" algn="l" defTabSz="821531" rtl="0" latinLnBrk="0">
        <a:lnSpc>
          <a:spcPct val="100000"/>
        </a:lnSpc>
        <a:spcBef>
          <a:spcPts val="5900"/>
        </a:spcBef>
        <a:spcAft>
          <a:spcPts val="0"/>
        </a:spcAft>
        <a:buClrTx/>
        <a:buSzPct val="145000"/>
        <a:buFontTx/>
        <a:buChar char="•"/>
        <a:tabLst/>
        <a:defRPr b="0" baseline="0" cap="none" i="0" spc="0" strike="noStrike" sz="4400" u="none">
          <a:solidFill>
            <a:srgbClr val="000000"/>
          </a:solidFill>
          <a:uFillTx/>
          <a:latin typeface="Helvetica Neue"/>
          <a:ea typeface="Helvetica Neue"/>
          <a:cs typeface="Helvetica Neue"/>
          <a:sym typeface="Helvetica Neue"/>
        </a:defRPr>
      </a:lvl9pPr>
    </p:bodyStyle>
    <p:otherStyle>
      <a:lvl1pPr marL="0" marR="0" indent="0" algn="ctr" defTabSz="821531"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1pPr>
      <a:lvl2pPr marL="0" marR="0" indent="457200" algn="ctr" defTabSz="821531"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2pPr>
      <a:lvl3pPr marL="0" marR="0" indent="914400" algn="ctr" defTabSz="821531"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3pPr>
      <a:lvl4pPr marL="0" marR="0" indent="1371600" algn="ctr" defTabSz="821531"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4pPr>
      <a:lvl5pPr marL="0" marR="0" indent="1828800" algn="ctr" defTabSz="821531"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5pPr>
      <a:lvl6pPr marL="0" marR="0" indent="2286000" algn="ctr" defTabSz="821531"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6pPr>
      <a:lvl7pPr marL="0" marR="0" indent="2743200" algn="ctr" defTabSz="821531"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7pPr>
      <a:lvl8pPr marL="0" marR="0" indent="3200400" algn="ctr" defTabSz="821531"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8pPr>
      <a:lvl9pPr marL="0" marR="0" indent="3657600" algn="ctr" defTabSz="821531" rtl="0" latinLnBrk="0">
        <a:lnSpc>
          <a:spcPct val="100000"/>
        </a:lnSpc>
        <a:spcBef>
          <a:spcPts val="0"/>
        </a:spcBef>
        <a:spcAft>
          <a:spcPts val="0"/>
        </a:spcAft>
        <a:buClrTx/>
        <a:buSzTx/>
        <a:buFontTx/>
        <a:buNone/>
        <a:tabLst/>
        <a:defRPr b="0" baseline="0" cap="none" i="0" spc="0" strike="noStrike" sz="2200" u="none">
          <a:solidFill>
            <a:schemeClr val="tx1"/>
          </a:solidFill>
          <a:uFillTx/>
          <a:latin typeface="+mn-lt"/>
          <a:ea typeface="+mn-ea"/>
          <a:cs typeface="+mn-cs"/>
          <a:sym typeface="Helvetica Neue Ligh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tif"/><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tif"/><Relationship Id="rId7" Type="http://schemas.openxmlformats.org/officeDocument/2006/relationships/image" Target="../media/image3.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2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2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2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2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2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2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2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tif"/><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tif"/><Relationship Id="rId7" Type="http://schemas.openxmlformats.org/officeDocument/2006/relationships/image" Target="../media/image3.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3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3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3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3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_rels/slide34.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3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3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3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tif"/><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tif"/><Relationship Id="rId7" Type="http://schemas.openxmlformats.org/officeDocument/2006/relationships/image" Target="../media/image3.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4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4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4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4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4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4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4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8.tif"/><Relationship Id="rId3" Type="http://schemas.openxmlformats.org/officeDocument/2006/relationships/image" Target="../media/image2.tif"/><Relationship Id="rId4" Type="http://schemas.openxmlformats.org/officeDocument/2006/relationships/image" Target="../media/image3.tif"/><Relationship Id="rId5" Type="http://schemas.openxmlformats.org/officeDocument/2006/relationships/image" Target="../media/image1.tif"/><Relationship Id="rId6" Type="http://schemas.openxmlformats.org/officeDocument/2006/relationships/image" Target="../media/image4.tif"/><Relationship Id="rId7" Type="http://schemas.openxmlformats.org/officeDocument/2006/relationships/image" Target="../media/image5.tif"/><Relationship Id="rId8" Type="http://schemas.openxmlformats.org/officeDocument/2006/relationships/image" Target="../media/image6.tif"/><Relationship Id="rId9" Type="http://schemas.openxmlformats.org/officeDocument/2006/relationships/image" Target="../media/image7.tif"/><Relationship Id="rId10" Type="http://schemas.openxmlformats.org/officeDocument/2006/relationships/image" Target="../media/image1.png"/><Relationship Id="rId11" Type="http://schemas.openxmlformats.org/officeDocument/2006/relationships/image" Target="../media/image2.png"/></Relationships>

</file>

<file path=ppt/slides/_rels/slide5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53.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5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5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5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5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6.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tif"/><Relationship Id="rId6" Type="http://schemas.openxmlformats.org/officeDocument/2006/relationships/image" Target="../media/image3.tif"/><Relationship Id="rId7" Type="http://schemas.openxmlformats.org/officeDocument/2006/relationships/image" Target="../media/image1.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61.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6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6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6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6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6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6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6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tif"/><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2.tif"/><Relationship Id="rId7" Type="http://schemas.openxmlformats.org/officeDocument/2006/relationships/image" Target="../media/image3.tif"/><Relationship Id="rId8" Type="http://schemas.openxmlformats.org/officeDocument/2006/relationships/image" Target="../media/image4.tif"/><Relationship Id="rId9" Type="http://schemas.openxmlformats.org/officeDocument/2006/relationships/image" Target="../media/image5.tif"/><Relationship Id="rId10" Type="http://schemas.openxmlformats.org/officeDocument/2006/relationships/image" Target="../media/image6.tif"/><Relationship Id="rId11" Type="http://schemas.openxmlformats.org/officeDocument/2006/relationships/image" Target="../media/image7.tif"/></Relationships>

</file>

<file path=ppt/slides/_rels/slide70.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7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7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7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7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7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77.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78.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7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8.xml.rels><?xml version="1.0" encoding="UTF-8"?>
<Relationships xmlns="http://schemas.openxmlformats.org/package/2006/relationships"><Relationship Id="rId1" Type="http://schemas.openxmlformats.org/officeDocument/2006/relationships/slideLayout" Target="../slideLayouts/slideLayout12.xml"/></Relationships>

</file>

<file path=ppt/slides/_rels/slide80.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8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82.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83.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84.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85.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86.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8.tif"/><Relationship Id="rId4" Type="http://schemas.openxmlformats.org/officeDocument/2006/relationships/image" Target="../media/image2.tif"/><Relationship Id="rId5" Type="http://schemas.openxmlformats.org/officeDocument/2006/relationships/image" Target="../media/image3.tif"/><Relationship Id="rId6" Type="http://schemas.openxmlformats.org/officeDocument/2006/relationships/image" Target="../media/image1.tif"/><Relationship Id="rId7" Type="http://schemas.openxmlformats.org/officeDocument/2006/relationships/image" Target="../media/image4.tif"/><Relationship Id="rId8" Type="http://schemas.openxmlformats.org/officeDocument/2006/relationships/image" Target="../media/image5.tif"/><Relationship Id="rId9" Type="http://schemas.openxmlformats.org/officeDocument/2006/relationships/image" Target="../media/image6.tif"/><Relationship Id="rId10" Type="http://schemas.openxmlformats.org/officeDocument/2006/relationships/image" Target="../media/image7.tif"/><Relationship Id="rId11" Type="http://schemas.openxmlformats.org/officeDocument/2006/relationships/image" Target="../media/image1.png"/><Relationship Id="rId12"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9" name="ASP Experiment 1"/>
          <p:cNvSpPr txBox="1"/>
          <p:nvPr>
            <p:ph type="title"/>
          </p:nvPr>
        </p:nvSpPr>
        <p:spPr>
          <a:xfrm>
            <a:off x="4047498" y="4536281"/>
            <a:ext cx="16289004" cy="4643438"/>
          </a:xfrm>
          <a:prstGeom prst="rect">
            <a:avLst/>
          </a:prstGeom>
        </p:spPr>
        <p:txBody>
          <a:bodyPr/>
          <a:lstStyle>
            <a:lvl1pPr>
              <a:defRPr sz="14000"/>
            </a:lvl1pPr>
          </a:lstStyle>
          <a:p>
            <a:pPr/>
            <a:r>
              <a:t>ASP Experiment 1</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5" name="Intro Part 2:…"/>
          <p:cNvSpPr txBox="1"/>
          <p:nvPr>
            <p:ph type="title" idx="4294967295"/>
          </p:nvPr>
        </p:nvSpPr>
        <p:spPr>
          <a:xfrm>
            <a:off x="130058" y="4536281"/>
            <a:ext cx="24123884" cy="4643438"/>
          </a:xfrm>
          <a:prstGeom prst="rect">
            <a:avLst/>
          </a:prstGeom>
        </p:spPr>
        <p:txBody>
          <a:bodyPr/>
          <a:lstStyle/>
          <a:p>
            <a:pPr defTabSz="558641">
              <a:defRPr b="1" sz="7616" u="sng">
                <a:latin typeface="Helvetica Neue"/>
                <a:ea typeface="Helvetica Neue"/>
                <a:cs typeface="Helvetica Neue"/>
                <a:sym typeface="Helvetica Neue"/>
              </a:defRPr>
            </a:pPr>
            <a:r>
              <a:t>Intro Part 2:</a:t>
            </a:r>
          </a:p>
          <a:p>
            <a:pPr defTabSz="558641">
              <a:defRPr sz="7616"/>
            </a:pPr>
            <a:r>
              <a:t>Attn Chk &amp;</a:t>
            </a:r>
            <a:br/>
            <a:r>
              <a:t>Instructions for ANONYMOUS+SpeaksFirst condition</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Next slide as Picture"/>
          <p:cNvSpPr txBox="1"/>
          <p:nvPr>
            <p:ph type="title" idx="4294967295"/>
          </p:nvPr>
        </p:nvSpPr>
        <p:spPr>
          <a:xfrm>
            <a:off x="130058" y="4536281"/>
            <a:ext cx="24123884" cy="4643438"/>
          </a:xfrm>
          <a:prstGeom prst="rect">
            <a:avLst/>
          </a:prstGeom>
        </p:spPr>
        <p:txBody>
          <a:bodyPr/>
          <a:lstStyle/>
          <a:p>
            <a:pPr/>
            <a:r>
              <a:t>Next slide as Picture</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1" name="Group"/>
          <p:cNvGrpSpPr/>
          <p:nvPr/>
        </p:nvGrpSpPr>
        <p:grpSpPr>
          <a:xfrm flipH="1">
            <a:off x="5649961" y="1667399"/>
            <a:ext cx="1100420" cy="1560082"/>
            <a:chOff x="-2" y="0"/>
            <a:chExt cx="1100419" cy="1560080"/>
          </a:xfrm>
        </p:grpSpPr>
        <p:pic>
          <p:nvPicPr>
            <p:cNvPr id="249" name="image22.tif" descr="image22.tif"/>
            <p:cNvPicPr>
              <a:picLocks noChangeAspect="1"/>
            </p:cNvPicPr>
            <p:nvPr/>
          </p:nvPicPr>
          <p:blipFill>
            <a:blip r:embed="rId3">
              <a:extLst/>
            </a:blip>
            <a:stretch>
              <a:fillRect/>
            </a:stretch>
          </p:blipFill>
          <p:spPr>
            <a:xfrm>
              <a:off x="-3" y="0"/>
              <a:ext cx="1100420" cy="1560081"/>
            </a:xfrm>
            <a:prstGeom prst="rect">
              <a:avLst/>
            </a:prstGeom>
            <a:ln w="12700" cap="flat">
              <a:noFill/>
              <a:miter lim="400000"/>
            </a:ln>
            <a:effectLst/>
          </p:spPr>
        </p:pic>
        <p:sp>
          <p:nvSpPr>
            <p:cNvPr id="250" name="Shape"/>
            <p:cNvSpPr/>
            <p:nvPr/>
          </p:nvSpPr>
          <p:spPr>
            <a:xfrm>
              <a:off x="12268" y="1129764"/>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pic>
        <p:nvPicPr>
          <p:cNvPr id="252" name="YellowBox.png" descr="YellowBox.png"/>
          <p:cNvPicPr>
            <a:picLocks noChangeAspect="1"/>
          </p:cNvPicPr>
          <p:nvPr/>
        </p:nvPicPr>
        <p:blipFill>
          <a:blip r:embed="rId4">
            <a:extLst/>
          </a:blip>
          <a:stretch>
            <a:fillRect/>
          </a:stretch>
        </p:blipFill>
        <p:spPr>
          <a:xfrm>
            <a:off x="14972010" y="4849993"/>
            <a:ext cx="3069736" cy="2113666"/>
          </a:xfrm>
          <a:prstGeom prst="rect">
            <a:avLst/>
          </a:prstGeom>
          <a:ln w="12700">
            <a:miter lim="400000"/>
          </a:ln>
        </p:spPr>
      </p:pic>
      <p:pic>
        <p:nvPicPr>
          <p:cNvPr id="253" name="BlueBox.png" descr="BlueBox.png"/>
          <p:cNvPicPr>
            <a:picLocks noChangeAspect="1"/>
          </p:cNvPicPr>
          <p:nvPr/>
        </p:nvPicPr>
        <p:blipFill>
          <a:blip r:embed="rId5">
            <a:extLst/>
          </a:blip>
          <a:stretch>
            <a:fillRect/>
          </a:stretch>
        </p:blipFill>
        <p:spPr>
          <a:xfrm>
            <a:off x="14972010" y="7479258"/>
            <a:ext cx="3069735" cy="2113666"/>
          </a:xfrm>
          <a:prstGeom prst="rect">
            <a:avLst/>
          </a:prstGeom>
          <a:ln w="12700">
            <a:miter lim="400000"/>
          </a:ln>
        </p:spPr>
      </p:pic>
      <p:pic>
        <p:nvPicPr>
          <p:cNvPr id="254" name="Image" descr="Image"/>
          <p:cNvPicPr>
            <a:picLocks noChangeAspect="1"/>
          </p:cNvPicPr>
          <p:nvPr/>
        </p:nvPicPr>
        <p:blipFill>
          <a:blip r:embed="rId6">
            <a:extLst/>
          </a:blip>
          <a:stretch>
            <a:fillRect/>
          </a:stretch>
        </p:blipFill>
        <p:spPr>
          <a:xfrm>
            <a:off x="5585070" y="6336817"/>
            <a:ext cx="1230203" cy="1769284"/>
          </a:xfrm>
          <a:prstGeom prst="rect">
            <a:avLst/>
          </a:prstGeom>
          <a:ln w="12700">
            <a:miter lim="400000"/>
          </a:ln>
        </p:spPr>
      </p:pic>
      <p:pic>
        <p:nvPicPr>
          <p:cNvPr id="255" name="Image" descr="Image"/>
          <p:cNvPicPr>
            <a:picLocks noChangeAspect="1"/>
          </p:cNvPicPr>
          <p:nvPr/>
        </p:nvPicPr>
        <p:blipFill>
          <a:blip r:embed="rId7">
            <a:extLst/>
          </a:blip>
          <a:stretch>
            <a:fillRect/>
          </a:stretch>
        </p:blipFill>
        <p:spPr>
          <a:xfrm>
            <a:off x="5601401" y="4058089"/>
            <a:ext cx="1197540" cy="1582470"/>
          </a:xfrm>
          <a:prstGeom prst="rect">
            <a:avLst/>
          </a:prstGeom>
          <a:ln w="12700">
            <a:miter lim="400000"/>
          </a:ln>
        </p:spPr>
      </p:pic>
      <p:grpSp>
        <p:nvGrpSpPr>
          <p:cNvPr id="258" name="Group"/>
          <p:cNvGrpSpPr/>
          <p:nvPr/>
        </p:nvGrpSpPr>
        <p:grpSpPr>
          <a:xfrm flipH="1">
            <a:off x="5649961" y="1667399"/>
            <a:ext cx="1100420" cy="1560082"/>
            <a:chOff x="-2" y="0"/>
            <a:chExt cx="1100419" cy="1560080"/>
          </a:xfrm>
        </p:grpSpPr>
        <p:pic>
          <p:nvPicPr>
            <p:cNvPr id="256" name="image22.tif" descr="image22.tif"/>
            <p:cNvPicPr>
              <a:picLocks noChangeAspect="1"/>
            </p:cNvPicPr>
            <p:nvPr/>
          </p:nvPicPr>
          <p:blipFill>
            <a:blip r:embed="rId3">
              <a:extLst/>
            </a:blip>
            <a:stretch>
              <a:fillRect/>
            </a:stretch>
          </p:blipFill>
          <p:spPr>
            <a:xfrm>
              <a:off x="-3" y="0"/>
              <a:ext cx="1100420" cy="1560081"/>
            </a:xfrm>
            <a:prstGeom prst="rect">
              <a:avLst/>
            </a:prstGeom>
            <a:ln w="12700" cap="flat">
              <a:noFill/>
              <a:miter lim="400000"/>
            </a:ln>
            <a:effectLst/>
          </p:spPr>
        </p:pic>
        <p:sp>
          <p:nvSpPr>
            <p:cNvPr id="257" name="Shape"/>
            <p:cNvSpPr/>
            <p:nvPr/>
          </p:nvSpPr>
          <p:spPr>
            <a:xfrm>
              <a:off x="12268" y="1129764"/>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pic>
        <p:nvPicPr>
          <p:cNvPr id="259" name="Image" descr="Image"/>
          <p:cNvPicPr>
            <a:picLocks noChangeAspect="1"/>
          </p:cNvPicPr>
          <p:nvPr/>
        </p:nvPicPr>
        <p:blipFill>
          <a:blip r:embed="rId8">
            <a:extLst/>
          </a:blip>
          <a:stretch>
            <a:fillRect/>
          </a:stretch>
        </p:blipFill>
        <p:spPr>
          <a:xfrm flipH="1">
            <a:off x="5650572" y="1657476"/>
            <a:ext cx="1099198" cy="1564244"/>
          </a:xfrm>
          <a:prstGeom prst="rect">
            <a:avLst/>
          </a:prstGeom>
          <a:ln w="12700">
            <a:miter lim="400000"/>
          </a:ln>
        </p:spPr>
      </p:pic>
      <p:pic>
        <p:nvPicPr>
          <p:cNvPr id="260" name="Image" descr="Image"/>
          <p:cNvPicPr>
            <a:picLocks noChangeAspect="1"/>
          </p:cNvPicPr>
          <p:nvPr/>
        </p:nvPicPr>
        <p:blipFill>
          <a:blip r:embed="rId9">
            <a:extLst/>
          </a:blip>
          <a:stretch>
            <a:fillRect/>
          </a:stretch>
        </p:blipFill>
        <p:spPr>
          <a:xfrm>
            <a:off x="5624425" y="11138430"/>
            <a:ext cx="1151492" cy="1662153"/>
          </a:xfrm>
          <a:prstGeom prst="rect">
            <a:avLst/>
          </a:prstGeom>
          <a:ln w="12700">
            <a:miter lim="400000"/>
          </a:ln>
        </p:spPr>
      </p:pic>
      <p:pic>
        <p:nvPicPr>
          <p:cNvPr id="261" name="Image" descr="Image"/>
          <p:cNvPicPr>
            <a:picLocks noChangeAspect="1"/>
          </p:cNvPicPr>
          <p:nvPr/>
        </p:nvPicPr>
        <p:blipFill>
          <a:blip r:embed="rId10">
            <a:extLst/>
          </a:blip>
          <a:stretch>
            <a:fillRect/>
          </a:stretch>
        </p:blipFill>
        <p:spPr>
          <a:xfrm flipH="1">
            <a:off x="5649961" y="8762077"/>
            <a:ext cx="1100420" cy="1720375"/>
          </a:xfrm>
          <a:prstGeom prst="rect">
            <a:avLst/>
          </a:prstGeom>
          <a:ln w="12700">
            <a:miter lim="400000"/>
          </a:ln>
        </p:spPr>
      </p:pic>
      <p:pic>
        <p:nvPicPr>
          <p:cNvPr id="262" name="Image" descr="Image"/>
          <p:cNvPicPr>
            <a:picLocks noChangeAspect="1"/>
          </p:cNvPicPr>
          <p:nvPr/>
        </p:nvPicPr>
        <p:blipFill>
          <a:blip r:embed="rId11">
            <a:extLst/>
          </a:blip>
          <a:stretch>
            <a:fillRect/>
          </a:stretch>
        </p:blipFill>
        <p:spPr>
          <a:xfrm>
            <a:off x="5622144" y="11138430"/>
            <a:ext cx="1156054" cy="1651506"/>
          </a:xfrm>
          <a:prstGeom prst="rect">
            <a:avLst/>
          </a:prstGeom>
          <a:ln w="12700">
            <a:miter lim="400000"/>
          </a:ln>
        </p:spPr>
      </p:pic>
      <p:sp>
        <p:nvSpPr>
          <p:cNvPr id="263" name="Shape"/>
          <p:cNvSpPr/>
          <p:nvPr/>
        </p:nvSpPr>
        <p:spPr>
          <a:xfrm flipH="1">
            <a:off x="3884963" y="3443992"/>
            <a:ext cx="1297561" cy="1524916"/>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4" name="Shape"/>
          <p:cNvSpPr/>
          <p:nvPr/>
        </p:nvSpPr>
        <p:spPr>
          <a:xfrm flipH="1">
            <a:off x="3884963" y="101017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5" name="Shape"/>
          <p:cNvSpPr/>
          <p:nvPr/>
        </p:nvSpPr>
        <p:spPr>
          <a:xfrm flipH="1">
            <a:off x="3847060" y="587780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6" name="Shape"/>
          <p:cNvSpPr/>
          <p:nvPr/>
        </p:nvSpPr>
        <p:spPr>
          <a:xfrm flipH="1">
            <a:off x="3847060" y="8238709"/>
            <a:ext cx="1297561" cy="1524916"/>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7" name="Shape"/>
          <p:cNvSpPr/>
          <p:nvPr/>
        </p:nvSpPr>
        <p:spPr>
          <a:xfrm flipH="1">
            <a:off x="3884963" y="10555925"/>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8" name="5"/>
          <p:cNvSpPr txBox="1"/>
          <p:nvPr/>
        </p:nvSpPr>
        <p:spPr>
          <a:xfrm>
            <a:off x="5967036" y="11221198"/>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5</a:t>
            </a:r>
          </a:p>
        </p:txBody>
      </p:sp>
      <p:sp>
        <p:nvSpPr>
          <p:cNvPr id="269" name="4"/>
          <p:cNvSpPr txBox="1"/>
          <p:nvPr/>
        </p:nvSpPr>
        <p:spPr>
          <a:xfrm>
            <a:off x="5967036" y="8878559"/>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4</a:t>
            </a:r>
          </a:p>
        </p:txBody>
      </p:sp>
      <p:sp>
        <p:nvSpPr>
          <p:cNvPr id="270" name="3"/>
          <p:cNvSpPr txBox="1"/>
          <p:nvPr/>
        </p:nvSpPr>
        <p:spPr>
          <a:xfrm>
            <a:off x="5967036" y="6471167"/>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3</a:t>
            </a:r>
          </a:p>
        </p:txBody>
      </p:sp>
      <p:sp>
        <p:nvSpPr>
          <p:cNvPr id="271" name="2"/>
          <p:cNvSpPr txBox="1"/>
          <p:nvPr/>
        </p:nvSpPr>
        <p:spPr>
          <a:xfrm>
            <a:off x="5967036" y="4180257"/>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2</a:t>
            </a:r>
          </a:p>
        </p:txBody>
      </p:sp>
      <p:sp>
        <p:nvSpPr>
          <p:cNvPr id="272" name="1"/>
          <p:cNvSpPr txBox="1"/>
          <p:nvPr/>
        </p:nvSpPr>
        <p:spPr>
          <a:xfrm>
            <a:off x="5967036" y="1803903"/>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1</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6" name="Next slide as Video"/>
          <p:cNvSpPr txBox="1"/>
          <p:nvPr>
            <p:ph type="title" idx="4294967295"/>
          </p:nvPr>
        </p:nvSpPr>
        <p:spPr>
          <a:xfrm>
            <a:off x="130058" y="4536281"/>
            <a:ext cx="24123884" cy="4643438"/>
          </a:xfrm>
          <a:prstGeom prst="rect">
            <a:avLst/>
          </a:prstGeom>
        </p:spPr>
        <p:txBody>
          <a:bodyPr/>
          <a:lstStyle/>
          <a:p>
            <a:pPr/>
            <a:r>
              <a:t>Next slide as Video</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78" name="Image" descr="Image"/>
          <p:cNvPicPr>
            <a:picLocks noChangeAspect="1"/>
          </p:cNvPicPr>
          <p:nvPr/>
        </p:nvPicPr>
        <p:blipFill>
          <a:blip r:embed="rId3">
            <a:extLst/>
          </a:blip>
          <a:stretch>
            <a:fillRect/>
          </a:stretch>
        </p:blipFill>
        <p:spPr>
          <a:xfrm>
            <a:off x="5585070" y="6336817"/>
            <a:ext cx="1230203" cy="1769284"/>
          </a:xfrm>
          <a:prstGeom prst="rect">
            <a:avLst/>
          </a:prstGeom>
          <a:ln w="12700">
            <a:miter lim="400000"/>
          </a:ln>
        </p:spPr>
      </p:pic>
      <p:pic>
        <p:nvPicPr>
          <p:cNvPr id="279" name="Image" descr="Image"/>
          <p:cNvPicPr>
            <a:picLocks noChangeAspect="1"/>
          </p:cNvPicPr>
          <p:nvPr/>
        </p:nvPicPr>
        <p:blipFill>
          <a:blip r:embed="rId4">
            <a:extLst/>
          </a:blip>
          <a:stretch>
            <a:fillRect/>
          </a:stretch>
        </p:blipFill>
        <p:spPr>
          <a:xfrm>
            <a:off x="5601401" y="4058089"/>
            <a:ext cx="1197540" cy="1582470"/>
          </a:xfrm>
          <a:prstGeom prst="rect">
            <a:avLst/>
          </a:prstGeom>
          <a:ln w="12700">
            <a:miter lim="400000"/>
          </a:ln>
        </p:spPr>
      </p:pic>
      <p:pic>
        <p:nvPicPr>
          <p:cNvPr id="280" name="image22.tif" descr="image22.tif"/>
          <p:cNvPicPr>
            <a:picLocks noChangeAspect="1"/>
          </p:cNvPicPr>
          <p:nvPr/>
        </p:nvPicPr>
        <p:blipFill>
          <a:blip r:embed="rId5">
            <a:extLst/>
          </a:blip>
          <a:stretch>
            <a:fillRect/>
          </a:stretch>
        </p:blipFill>
        <p:spPr>
          <a:xfrm flipH="1">
            <a:off x="5649961" y="1667399"/>
            <a:ext cx="1100420" cy="1560082"/>
          </a:xfrm>
          <a:prstGeom prst="rect">
            <a:avLst/>
          </a:prstGeom>
          <a:ln w="12700">
            <a:miter lim="400000"/>
          </a:ln>
        </p:spPr>
      </p:pic>
      <p:sp>
        <p:nvSpPr>
          <p:cNvPr id="281" name="Shape"/>
          <p:cNvSpPr/>
          <p:nvPr/>
        </p:nvSpPr>
        <p:spPr>
          <a:xfrm flipH="1">
            <a:off x="5650396" y="2797164"/>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a:solidFill>
              <a:srgbClr val="2D3B6F"/>
            </a:solidFill>
            <a:miter lim="400000"/>
          </a:ln>
        </p:spPr>
        <p:txBody>
          <a:bodyPr lIns="68580" tIns="68580" rIns="68580" bIns="68580"/>
          <a:lstStyle/>
          <a:p>
            <a:pPr algn="l" defTabSz="1828800">
              <a:defRPr b="0" sz="2200">
                <a:latin typeface="Calibri"/>
                <a:ea typeface="Calibri"/>
                <a:cs typeface="Calibri"/>
                <a:sym typeface="Calibri"/>
              </a:defRPr>
            </a:pPr>
          </a:p>
        </p:txBody>
      </p:sp>
      <p:pic>
        <p:nvPicPr>
          <p:cNvPr id="282" name="Image" descr="Image"/>
          <p:cNvPicPr>
            <a:picLocks noChangeAspect="1"/>
          </p:cNvPicPr>
          <p:nvPr/>
        </p:nvPicPr>
        <p:blipFill>
          <a:blip r:embed="rId6">
            <a:extLst/>
          </a:blip>
          <a:stretch>
            <a:fillRect/>
          </a:stretch>
        </p:blipFill>
        <p:spPr>
          <a:xfrm flipH="1">
            <a:off x="5650572" y="1657476"/>
            <a:ext cx="1099198" cy="1564244"/>
          </a:xfrm>
          <a:prstGeom prst="rect">
            <a:avLst/>
          </a:prstGeom>
          <a:ln w="12700">
            <a:miter lim="400000"/>
          </a:ln>
        </p:spPr>
      </p:pic>
      <p:pic>
        <p:nvPicPr>
          <p:cNvPr id="283" name="Image" descr="Image"/>
          <p:cNvPicPr>
            <a:picLocks noChangeAspect="1"/>
          </p:cNvPicPr>
          <p:nvPr/>
        </p:nvPicPr>
        <p:blipFill>
          <a:blip r:embed="rId7">
            <a:extLst/>
          </a:blip>
          <a:stretch>
            <a:fillRect/>
          </a:stretch>
        </p:blipFill>
        <p:spPr>
          <a:xfrm>
            <a:off x="5624425" y="11138430"/>
            <a:ext cx="1151492" cy="1662153"/>
          </a:xfrm>
          <a:prstGeom prst="rect">
            <a:avLst/>
          </a:prstGeom>
          <a:ln w="12700">
            <a:miter lim="400000"/>
          </a:ln>
        </p:spPr>
      </p:pic>
      <p:pic>
        <p:nvPicPr>
          <p:cNvPr id="284" name="Image" descr="Image"/>
          <p:cNvPicPr>
            <a:picLocks noChangeAspect="1"/>
          </p:cNvPicPr>
          <p:nvPr/>
        </p:nvPicPr>
        <p:blipFill>
          <a:blip r:embed="rId8">
            <a:extLst/>
          </a:blip>
          <a:stretch>
            <a:fillRect/>
          </a:stretch>
        </p:blipFill>
        <p:spPr>
          <a:xfrm flipH="1">
            <a:off x="5649961" y="8762077"/>
            <a:ext cx="1100420" cy="1720375"/>
          </a:xfrm>
          <a:prstGeom prst="rect">
            <a:avLst/>
          </a:prstGeom>
          <a:ln w="12700">
            <a:miter lim="400000"/>
          </a:ln>
        </p:spPr>
      </p:pic>
      <p:pic>
        <p:nvPicPr>
          <p:cNvPr id="285" name="Image" descr="Image"/>
          <p:cNvPicPr>
            <a:picLocks noChangeAspect="1"/>
          </p:cNvPicPr>
          <p:nvPr/>
        </p:nvPicPr>
        <p:blipFill>
          <a:blip r:embed="rId9">
            <a:extLst/>
          </a:blip>
          <a:stretch>
            <a:fillRect/>
          </a:stretch>
        </p:blipFill>
        <p:spPr>
          <a:xfrm>
            <a:off x="5622144" y="11138430"/>
            <a:ext cx="1156054" cy="1651506"/>
          </a:xfrm>
          <a:prstGeom prst="rect">
            <a:avLst/>
          </a:prstGeom>
          <a:ln w="12700">
            <a:miter lim="400000"/>
          </a:ln>
        </p:spPr>
      </p:pic>
      <p:sp>
        <p:nvSpPr>
          <p:cNvPr id="286" name="Shape"/>
          <p:cNvSpPr/>
          <p:nvPr/>
        </p:nvSpPr>
        <p:spPr>
          <a:xfrm flipH="1">
            <a:off x="3884963" y="3443992"/>
            <a:ext cx="1297561" cy="1524916"/>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87" name="Shape"/>
          <p:cNvSpPr/>
          <p:nvPr/>
        </p:nvSpPr>
        <p:spPr>
          <a:xfrm flipH="1">
            <a:off x="3884963" y="101017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88" name="Shape"/>
          <p:cNvSpPr/>
          <p:nvPr/>
        </p:nvSpPr>
        <p:spPr>
          <a:xfrm flipH="1">
            <a:off x="3847060" y="587780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89" name="Shape"/>
          <p:cNvSpPr/>
          <p:nvPr/>
        </p:nvSpPr>
        <p:spPr>
          <a:xfrm flipH="1">
            <a:off x="3847060" y="8238709"/>
            <a:ext cx="1297561" cy="1524916"/>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90" name="Shape"/>
          <p:cNvSpPr/>
          <p:nvPr/>
        </p:nvSpPr>
        <p:spPr>
          <a:xfrm flipH="1">
            <a:off x="3884963" y="10555925"/>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91"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96" name="Group"/>
          <p:cNvGrpSpPr/>
          <p:nvPr/>
        </p:nvGrpSpPr>
        <p:grpSpPr>
          <a:xfrm>
            <a:off x="7592371" y="3917461"/>
            <a:ext cx="1394409" cy="8151964"/>
            <a:chOff x="0" y="0"/>
            <a:chExt cx="1394407" cy="8151961"/>
          </a:xfrm>
        </p:grpSpPr>
        <p:sp>
          <p:nvSpPr>
            <p:cNvPr id="292" name="Quote Bubble"/>
            <p:cNvSpPr/>
            <p:nvPr/>
          </p:nvSpPr>
          <p:spPr>
            <a:xfrm>
              <a:off x="0" y="6967042"/>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93" name="Quote Bubble"/>
            <p:cNvSpPr/>
            <p:nvPr/>
          </p:nvSpPr>
          <p:spPr>
            <a:xfrm>
              <a:off x="0" y="4626436"/>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94" name="Quote Bubble"/>
            <p:cNvSpPr/>
            <p:nvPr/>
          </p:nvSpPr>
          <p:spPr>
            <a:xfrm>
              <a:off x="0" y="2285830"/>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95" name="Quote Bubble"/>
            <p:cNvSpPr/>
            <p:nvPr/>
          </p:nvSpPr>
          <p:spPr>
            <a:xfrm>
              <a:off x="0" y="0"/>
              <a:ext cx="1394408" cy="1184919"/>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97" name="Quote Bubble"/>
          <p:cNvSpPr/>
          <p:nvPr/>
        </p:nvSpPr>
        <p:spPr>
          <a:xfrm>
            <a:off x="7592371" y="1522079"/>
            <a:ext cx="1394409" cy="1184920"/>
          </a:xfrm>
          <a:prstGeom prst="wedgeEllipseCallout">
            <a:avLst>
              <a:gd name="adj1" fmla="val -63996"/>
              <a:gd name="adj2" fmla="val 38989"/>
            </a:avLst>
          </a:prstGeom>
          <a:solidFill>
            <a:srgbClr val="F6E359"/>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98"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299"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300" name="Rounded Rectangle"/>
          <p:cNvSpPr/>
          <p:nvPr/>
        </p:nvSpPr>
        <p:spPr>
          <a:xfrm>
            <a:off x="5438687" y="1335758"/>
            <a:ext cx="1582372" cy="2061368"/>
          </a:xfrm>
          <a:prstGeom prst="roundRect">
            <a:avLst>
              <a:gd name="adj" fmla="val 14405"/>
            </a:avLst>
          </a:prstGeom>
          <a:ln w="2032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2" grpId="1" fill="hold">
                                  <p:stCondLst>
                                    <p:cond delay="0"/>
                                  </p:stCondLst>
                                  <p:iterate type="el" backwards="0">
                                    <p:tmAbs val="0"/>
                                  </p:iterate>
                                  <p:childTnLst>
                                    <p:set>
                                      <p:cBhvr>
                                        <p:cTn id="6" fill="hold"/>
                                        <p:tgtEl>
                                          <p:spTgt spid="291"/>
                                        </p:tgtEl>
                                        <p:attrNameLst>
                                          <p:attrName>style.visibility</p:attrName>
                                        </p:attrNameLst>
                                      </p:cBhvr>
                                      <p:to>
                                        <p:strVal val="visible"/>
                                      </p:to>
                                    </p:set>
                                    <p:animEffect filter="wipe(up)" transition="in">
                                      <p:cBhvr>
                                        <p:cTn id="7" dur="500"/>
                                        <p:tgtEl>
                                          <p:spTgt spid="291"/>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30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29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4" fill="hold">
                                  <p:stCondLst>
                                    <p:cond delay="0"/>
                                  </p:stCondLst>
                                  <p:iterate type="el" backwards="0">
                                    <p:tmAbs val="0"/>
                                  </p:iterate>
                                  <p:childTnLst>
                                    <p:set>
                                      <p:cBhvr>
                                        <p:cTn id="19" fill="hold"/>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96" grpId="4"/>
      <p:bldP build="whole" bldLvl="1" animBg="1" rev="0" advAuto="0" spid="291" grpId="1"/>
      <p:bldP build="whole" bldLvl="1" animBg="1" rev="0" advAuto="0" spid="300" grpId="2"/>
      <p:bldP build="whole" bldLvl="1" animBg="1" rev="0" advAuto="0" spid="297" grpId="3"/>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04" name="POPULAR COMBINATIONS"/>
          <p:cNvSpPr txBox="1"/>
          <p:nvPr>
            <p:ph type="title" idx="4294967295"/>
          </p:nvPr>
        </p:nvSpPr>
        <p:spPr>
          <a:xfrm>
            <a:off x="4833937" y="4536281"/>
            <a:ext cx="14716126" cy="4643438"/>
          </a:xfrm>
          <a:prstGeom prst="rect">
            <a:avLst/>
          </a:prstGeom>
        </p:spPr>
        <p:txBody>
          <a:bodyPr/>
          <a:lstStyle/>
          <a:p>
            <a:pPr/>
            <a:r>
              <a:t>POPULAR COMBINATIONS</a:t>
            </a: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11" name="Group"/>
          <p:cNvGrpSpPr/>
          <p:nvPr/>
        </p:nvGrpSpPr>
        <p:grpSpPr>
          <a:xfrm>
            <a:off x="3847060" y="1010176"/>
            <a:ext cx="1335464" cy="11070665"/>
            <a:chOff x="0" y="0"/>
            <a:chExt cx="1335463" cy="11070663"/>
          </a:xfrm>
        </p:grpSpPr>
        <p:sp>
          <p:nvSpPr>
            <p:cNvPr id="306"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07"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08"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09"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10"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323" name="Group"/>
          <p:cNvGrpSpPr/>
          <p:nvPr/>
        </p:nvGrpSpPr>
        <p:grpSpPr>
          <a:xfrm>
            <a:off x="5418106" y="1478201"/>
            <a:ext cx="1564131" cy="11322382"/>
            <a:chOff x="0" y="0"/>
            <a:chExt cx="1564129" cy="11322380"/>
          </a:xfrm>
        </p:grpSpPr>
        <p:pic>
          <p:nvPicPr>
            <p:cNvPr id="312"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313"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314"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315"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31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317"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318"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319"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320"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321"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32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324"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25"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26"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27"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28"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29"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330"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331"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332"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333"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334"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335"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336"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37" name="Quote Bubble"/>
          <p:cNvSpPr/>
          <p:nvPr/>
        </p:nvSpPr>
        <p:spPr>
          <a:xfrm>
            <a:off x="7590118" y="8543898"/>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38" name="Quote Bubble"/>
          <p:cNvSpPr/>
          <p:nvPr/>
        </p:nvSpPr>
        <p:spPr>
          <a:xfrm>
            <a:off x="7590118" y="6203292"/>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39" name="Quote Bubble"/>
          <p:cNvSpPr/>
          <p:nvPr/>
        </p:nvSpPr>
        <p:spPr>
          <a:xfrm>
            <a:off x="7590118" y="3917462"/>
            <a:ext cx="1394409" cy="1184919"/>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40"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4" name="SPEAKER 2"/>
          <p:cNvSpPr txBox="1"/>
          <p:nvPr/>
        </p:nvSpPr>
        <p:spPr>
          <a:xfrm>
            <a:off x="9939972" y="6342370"/>
            <a:ext cx="4504056" cy="1031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338">
              <a:defRPr sz="6200">
                <a:solidFill>
                  <a:srgbClr val="5E5E5E"/>
                </a:solidFill>
              </a:defRPr>
            </a:lvl1pPr>
          </a:lstStyle>
          <a:p>
            <a:pPr/>
            <a:r>
              <a:t>SPEAKER 2</a:t>
            </a:r>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51" name="Group"/>
          <p:cNvGrpSpPr/>
          <p:nvPr/>
        </p:nvGrpSpPr>
        <p:grpSpPr>
          <a:xfrm>
            <a:off x="3847060" y="1010176"/>
            <a:ext cx="1335464" cy="11070665"/>
            <a:chOff x="0" y="0"/>
            <a:chExt cx="1335463" cy="11070663"/>
          </a:xfrm>
        </p:grpSpPr>
        <p:sp>
          <p:nvSpPr>
            <p:cNvPr id="346"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47"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48"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49"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50"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363" name="Group"/>
          <p:cNvGrpSpPr/>
          <p:nvPr/>
        </p:nvGrpSpPr>
        <p:grpSpPr>
          <a:xfrm>
            <a:off x="5418106" y="1478201"/>
            <a:ext cx="1564131" cy="11322382"/>
            <a:chOff x="0" y="0"/>
            <a:chExt cx="1564129" cy="11322380"/>
          </a:xfrm>
        </p:grpSpPr>
        <p:pic>
          <p:nvPicPr>
            <p:cNvPr id="352"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353"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354"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355"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35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357"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358"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359"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360"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361"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36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364"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65"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66"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67"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68"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69"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370"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371"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372"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373"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374"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375"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376"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77" name="Quote Bubble"/>
          <p:cNvSpPr/>
          <p:nvPr/>
        </p:nvSpPr>
        <p:spPr>
          <a:xfrm>
            <a:off x="7590118" y="8543898"/>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78" name="Quote Bubble"/>
          <p:cNvSpPr/>
          <p:nvPr/>
        </p:nvSpPr>
        <p:spPr>
          <a:xfrm>
            <a:off x="7590118" y="6203292"/>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79"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380"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389" name="Group"/>
          <p:cNvGrpSpPr/>
          <p:nvPr/>
        </p:nvGrpSpPr>
        <p:grpSpPr>
          <a:xfrm>
            <a:off x="3847060" y="1010176"/>
            <a:ext cx="1335464" cy="11070665"/>
            <a:chOff x="0" y="0"/>
            <a:chExt cx="1335463" cy="11070663"/>
          </a:xfrm>
        </p:grpSpPr>
        <p:sp>
          <p:nvSpPr>
            <p:cNvPr id="384"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85"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86"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87"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388"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401" name="Group"/>
          <p:cNvGrpSpPr/>
          <p:nvPr/>
        </p:nvGrpSpPr>
        <p:grpSpPr>
          <a:xfrm>
            <a:off x="5418106" y="1478201"/>
            <a:ext cx="1564131" cy="11322382"/>
            <a:chOff x="0" y="0"/>
            <a:chExt cx="1564129" cy="11322380"/>
          </a:xfrm>
        </p:grpSpPr>
        <p:pic>
          <p:nvPicPr>
            <p:cNvPr id="390"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391"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392"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393"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39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395"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396"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397"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398"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399"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400"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402"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03"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04"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05"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06"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07"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408"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409"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410"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411"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412"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413"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414"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15" name="Quote Bubble"/>
          <p:cNvSpPr/>
          <p:nvPr/>
        </p:nvSpPr>
        <p:spPr>
          <a:xfrm>
            <a:off x="7590118" y="8543898"/>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16" name="Quote Bubble"/>
          <p:cNvSpPr/>
          <p:nvPr/>
        </p:nvSpPr>
        <p:spPr>
          <a:xfrm>
            <a:off x="7590118" y="6203292"/>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17"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18"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Intro Part 1:…"/>
          <p:cNvSpPr txBox="1"/>
          <p:nvPr>
            <p:ph type="title"/>
          </p:nvPr>
        </p:nvSpPr>
        <p:spPr>
          <a:prstGeom prst="rect">
            <a:avLst/>
          </a:prstGeom>
        </p:spPr>
        <p:txBody>
          <a:bodyPr/>
          <a:lstStyle/>
          <a:p>
            <a:pPr defTabSz="714732">
              <a:defRPr sz="9744"/>
            </a:pPr>
            <a:r>
              <a:t>Intro Part 1: </a:t>
            </a:r>
          </a:p>
          <a:p>
            <a:pPr defTabSz="714732">
              <a:defRPr sz="9744"/>
            </a:pPr>
            <a:r>
              <a:t>General Instructions for Exp 1</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2" name="SPEAKER 3"/>
          <p:cNvSpPr txBox="1"/>
          <p:nvPr/>
        </p:nvSpPr>
        <p:spPr>
          <a:xfrm>
            <a:off x="9939972" y="6342370"/>
            <a:ext cx="4504056" cy="1031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338">
              <a:defRPr sz="6200">
                <a:solidFill>
                  <a:srgbClr val="5E5E5E"/>
                </a:solidFill>
              </a:defRPr>
            </a:lvl1pPr>
          </a:lstStyle>
          <a:p>
            <a:pPr/>
            <a:r>
              <a:t>SPEAKER 3</a:t>
            </a:r>
          </a:p>
        </p:txBody>
      </p:sp>
    </p:spTree>
  </p:cSld>
  <p:clrMapOvr>
    <a:masterClrMapping/>
  </p:clrMapOvr>
  <p:transition xmlns:p14="http://schemas.microsoft.com/office/powerpoint/2010/main" spd="med" advClick="1"/>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29" name="Group"/>
          <p:cNvGrpSpPr/>
          <p:nvPr/>
        </p:nvGrpSpPr>
        <p:grpSpPr>
          <a:xfrm>
            <a:off x="3847060" y="1010176"/>
            <a:ext cx="1335464" cy="11070665"/>
            <a:chOff x="0" y="0"/>
            <a:chExt cx="1335463" cy="11070663"/>
          </a:xfrm>
        </p:grpSpPr>
        <p:sp>
          <p:nvSpPr>
            <p:cNvPr id="424"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25"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26"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27"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28"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441" name="Group"/>
          <p:cNvGrpSpPr/>
          <p:nvPr/>
        </p:nvGrpSpPr>
        <p:grpSpPr>
          <a:xfrm>
            <a:off x="5418106" y="1478201"/>
            <a:ext cx="1564131" cy="11322382"/>
            <a:chOff x="0" y="0"/>
            <a:chExt cx="1564129" cy="11322380"/>
          </a:xfrm>
        </p:grpSpPr>
        <p:pic>
          <p:nvPicPr>
            <p:cNvPr id="430"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431"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432"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433"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43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435"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436"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437"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438"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439"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440"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442"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43"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44"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45"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46"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47"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448"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449"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450"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451"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452"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453"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454"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55" name="Quote Bubble"/>
          <p:cNvSpPr/>
          <p:nvPr/>
        </p:nvSpPr>
        <p:spPr>
          <a:xfrm>
            <a:off x="7590118" y="8543898"/>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56"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57"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58"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467" name="Group"/>
          <p:cNvGrpSpPr/>
          <p:nvPr/>
        </p:nvGrpSpPr>
        <p:grpSpPr>
          <a:xfrm>
            <a:off x="3847060" y="1010176"/>
            <a:ext cx="1335464" cy="11070665"/>
            <a:chOff x="0" y="0"/>
            <a:chExt cx="1335463" cy="11070663"/>
          </a:xfrm>
        </p:grpSpPr>
        <p:sp>
          <p:nvSpPr>
            <p:cNvPr id="462"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63"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64"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65"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466"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479" name="Group"/>
          <p:cNvGrpSpPr/>
          <p:nvPr/>
        </p:nvGrpSpPr>
        <p:grpSpPr>
          <a:xfrm>
            <a:off x="5418106" y="1478201"/>
            <a:ext cx="1564131" cy="11322382"/>
            <a:chOff x="0" y="0"/>
            <a:chExt cx="1564129" cy="11322380"/>
          </a:xfrm>
        </p:grpSpPr>
        <p:pic>
          <p:nvPicPr>
            <p:cNvPr id="468"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469"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470"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471"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47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473"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474"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475"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476"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477"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47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480"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81"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82"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83"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84"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85"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486"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487"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488"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489"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490"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491"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492"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93" name="Quote Bubble"/>
          <p:cNvSpPr/>
          <p:nvPr/>
        </p:nvSpPr>
        <p:spPr>
          <a:xfrm>
            <a:off x="7590118" y="8543898"/>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94"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95"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496"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05" name="Group"/>
          <p:cNvGrpSpPr/>
          <p:nvPr/>
        </p:nvGrpSpPr>
        <p:grpSpPr>
          <a:xfrm>
            <a:off x="3847060" y="1010176"/>
            <a:ext cx="1335464" cy="11070665"/>
            <a:chOff x="0" y="0"/>
            <a:chExt cx="1335463" cy="11070663"/>
          </a:xfrm>
        </p:grpSpPr>
        <p:sp>
          <p:nvSpPr>
            <p:cNvPr id="500"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01"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02"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03"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04"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517" name="Group"/>
          <p:cNvGrpSpPr/>
          <p:nvPr/>
        </p:nvGrpSpPr>
        <p:grpSpPr>
          <a:xfrm>
            <a:off x="5418106" y="1478201"/>
            <a:ext cx="1564131" cy="11322382"/>
            <a:chOff x="0" y="0"/>
            <a:chExt cx="1564129" cy="11322380"/>
          </a:xfrm>
        </p:grpSpPr>
        <p:pic>
          <p:nvPicPr>
            <p:cNvPr id="506"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507"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508"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509"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510"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511"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512"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513"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514"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515"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51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518"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19"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20"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21"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22"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23"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524"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525"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526"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527"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528"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529"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530"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31" name="Quote Bubble"/>
          <p:cNvSpPr/>
          <p:nvPr/>
        </p:nvSpPr>
        <p:spPr>
          <a:xfrm>
            <a:off x="7590118" y="8543898"/>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32"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33"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34"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43" name="Group"/>
          <p:cNvGrpSpPr/>
          <p:nvPr/>
        </p:nvGrpSpPr>
        <p:grpSpPr>
          <a:xfrm>
            <a:off x="3847060" y="1010176"/>
            <a:ext cx="1335464" cy="11070665"/>
            <a:chOff x="0" y="0"/>
            <a:chExt cx="1335463" cy="11070663"/>
          </a:xfrm>
        </p:grpSpPr>
        <p:sp>
          <p:nvSpPr>
            <p:cNvPr id="538"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39"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40"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41"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42"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555" name="Group"/>
          <p:cNvGrpSpPr/>
          <p:nvPr/>
        </p:nvGrpSpPr>
        <p:grpSpPr>
          <a:xfrm>
            <a:off x="5418106" y="1478201"/>
            <a:ext cx="1564131" cy="11322382"/>
            <a:chOff x="0" y="0"/>
            <a:chExt cx="1564129" cy="11322380"/>
          </a:xfrm>
        </p:grpSpPr>
        <p:pic>
          <p:nvPicPr>
            <p:cNvPr id="544"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545"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546"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547"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54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549"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550"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551"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552"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553"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55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556"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57"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58"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59"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60"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61"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562"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563"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564"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565"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566"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567"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568"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69" name="Quote Bubble"/>
          <p:cNvSpPr/>
          <p:nvPr/>
        </p:nvSpPr>
        <p:spPr>
          <a:xfrm>
            <a:off x="7590118" y="8543898"/>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70"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71"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72"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6" name="SPEAKER 4"/>
          <p:cNvSpPr txBox="1"/>
          <p:nvPr/>
        </p:nvSpPr>
        <p:spPr>
          <a:xfrm>
            <a:off x="9939972" y="6342370"/>
            <a:ext cx="4504056" cy="1031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338">
              <a:defRPr sz="6200">
                <a:solidFill>
                  <a:srgbClr val="5E5E5E"/>
                </a:solidFill>
              </a:defRPr>
            </a:lvl1pPr>
          </a:lstStyle>
          <a:p>
            <a:pPr/>
            <a:r>
              <a:t>SPEAKER 4</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583" name="Group"/>
          <p:cNvGrpSpPr/>
          <p:nvPr/>
        </p:nvGrpSpPr>
        <p:grpSpPr>
          <a:xfrm>
            <a:off x="3847060" y="1010176"/>
            <a:ext cx="1335464" cy="11070665"/>
            <a:chOff x="0" y="0"/>
            <a:chExt cx="1335463" cy="11070663"/>
          </a:xfrm>
        </p:grpSpPr>
        <p:sp>
          <p:nvSpPr>
            <p:cNvPr id="578"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79"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80"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81"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582"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595" name="Group"/>
          <p:cNvGrpSpPr/>
          <p:nvPr/>
        </p:nvGrpSpPr>
        <p:grpSpPr>
          <a:xfrm>
            <a:off x="5418106" y="1478201"/>
            <a:ext cx="1564131" cy="11322382"/>
            <a:chOff x="0" y="0"/>
            <a:chExt cx="1564129" cy="11322380"/>
          </a:xfrm>
        </p:grpSpPr>
        <p:pic>
          <p:nvPicPr>
            <p:cNvPr id="584"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585"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586"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587"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58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589"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590"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591"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592"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593"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59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596"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97"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98"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599"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00"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01"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602"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603"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604"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605"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606"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607"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608"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09"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10"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11"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12"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21" name="Group"/>
          <p:cNvGrpSpPr/>
          <p:nvPr/>
        </p:nvGrpSpPr>
        <p:grpSpPr>
          <a:xfrm>
            <a:off x="3847060" y="1010176"/>
            <a:ext cx="1335464" cy="11070665"/>
            <a:chOff x="0" y="0"/>
            <a:chExt cx="1335463" cy="11070663"/>
          </a:xfrm>
        </p:grpSpPr>
        <p:sp>
          <p:nvSpPr>
            <p:cNvPr id="616"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17"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18"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19"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20"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633" name="Group"/>
          <p:cNvGrpSpPr/>
          <p:nvPr/>
        </p:nvGrpSpPr>
        <p:grpSpPr>
          <a:xfrm>
            <a:off x="5418106" y="1478201"/>
            <a:ext cx="1564131" cy="11322382"/>
            <a:chOff x="0" y="0"/>
            <a:chExt cx="1564129" cy="11322380"/>
          </a:xfrm>
        </p:grpSpPr>
        <p:pic>
          <p:nvPicPr>
            <p:cNvPr id="622"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623"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624"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625"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62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627"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628"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629"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630"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631"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63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634"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35"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36"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37"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38"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39"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640"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641"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642"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643"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644"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645"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646"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47"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48"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49"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50"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59" name="Group"/>
          <p:cNvGrpSpPr/>
          <p:nvPr/>
        </p:nvGrpSpPr>
        <p:grpSpPr>
          <a:xfrm>
            <a:off x="3847060" y="1010176"/>
            <a:ext cx="1335464" cy="11070665"/>
            <a:chOff x="0" y="0"/>
            <a:chExt cx="1335463" cy="11070663"/>
          </a:xfrm>
        </p:grpSpPr>
        <p:sp>
          <p:nvSpPr>
            <p:cNvPr id="654"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55"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56"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57"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58"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671" name="Group"/>
          <p:cNvGrpSpPr/>
          <p:nvPr/>
        </p:nvGrpSpPr>
        <p:grpSpPr>
          <a:xfrm>
            <a:off x="5418106" y="1478201"/>
            <a:ext cx="1564131" cy="11322382"/>
            <a:chOff x="0" y="0"/>
            <a:chExt cx="1564129" cy="11322380"/>
          </a:xfrm>
        </p:grpSpPr>
        <p:pic>
          <p:nvPicPr>
            <p:cNvPr id="660"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661"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662"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663"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66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665"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666"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667"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668"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669"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670"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672"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73"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74"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75"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76"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77"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678"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679"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680"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681"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682"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683"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684"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85"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86"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87"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688"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697" name="Group"/>
          <p:cNvGrpSpPr/>
          <p:nvPr/>
        </p:nvGrpSpPr>
        <p:grpSpPr>
          <a:xfrm>
            <a:off x="3847060" y="1010176"/>
            <a:ext cx="1335464" cy="11070665"/>
            <a:chOff x="0" y="0"/>
            <a:chExt cx="1335463" cy="11070663"/>
          </a:xfrm>
        </p:grpSpPr>
        <p:sp>
          <p:nvSpPr>
            <p:cNvPr id="692"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93"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94"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95"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696"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709" name="Group"/>
          <p:cNvGrpSpPr/>
          <p:nvPr/>
        </p:nvGrpSpPr>
        <p:grpSpPr>
          <a:xfrm>
            <a:off x="5418106" y="1478201"/>
            <a:ext cx="1564131" cy="11322382"/>
            <a:chOff x="0" y="0"/>
            <a:chExt cx="1564129" cy="11322380"/>
          </a:xfrm>
        </p:grpSpPr>
        <p:pic>
          <p:nvPicPr>
            <p:cNvPr id="698"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699"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700"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701"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70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703"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704"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705"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706"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707"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70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710"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11"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12"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13"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14"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15"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716"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717"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718"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719"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720"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721"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722"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23"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24"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25"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26"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5" name="Group"/>
          <p:cNvGrpSpPr/>
          <p:nvPr/>
        </p:nvGrpSpPr>
        <p:grpSpPr>
          <a:xfrm flipH="1">
            <a:off x="8651329" y="1616923"/>
            <a:ext cx="1036996" cy="1470164"/>
            <a:chOff x="-2" y="0"/>
            <a:chExt cx="1036994" cy="1470162"/>
          </a:xfrm>
        </p:grpSpPr>
        <p:pic>
          <p:nvPicPr>
            <p:cNvPr id="123" name="image22.tif" descr="image22.tif"/>
            <p:cNvPicPr>
              <a:picLocks noChangeAspect="1"/>
            </p:cNvPicPr>
            <p:nvPr/>
          </p:nvPicPr>
          <p:blipFill>
            <a:blip r:embed="rId3">
              <a:extLst/>
            </a:blip>
            <a:stretch>
              <a:fillRect/>
            </a:stretch>
          </p:blipFill>
          <p:spPr>
            <a:xfrm>
              <a:off x="-3" y="0"/>
              <a:ext cx="1036996" cy="1470163"/>
            </a:xfrm>
            <a:prstGeom prst="rect">
              <a:avLst/>
            </a:prstGeom>
            <a:ln w="12700" cap="flat">
              <a:noFill/>
              <a:miter lim="400000"/>
            </a:ln>
            <a:effectLst/>
          </p:spPr>
        </p:pic>
        <p:sp>
          <p:nvSpPr>
            <p:cNvPr id="124" name="Shape"/>
            <p:cNvSpPr/>
            <p:nvPr/>
          </p:nvSpPr>
          <p:spPr>
            <a:xfrm>
              <a:off x="11561" y="1064648"/>
              <a:ext cx="1025022" cy="40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grpSp>
        <p:nvGrpSpPr>
          <p:cNvPr id="128" name="Group"/>
          <p:cNvGrpSpPr/>
          <p:nvPr/>
        </p:nvGrpSpPr>
        <p:grpSpPr>
          <a:xfrm>
            <a:off x="24968917" y="3864964"/>
            <a:ext cx="3069736" cy="4742931"/>
            <a:chOff x="0" y="0"/>
            <a:chExt cx="3069734" cy="4742930"/>
          </a:xfrm>
        </p:grpSpPr>
        <p:pic>
          <p:nvPicPr>
            <p:cNvPr id="126" name="YellowBox.png" descr="YellowBox.png"/>
            <p:cNvPicPr>
              <a:picLocks noChangeAspect="1"/>
            </p:cNvPicPr>
            <p:nvPr/>
          </p:nvPicPr>
          <p:blipFill>
            <a:blip r:embed="rId4">
              <a:extLst/>
            </a:blip>
            <a:stretch>
              <a:fillRect/>
            </a:stretch>
          </p:blipFill>
          <p:spPr>
            <a:xfrm>
              <a:off x="0" y="0"/>
              <a:ext cx="3069735" cy="2113665"/>
            </a:xfrm>
            <a:prstGeom prst="rect">
              <a:avLst/>
            </a:prstGeom>
            <a:ln w="12700" cap="flat">
              <a:noFill/>
              <a:miter lim="400000"/>
            </a:ln>
            <a:effectLst/>
          </p:spPr>
        </p:pic>
        <p:pic>
          <p:nvPicPr>
            <p:cNvPr id="127" name="BlueBox.png" descr="BlueBox.png"/>
            <p:cNvPicPr>
              <a:picLocks noChangeAspect="1"/>
            </p:cNvPicPr>
            <p:nvPr/>
          </p:nvPicPr>
          <p:blipFill>
            <a:blip r:embed="rId5">
              <a:extLst/>
            </a:blip>
            <a:stretch>
              <a:fillRect/>
            </a:stretch>
          </p:blipFill>
          <p:spPr>
            <a:xfrm>
              <a:off x="0" y="2629265"/>
              <a:ext cx="3069735" cy="2113666"/>
            </a:xfrm>
            <a:prstGeom prst="rect">
              <a:avLst/>
            </a:prstGeom>
            <a:ln w="12700" cap="flat">
              <a:noFill/>
              <a:miter lim="400000"/>
            </a:ln>
            <a:effectLst/>
          </p:spPr>
        </p:pic>
      </p:grpSp>
      <p:pic>
        <p:nvPicPr>
          <p:cNvPr id="129" name="Image" descr="Image"/>
          <p:cNvPicPr>
            <a:picLocks noChangeAspect="1"/>
          </p:cNvPicPr>
          <p:nvPr/>
        </p:nvPicPr>
        <p:blipFill>
          <a:blip r:embed="rId6">
            <a:extLst/>
          </a:blip>
          <a:stretch>
            <a:fillRect/>
          </a:stretch>
        </p:blipFill>
        <p:spPr>
          <a:xfrm>
            <a:off x="8590179" y="6017211"/>
            <a:ext cx="1159298" cy="1667309"/>
          </a:xfrm>
          <a:prstGeom prst="rect">
            <a:avLst/>
          </a:prstGeom>
          <a:ln w="12700">
            <a:miter lim="400000"/>
          </a:ln>
        </p:spPr>
      </p:pic>
      <p:pic>
        <p:nvPicPr>
          <p:cNvPr id="130" name="Image" descr="Image"/>
          <p:cNvPicPr>
            <a:picLocks noChangeAspect="1"/>
          </p:cNvPicPr>
          <p:nvPr/>
        </p:nvPicPr>
        <p:blipFill>
          <a:blip r:embed="rId7">
            <a:extLst/>
          </a:blip>
          <a:stretch>
            <a:fillRect/>
          </a:stretch>
        </p:blipFill>
        <p:spPr>
          <a:xfrm>
            <a:off x="8605569" y="3869821"/>
            <a:ext cx="1128517" cy="1491263"/>
          </a:xfrm>
          <a:prstGeom prst="rect">
            <a:avLst/>
          </a:prstGeom>
          <a:ln w="12700">
            <a:miter lim="400000"/>
          </a:ln>
        </p:spPr>
      </p:pic>
      <p:grpSp>
        <p:nvGrpSpPr>
          <p:cNvPr id="133" name="Group"/>
          <p:cNvGrpSpPr/>
          <p:nvPr/>
        </p:nvGrpSpPr>
        <p:grpSpPr>
          <a:xfrm flipH="1">
            <a:off x="8651329" y="1616923"/>
            <a:ext cx="1036996" cy="1470164"/>
            <a:chOff x="-2" y="0"/>
            <a:chExt cx="1036994" cy="1470162"/>
          </a:xfrm>
        </p:grpSpPr>
        <p:pic>
          <p:nvPicPr>
            <p:cNvPr id="131" name="image22.tif" descr="image22.tif"/>
            <p:cNvPicPr>
              <a:picLocks noChangeAspect="1"/>
            </p:cNvPicPr>
            <p:nvPr/>
          </p:nvPicPr>
          <p:blipFill>
            <a:blip r:embed="rId3">
              <a:extLst/>
            </a:blip>
            <a:stretch>
              <a:fillRect/>
            </a:stretch>
          </p:blipFill>
          <p:spPr>
            <a:xfrm>
              <a:off x="-3" y="0"/>
              <a:ext cx="1036996" cy="1470163"/>
            </a:xfrm>
            <a:prstGeom prst="rect">
              <a:avLst/>
            </a:prstGeom>
            <a:ln w="12700" cap="flat">
              <a:noFill/>
              <a:miter lim="400000"/>
            </a:ln>
            <a:effectLst/>
          </p:spPr>
        </p:pic>
        <p:sp>
          <p:nvSpPr>
            <p:cNvPr id="132" name="Shape"/>
            <p:cNvSpPr/>
            <p:nvPr/>
          </p:nvSpPr>
          <p:spPr>
            <a:xfrm>
              <a:off x="11561" y="1064648"/>
              <a:ext cx="1025022" cy="40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pic>
        <p:nvPicPr>
          <p:cNvPr id="134" name="Image" descr="Image"/>
          <p:cNvPicPr>
            <a:picLocks noChangeAspect="1"/>
          </p:cNvPicPr>
          <p:nvPr/>
        </p:nvPicPr>
        <p:blipFill>
          <a:blip r:embed="rId8">
            <a:extLst/>
          </a:blip>
          <a:stretch>
            <a:fillRect/>
          </a:stretch>
        </p:blipFill>
        <p:spPr>
          <a:xfrm flipH="1">
            <a:off x="8651905" y="1607572"/>
            <a:ext cx="1035844" cy="1474086"/>
          </a:xfrm>
          <a:prstGeom prst="rect">
            <a:avLst/>
          </a:prstGeom>
          <a:ln w="12700">
            <a:miter lim="400000"/>
          </a:ln>
        </p:spPr>
      </p:pic>
      <p:pic>
        <p:nvPicPr>
          <p:cNvPr id="135" name="Image" descr="Image"/>
          <p:cNvPicPr>
            <a:picLocks noChangeAspect="1"/>
          </p:cNvPicPr>
          <p:nvPr/>
        </p:nvPicPr>
        <p:blipFill>
          <a:blip r:embed="rId9">
            <a:extLst/>
          </a:blip>
          <a:stretch>
            <a:fillRect/>
          </a:stretch>
        </p:blipFill>
        <p:spPr>
          <a:xfrm>
            <a:off x="8627266" y="10542077"/>
            <a:ext cx="1085123" cy="1566352"/>
          </a:xfrm>
          <a:prstGeom prst="rect">
            <a:avLst/>
          </a:prstGeom>
          <a:ln w="12700">
            <a:miter lim="400000"/>
          </a:ln>
        </p:spPr>
      </p:pic>
      <p:pic>
        <p:nvPicPr>
          <p:cNvPr id="136" name="Image" descr="Image"/>
          <p:cNvPicPr>
            <a:picLocks noChangeAspect="1"/>
          </p:cNvPicPr>
          <p:nvPr/>
        </p:nvPicPr>
        <p:blipFill>
          <a:blip r:embed="rId10">
            <a:extLst/>
          </a:blip>
          <a:stretch>
            <a:fillRect/>
          </a:stretch>
        </p:blipFill>
        <p:spPr>
          <a:xfrm flipH="1">
            <a:off x="8651330" y="8302689"/>
            <a:ext cx="1036995" cy="1621218"/>
          </a:xfrm>
          <a:prstGeom prst="rect">
            <a:avLst/>
          </a:prstGeom>
          <a:ln w="12700">
            <a:miter lim="400000"/>
          </a:ln>
        </p:spPr>
      </p:pic>
      <p:pic>
        <p:nvPicPr>
          <p:cNvPr id="137" name="Image" descr="Image"/>
          <p:cNvPicPr>
            <a:picLocks noChangeAspect="1"/>
          </p:cNvPicPr>
          <p:nvPr/>
        </p:nvPicPr>
        <p:blipFill>
          <a:blip r:embed="rId11">
            <a:extLst/>
          </a:blip>
          <a:stretch>
            <a:fillRect/>
          </a:stretch>
        </p:blipFill>
        <p:spPr>
          <a:xfrm>
            <a:off x="8625116" y="10542077"/>
            <a:ext cx="1089423" cy="1556318"/>
          </a:xfrm>
          <a:prstGeom prst="rect">
            <a:avLst/>
          </a:prstGeom>
          <a:ln w="12700">
            <a:miter lim="400000"/>
          </a:ln>
        </p:spPr>
      </p:pic>
      <p:grpSp>
        <p:nvGrpSpPr>
          <p:cNvPr id="140" name="Group"/>
          <p:cNvGrpSpPr/>
          <p:nvPr/>
        </p:nvGrpSpPr>
        <p:grpSpPr>
          <a:xfrm>
            <a:off x="14311143" y="4486535"/>
            <a:ext cx="3069736" cy="4742931"/>
            <a:chOff x="0" y="0"/>
            <a:chExt cx="3069734" cy="4742930"/>
          </a:xfrm>
        </p:grpSpPr>
        <p:pic>
          <p:nvPicPr>
            <p:cNvPr id="138" name="YellowBox.png" descr="YellowBox.png"/>
            <p:cNvPicPr>
              <a:picLocks noChangeAspect="1"/>
            </p:cNvPicPr>
            <p:nvPr/>
          </p:nvPicPr>
          <p:blipFill>
            <a:blip r:embed="rId4">
              <a:extLst/>
            </a:blip>
            <a:stretch>
              <a:fillRect/>
            </a:stretch>
          </p:blipFill>
          <p:spPr>
            <a:xfrm>
              <a:off x="0" y="0"/>
              <a:ext cx="3069735" cy="2113665"/>
            </a:xfrm>
            <a:prstGeom prst="rect">
              <a:avLst/>
            </a:prstGeom>
            <a:ln w="12700" cap="flat">
              <a:noFill/>
              <a:miter lim="400000"/>
            </a:ln>
            <a:effectLst/>
          </p:spPr>
        </p:pic>
        <p:pic>
          <p:nvPicPr>
            <p:cNvPr id="139" name="BlueBox.png" descr="BlueBox.png"/>
            <p:cNvPicPr>
              <a:picLocks noChangeAspect="1"/>
            </p:cNvPicPr>
            <p:nvPr/>
          </p:nvPicPr>
          <p:blipFill>
            <a:blip r:embed="rId5">
              <a:extLst/>
            </a:blip>
            <a:stretch>
              <a:fillRect/>
            </a:stretch>
          </p:blipFill>
          <p:spPr>
            <a:xfrm>
              <a:off x="0" y="2629265"/>
              <a:ext cx="3069735" cy="2113666"/>
            </a:xfrm>
            <a:prstGeom prst="rect">
              <a:avLst/>
            </a:prstGeom>
            <a:ln w="12700" cap="flat">
              <a:noFill/>
              <a:miter lim="400000"/>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0" grpId="1"/>
    </p:bldLst>
  </p:timing>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35" name="Group"/>
          <p:cNvGrpSpPr/>
          <p:nvPr/>
        </p:nvGrpSpPr>
        <p:grpSpPr>
          <a:xfrm>
            <a:off x="3847060" y="1010176"/>
            <a:ext cx="1335464" cy="11070665"/>
            <a:chOff x="0" y="0"/>
            <a:chExt cx="1335463" cy="11070663"/>
          </a:xfrm>
        </p:grpSpPr>
        <p:sp>
          <p:nvSpPr>
            <p:cNvPr id="730"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731"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732"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733"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734"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747" name="Group"/>
          <p:cNvGrpSpPr/>
          <p:nvPr/>
        </p:nvGrpSpPr>
        <p:grpSpPr>
          <a:xfrm>
            <a:off x="5418106" y="1478201"/>
            <a:ext cx="1564131" cy="11322382"/>
            <a:chOff x="0" y="0"/>
            <a:chExt cx="1564129" cy="11322380"/>
          </a:xfrm>
        </p:grpSpPr>
        <p:pic>
          <p:nvPicPr>
            <p:cNvPr id="736"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737"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738"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739"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740"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741"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742"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743"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744"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745"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74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748"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49"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50"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51"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52"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53"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754"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755"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756"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757"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758"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759"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760"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61"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62"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63"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64"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773" name="Group"/>
          <p:cNvGrpSpPr/>
          <p:nvPr/>
        </p:nvGrpSpPr>
        <p:grpSpPr>
          <a:xfrm>
            <a:off x="3847060" y="1010176"/>
            <a:ext cx="1335464" cy="11070665"/>
            <a:chOff x="0" y="0"/>
            <a:chExt cx="1335463" cy="11070663"/>
          </a:xfrm>
        </p:grpSpPr>
        <p:sp>
          <p:nvSpPr>
            <p:cNvPr id="768"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769"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770"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771"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772"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785" name="Group"/>
          <p:cNvGrpSpPr/>
          <p:nvPr/>
        </p:nvGrpSpPr>
        <p:grpSpPr>
          <a:xfrm>
            <a:off x="5418106" y="1478201"/>
            <a:ext cx="1564131" cy="11322382"/>
            <a:chOff x="0" y="0"/>
            <a:chExt cx="1564129" cy="11322380"/>
          </a:xfrm>
        </p:grpSpPr>
        <p:pic>
          <p:nvPicPr>
            <p:cNvPr id="774"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775"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776"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777"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77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779"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780"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781"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782"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783"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78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786"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87"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88"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89"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90"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91"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792"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793"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794"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795"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796"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797"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798"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799"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00"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01"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02"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11" name="Group"/>
          <p:cNvGrpSpPr/>
          <p:nvPr/>
        </p:nvGrpSpPr>
        <p:grpSpPr>
          <a:xfrm>
            <a:off x="3847060" y="1010176"/>
            <a:ext cx="1335464" cy="11070665"/>
            <a:chOff x="0" y="0"/>
            <a:chExt cx="1335463" cy="11070663"/>
          </a:xfrm>
        </p:grpSpPr>
        <p:sp>
          <p:nvSpPr>
            <p:cNvPr id="806"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07"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08"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09"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10"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823" name="Group"/>
          <p:cNvGrpSpPr/>
          <p:nvPr/>
        </p:nvGrpSpPr>
        <p:grpSpPr>
          <a:xfrm>
            <a:off x="5418106" y="1478201"/>
            <a:ext cx="1564131" cy="11322382"/>
            <a:chOff x="0" y="0"/>
            <a:chExt cx="1564129" cy="11322380"/>
          </a:xfrm>
        </p:grpSpPr>
        <p:pic>
          <p:nvPicPr>
            <p:cNvPr id="812"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813"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814"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815"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81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817"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818"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819"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820"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821"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82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824"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25"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26"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27"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28"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29"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830"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831"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832"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833"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834"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835"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836"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37"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38"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39"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40"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49" name="Group"/>
          <p:cNvGrpSpPr/>
          <p:nvPr/>
        </p:nvGrpSpPr>
        <p:grpSpPr>
          <a:xfrm>
            <a:off x="3847060" y="1010176"/>
            <a:ext cx="1335464" cy="11070665"/>
            <a:chOff x="0" y="0"/>
            <a:chExt cx="1335463" cy="11070663"/>
          </a:xfrm>
        </p:grpSpPr>
        <p:sp>
          <p:nvSpPr>
            <p:cNvPr id="844"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45"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46"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47"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48"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861" name="Group"/>
          <p:cNvGrpSpPr/>
          <p:nvPr/>
        </p:nvGrpSpPr>
        <p:grpSpPr>
          <a:xfrm>
            <a:off x="5418106" y="1478201"/>
            <a:ext cx="1564131" cy="11322382"/>
            <a:chOff x="0" y="0"/>
            <a:chExt cx="1564129" cy="11322380"/>
          </a:xfrm>
        </p:grpSpPr>
        <p:pic>
          <p:nvPicPr>
            <p:cNvPr id="850" name="Image" descr="Image"/>
            <p:cNvPicPr>
              <a:picLocks noChangeAspect="1"/>
            </p:cNvPicPr>
            <p:nvPr/>
          </p:nvPicPr>
          <p:blipFill>
            <a:blip r:embed="rId3">
              <a:extLst/>
            </a:blip>
            <a:stretch>
              <a:fillRect/>
            </a:stretch>
          </p:blipFill>
          <p:spPr>
            <a:xfrm>
              <a:off x="0" y="0"/>
              <a:ext cx="1564130" cy="1938476"/>
            </a:xfrm>
            <a:prstGeom prst="rect">
              <a:avLst/>
            </a:prstGeom>
            <a:ln w="12700" cap="flat">
              <a:noFill/>
              <a:miter lim="400000"/>
            </a:ln>
            <a:effectLst/>
          </p:spPr>
        </p:pic>
        <p:pic>
          <p:nvPicPr>
            <p:cNvPr id="851" name="Image" descr="Image"/>
            <p:cNvPicPr>
              <a:picLocks noChangeAspect="1"/>
            </p:cNvPicPr>
            <p:nvPr/>
          </p:nvPicPr>
          <p:blipFill>
            <a:blip r:embed="rId4">
              <a:extLst/>
            </a:blip>
            <a:stretch>
              <a:fillRect/>
            </a:stretch>
          </p:blipFill>
          <p:spPr>
            <a:xfrm>
              <a:off x="166964" y="4858615"/>
              <a:ext cx="1230202" cy="1769284"/>
            </a:xfrm>
            <a:prstGeom prst="rect">
              <a:avLst/>
            </a:prstGeom>
            <a:ln w="12700" cap="flat">
              <a:noFill/>
              <a:miter lim="400000"/>
            </a:ln>
            <a:effectLst/>
          </p:spPr>
        </p:pic>
        <p:pic>
          <p:nvPicPr>
            <p:cNvPr id="852" name="Image" descr="Image"/>
            <p:cNvPicPr>
              <a:picLocks noChangeAspect="1"/>
            </p:cNvPicPr>
            <p:nvPr/>
          </p:nvPicPr>
          <p:blipFill>
            <a:blip r:embed="rId5">
              <a:extLst/>
            </a:blip>
            <a:stretch>
              <a:fillRect/>
            </a:stretch>
          </p:blipFill>
          <p:spPr>
            <a:xfrm>
              <a:off x="183295" y="2579887"/>
              <a:ext cx="1197539" cy="1582470"/>
            </a:xfrm>
            <a:prstGeom prst="rect">
              <a:avLst/>
            </a:prstGeom>
            <a:ln w="12700" cap="flat">
              <a:noFill/>
              <a:miter lim="400000"/>
            </a:ln>
            <a:effectLst/>
          </p:spPr>
        </p:pic>
        <p:pic>
          <p:nvPicPr>
            <p:cNvPr id="853"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85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855" name="Image" descr="Image"/>
            <p:cNvPicPr>
              <a:picLocks noChangeAspect="1"/>
            </p:cNvPicPr>
            <p:nvPr/>
          </p:nvPicPr>
          <p:blipFill>
            <a:blip r:embed="rId7">
              <a:extLst/>
            </a:blip>
            <a:stretch>
              <a:fillRect/>
            </a:stretch>
          </p:blipFill>
          <p:spPr>
            <a:xfrm flipH="1">
              <a:off x="232465" y="179274"/>
              <a:ext cx="1099199" cy="1564244"/>
            </a:xfrm>
            <a:prstGeom prst="rect">
              <a:avLst/>
            </a:prstGeom>
            <a:ln w="12700" cap="flat">
              <a:noFill/>
              <a:miter lim="400000"/>
            </a:ln>
            <a:effectLst/>
          </p:spPr>
        </p:pic>
        <p:pic>
          <p:nvPicPr>
            <p:cNvPr id="856" name="Image" descr="Image"/>
            <p:cNvPicPr>
              <a:picLocks noChangeAspect="1"/>
            </p:cNvPicPr>
            <p:nvPr/>
          </p:nvPicPr>
          <p:blipFill>
            <a:blip r:embed="rId8">
              <a:extLst/>
            </a:blip>
            <a:stretch>
              <a:fillRect/>
            </a:stretch>
          </p:blipFill>
          <p:spPr>
            <a:xfrm>
              <a:off x="206319" y="9660228"/>
              <a:ext cx="1151491" cy="1662153"/>
            </a:xfrm>
            <a:prstGeom prst="rect">
              <a:avLst/>
            </a:prstGeom>
            <a:ln w="12700" cap="flat">
              <a:noFill/>
              <a:miter lim="400000"/>
            </a:ln>
            <a:effectLst/>
          </p:spPr>
        </p:pic>
        <p:pic>
          <p:nvPicPr>
            <p:cNvPr id="857" name="Image" descr="Image"/>
            <p:cNvPicPr>
              <a:picLocks noChangeAspect="1"/>
            </p:cNvPicPr>
            <p:nvPr/>
          </p:nvPicPr>
          <p:blipFill>
            <a:blip r:embed="rId9">
              <a:extLst/>
            </a:blip>
            <a:stretch>
              <a:fillRect/>
            </a:stretch>
          </p:blipFill>
          <p:spPr>
            <a:xfrm flipH="1">
              <a:off x="231855" y="7283875"/>
              <a:ext cx="1100420" cy="1720375"/>
            </a:xfrm>
            <a:prstGeom prst="rect">
              <a:avLst/>
            </a:prstGeom>
            <a:ln w="12700" cap="flat">
              <a:noFill/>
              <a:miter lim="400000"/>
            </a:ln>
            <a:effectLst/>
          </p:spPr>
        </p:pic>
        <p:pic>
          <p:nvPicPr>
            <p:cNvPr id="858" name="Image" descr="Image"/>
            <p:cNvPicPr>
              <a:picLocks noChangeAspect="1"/>
            </p:cNvPicPr>
            <p:nvPr/>
          </p:nvPicPr>
          <p:blipFill>
            <a:blip r:embed="rId10">
              <a:extLst/>
            </a:blip>
            <a:stretch>
              <a:fillRect/>
            </a:stretch>
          </p:blipFill>
          <p:spPr>
            <a:xfrm>
              <a:off x="204038" y="9660228"/>
              <a:ext cx="1156054" cy="1651505"/>
            </a:xfrm>
            <a:prstGeom prst="rect">
              <a:avLst/>
            </a:prstGeom>
            <a:ln w="12700" cap="flat">
              <a:noFill/>
              <a:miter lim="400000"/>
            </a:ln>
            <a:effectLst/>
          </p:spPr>
        </p:pic>
        <p:pic>
          <p:nvPicPr>
            <p:cNvPr id="859" name="image22.tif" descr="image22.tif"/>
            <p:cNvPicPr>
              <a:picLocks noChangeAspect="1"/>
            </p:cNvPicPr>
            <p:nvPr/>
          </p:nvPicPr>
          <p:blipFill>
            <a:blip r:embed="rId6">
              <a:extLst/>
            </a:blip>
            <a:stretch>
              <a:fillRect/>
            </a:stretch>
          </p:blipFill>
          <p:spPr>
            <a:xfrm flipH="1">
              <a:off x="231854" y="189197"/>
              <a:ext cx="1100421" cy="1560082"/>
            </a:xfrm>
            <a:prstGeom prst="rect">
              <a:avLst/>
            </a:prstGeom>
            <a:ln w="12700" cap="flat">
              <a:noFill/>
              <a:miter lim="400000"/>
            </a:ln>
            <a:effectLst/>
          </p:spPr>
        </p:pic>
        <p:sp>
          <p:nvSpPr>
            <p:cNvPr id="860"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862"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63"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64"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65"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66"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67"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868"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869"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
        <p:nvSpPr>
          <p:cNvPr id="870"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871"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872"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873"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874"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75"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76"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77"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878"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82" name="SPEAKER 5"/>
          <p:cNvSpPr txBox="1"/>
          <p:nvPr/>
        </p:nvSpPr>
        <p:spPr>
          <a:xfrm>
            <a:off x="9939972" y="6342370"/>
            <a:ext cx="4504056" cy="1031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338">
              <a:defRPr sz="6200">
                <a:solidFill>
                  <a:srgbClr val="5E5E5E"/>
                </a:solidFill>
              </a:defRPr>
            </a:lvl1pPr>
          </a:lstStyle>
          <a:p>
            <a:pPr/>
            <a:r>
              <a:t>SPEAKER 5</a:t>
            </a:r>
          </a:p>
        </p:txBody>
      </p:sp>
    </p:spTree>
  </p:cSld>
  <p:clrMapOvr>
    <a:masterClrMapping/>
  </p:clrMapOvr>
  <p:transition xmlns:p14="http://schemas.microsoft.com/office/powerpoint/2010/main" spd="med" advClick="1"/>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889" name="Group"/>
          <p:cNvGrpSpPr/>
          <p:nvPr/>
        </p:nvGrpSpPr>
        <p:grpSpPr>
          <a:xfrm>
            <a:off x="3847060" y="1010176"/>
            <a:ext cx="1335464" cy="11070665"/>
            <a:chOff x="0" y="0"/>
            <a:chExt cx="1335463" cy="11070663"/>
          </a:xfrm>
        </p:grpSpPr>
        <p:sp>
          <p:nvSpPr>
            <p:cNvPr id="884"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85"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86"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87"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888"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901" name="Group"/>
          <p:cNvGrpSpPr/>
          <p:nvPr/>
        </p:nvGrpSpPr>
        <p:grpSpPr>
          <a:xfrm>
            <a:off x="5418106" y="1478201"/>
            <a:ext cx="1564131" cy="11322382"/>
            <a:chOff x="0" y="0"/>
            <a:chExt cx="1564129" cy="11322380"/>
          </a:xfrm>
        </p:grpSpPr>
        <p:pic>
          <p:nvPicPr>
            <p:cNvPr id="890"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891"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892"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893"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89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895"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896"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897"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898"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899"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900"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902"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03"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04"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05"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06"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07"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908"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909"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910"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911"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912"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913"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914" name="Quote Bubble"/>
          <p:cNvSpPr/>
          <p:nvPr/>
        </p:nvSpPr>
        <p:spPr>
          <a:xfrm>
            <a:off x="7590118" y="10884505"/>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15"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16"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17"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18"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25" name="Group"/>
          <p:cNvGrpSpPr/>
          <p:nvPr/>
        </p:nvGrpSpPr>
        <p:grpSpPr>
          <a:xfrm>
            <a:off x="3847060" y="1010176"/>
            <a:ext cx="1335464" cy="11070665"/>
            <a:chOff x="0" y="0"/>
            <a:chExt cx="1335463" cy="11070663"/>
          </a:xfrm>
        </p:grpSpPr>
        <p:sp>
          <p:nvSpPr>
            <p:cNvPr id="920"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21"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22"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23"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24"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937" name="Group"/>
          <p:cNvGrpSpPr/>
          <p:nvPr/>
        </p:nvGrpSpPr>
        <p:grpSpPr>
          <a:xfrm>
            <a:off x="5418106" y="1478201"/>
            <a:ext cx="1564131" cy="11322382"/>
            <a:chOff x="0" y="0"/>
            <a:chExt cx="1564129" cy="11322380"/>
          </a:xfrm>
        </p:grpSpPr>
        <p:pic>
          <p:nvPicPr>
            <p:cNvPr id="926"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927"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928"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929"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930"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931"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932"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933"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934"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935"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93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938"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39"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40"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41"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42"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43"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944"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945"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946"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947"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948"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949"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950" name="Quote Bubble"/>
          <p:cNvSpPr/>
          <p:nvPr/>
        </p:nvSpPr>
        <p:spPr>
          <a:xfrm>
            <a:off x="7590118" y="10884505"/>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51"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52"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53"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54"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61" name="Group"/>
          <p:cNvGrpSpPr/>
          <p:nvPr/>
        </p:nvGrpSpPr>
        <p:grpSpPr>
          <a:xfrm>
            <a:off x="3847060" y="1010176"/>
            <a:ext cx="1335464" cy="11070665"/>
            <a:chOff x="0" y="0"/>
            <a:chExt cx="1335463" cy="11070663"/>
          </a:xfrm>
        </p:grpSpPr>
        <p:sp>
          <p:nvSpPr>
            <p:cNvPr id="956"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57"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58"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59"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60"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973" name="Group"/>
          <p:cNvGrpSpPr/>
          <p:nvPr/>
        </p:nvGrpSpPr>
        <p:grpSpPr>
          <a:xfrm>
            <a:off x="5418106" y="1478201"/>
            <a:ext cx="1564131" cy="11322382"/>
            <a:chOff x="0" y="0"/>
            <a:chExt cx="1564129" cy="11322380"/>
          </a:xfrm>
        </p:grpSpPr>
        <p:pic>
          <p:nvPicPr>
            <p:cNvPr id="962"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963"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964"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965"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96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967"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968"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969"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970"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971"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97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974"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75"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76"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77"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78"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79"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980"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981"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982"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983"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984"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985"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986" name="Quote Bubble"/>
          <p:cNvSpPr/>
          <p:nvPr/>
        </p:nvSpPr>
        <p:spPr>
          <a:xfrm>
            <a:off x="7590118" y="10884505"/>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87"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88"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89"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990"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997" name="Group"/>
          <p:cNvGrpSpPr/>
          <p:nvPr/>
        </p:nvGrpSpPr>
        <p:grpSpPr>
          <a:xfrm>
            <a:off x="3847060" y="1010176"/>
            <a:ext cx="1335464" cy="11070665"/>
            <a:chOff x="0" y="0"/>
            <a:chExt cx="1335463" cy="11070663"/>
          </a:xfrm>
        </p:grpSpPr>
        <p:sp>
          <p:nvSpPr>
            <p:cNvPr id="992"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93"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94"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95"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996"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1009" name="Group"/>
          <p:cNvGrpSpPr/>
          <p:nvPr/>
        </p:nvGrpSpPr>
        <p:grpSpPr>
          <a:xfrm>
            <a:off x="5418106" y="1478201"/>
            <a:ext cx="1564131" cy="11322382"/>
            <a:chOff x="0" y="0"/>
            <a:chExt cx="1564129" cy="11322380"/>
          </a:xfrm>
        </p:grpSpPr>
        <p:pic>
          <p:nvPicPr>
            <p:cNvPr id="998"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999"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1000"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1001"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00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003"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1004"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1005"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1006"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1007"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00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010"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11"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12"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13"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14"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15"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016"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1017"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1018"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019"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020"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021"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022" name="Quote Bubble"/>
          <p:cNvSpPr/>
          <p:nvPr/>
        </p:nvSpPr>
        <p:spPr>
          <a:xfrm>
            <a:off x="7590118" y="10884505"/>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23"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24"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25"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26"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33" name="Group"/>
          <p:cNvGrpSpPr/>
          <p:nvPr/>
        </p:nvGrpSpPr>
        <p:grpSpPr>
          <a:xfrm>
            <a:off x="3847060" y="1010176"/>
            <a:ext cx="1335464" cy="11070665"/>
            <a:chOff x="0" y="0"/>
            <a:chExt cx="1335463" cy="11070663"/>
          </a:xfrm>
        </p:grpSpPr>
        <p:sp>
          <p:nvSpPr>
            <p:cNvPr id="1028"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29"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30"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31"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32"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1045" name="Group"/>
          <p:cNvGrpSpPr/>
          <p:nvPr/>
        </p:nvGrpSpPr>
        <p:grpSpPr>
          <a:xfrm>
            <a:off x="5418106" y="1478201"/>
            <a:ext cx="1564131" cy="11322382"/>
            <a:chOff x="0" y="0"/>
            <a:chExt cx="1564129" cy="11322380"/>
          </a:xfrm>
        </p:grpSpPr>
        <p:pic>
          <p:nvPicPr>
            <p:cNvPr id="1034"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1035"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1036"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1037"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03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039"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1040"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1041"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1042"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1043"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04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046"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47"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48"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49"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50"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51"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052"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1053"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1054"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055"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056"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057"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058" name="Quote Bubble"/>
          <p:cNvSpPr/>
          <p:nvPr/>
        </p:nvSpPr>
        <p:spPr>
          <a:xfrm>
            <a:off x="7590118" y="10884505"/>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59"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60"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61"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62"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9" name="Group"/>
          <p:cNvGrpSpPr/>
          <p:nvPr/>
        </p:nvGrpSpPr>
        <p:grpSpPr>
          <a:xfrm>
            <a:off x="7309945" y="1020135"/>
            <a:ext cx="1258493" cy="10432589"/>
            <a:chOff x="0" y="0"/>
            <a:chExt cx="1258491" cy="10432588"/>
          </a:xfrm>
        </p:grpSpPr>
        <p:sp>
          <p:nvSpPr>
            <p:cNvPr id="144" name="Shape"/>
            <p:cNvSpPr/>
            <p:nvPr/>
          </p:nvSpPr>
          <p:spPr>
            <a:xfrm flipH="1">
              <a:off x="35718" y="2293539"/>
              <a:ext cx="1222774" cy="1437024"/>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rgbClr val="FFFFFF"/>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5" name="Shape"/>
            <p:cNvSpPr/>
            <p:nvPr/>
          </p:nvSpPr>
          <p:spPr>
            <a:xfrm flipH="1">
              <a:off x="35718" y="0"/>
              <a:ext cx="1222774" cy="1437024"/>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rgbClr val="FFFFFF"/>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6" name="Shape"/>
            <p:cNvSpPr/>
            <p:nvPr/>
          </p:nvSpPr>
          <p:spPr>
            <a:xfrm flipH="1">
              <a:off x="0" y="4587079"/>
              <a:ext cx="1222774" cy="1437024"/>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rgbClr val="FFFFFF"/>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7" name="Shape"/>
            <p:cNvSpPr/>
            <p:nvPr/>
          </p:nvSpPr>
          <p:spPr>
            <a:xfrm flipH="1">
              <a:off x="0" y="6811905"/>
              <a:ext cx="1222774" cy="1437024"/>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rgbClr val="FFFFFF"/>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8" name="Shape"/>
            <p:cNvSpPr/>
            <p:nvPr/>
          </p:nvSpPr>
          <p:spPr>
            <a:xfrm flipH="1">
              <a:off x="35718" y="8995564"/>
              <a:ext cx="1222774" cy="143702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rgbClr val="FFFFFF"/>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50" name="Shape"/>
          <p:cNvSpPr/>
          <p:nvPr/>
        </p:nvSpPr>
        <p:spPr>
          <a:xfrm flipH="1">
            <a:off x="7327804" y="1034627"/>
            <a:ext cx="1222774" cy="143702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55" name="Group"/>
          <p:cNvGrpSpPr/>
          <p:nvPr/>
        </p:nvGrpSpPr>
        <p:grpSpPr>
          <a:xfrm>
            <a:off x="7309945" y="3330929"/>
            <a:ext cx="1258493" cy="8139052"/>
            <a:chOff x="0" y="0"/>
            <a:chExt cx="1258491" cy="8139050"/>
          </a:xfrm>
        </p:grpSpPr>
        <p:sp>
          <p:nvSpPr>
            <p:cNvPr id="151" name="Shape"/>
            <p:cNvSpPr/>
            <p:nvPr/>
          </p:nvSpPr>
          <p:spPr>
            <a:xfrm flipH="1">
              <a:off x="35718" y="0"/>
              <a:ext cx="1222774" cy="1437024"/>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2" name="Shape"/>
            <p:cNvSpPr/>
            <p:nvPr/>
          </p:nvSpPr>
          <p:spPr>
            <a:xfrm flipH="1">
              <a:off x="0" y="2293539"/>
              <a:ext cx="1222774" cy="143702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3" name="Shape"/>
            <p:cNvSpPr/>
            <p:nvPr/>
          </p:nvSpPr>
          <p:spPr>
            <a:xfrm flipH="1">
              <a:off x="0" y="4518366"/>
              <a:ext cx="1222774" cy="1437024"/>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4" name="Shape"/>
            <p:cNvSpPr/>
            <p:nvPr/>
          </p:nvSpPr>
          <p:spPr>
            <a:xfrm flipH="1">
              <a:off x="35718" y="6702026"/>
              <a:ext cx="1222774" cy="143702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158" name="Group"/>
          <p:cNvGrpSpPr/>
          <p:nvPr/>
        </p:nvGrpSpPr>
        <p:grpSpPr>
          <a:xfrm flipH="1">
            <a:off x="8651329" y="1616923"/>
            <a:ext cx="1036996" cy="1470164"/>
            <a:chOff x="-2" y="0"/>
            <a:chExt cx="1036994" cy="1470162"/>
          </a:xfrm>
        </p:grpSpPr>
        <p:pic>
          <p:nvPicPr>
            <p:cNvPr id="156" name="image22.tif" descr="image22.tif"/>
            <p:cNvPicPr>
              <a:picLocks noChangeAspect="1"/>
            </p:cNvPicPr>
            <p:nvPr/>
          </p:nvPicPr>
          <p:blipFill>
            <a:blip r:embed="rId3">
              <a:extLst/>
            </a:blip>
            <a:stretch>
              <a:fillRect/>
            </a:stretch>
          </p:blipFill>
          <p:spPr>
            <a:xfrm>
              <a:off x="-3" y="0"/>
              <a:ext cx="1036996" cy="1470163"/>
            </a:xfrm>
            <a:prstGeom prst="rect">
              <a:avLst/>
            </a:prstGeom>
            <a:ln w="12700" cap="flat">
              <a:noFill/>
              <a:miter lim="400000"/>
            </a:ln>
            <a:effectLst/>
          </p:spPr>
        </p:pic>
        <p:sp>
          <p:nvSpPr>
            <p:cNvPr id="157" name="Shape"/>
            <p:cNvSpPr/>
            <p:nvPr/>
          </p:nvSpPr>
          <p:spPr>
            <a:xfrm>
              <a:off x="11561" y="1064648"/>
              <a:ext cx="1025022" cy="40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grpSp>
        <p:nvGrpSpPr>
          <p:cNvPr id="161" name="Group"/>
          <p:cNvGrpSpPr/>
          <p:nvPr/>
        </p:nvGrpSpPr>
        <p:grpSpPr>
          <a:xfrm>
            <a:off x="24968917" y="3864964"/>
            <a:ext cx="3069736" cy="4742931"/>
            <a:chOff x="0" y="0"/>
            <a:chExt cx="3069734" cy="4742930"/>
          </a:xfrm>
        </p:grpSpPr>
        <p:pic>
          <p:nvPicPr>
            <p:cNvPr id="159" name="YellowBox.png" descr="YellowBox.png"/>
            <p:cNvPicPr>
              <a:picLocks noChangeAspect="1"/>
            </p:cNvPicPr>
            <p:nvPr/>
          </p:nvPicPr>
          <p:blipFill>
            <a:blip r:embed="rId4">
              <a:extLst/>
            </a:blip>
            <a:stretch>
              <a:fillRect/>
            </a:stretch>
          </p:blipFill>
          <p:spPr>
            <a:xfrm>
              <a:off x="0" y="0"/>
              <a:ext cx="3069735" cy="2113665"/>
            </a:xfrm>
            <a:prstGeom prst="rect">
              <a:avLst/>
            </a:prstGeom>
            <a:ln w="12700" cap="flat">
              <a:noFill/>
              <a:miter lim="400000"/>
            </a:ln>
            <a:effectLst/>
          </p:spPr>
        </p:pic>
        <p:pic>
          <p:nvPicPr>
            <p:cNvPr id="160" name="BlueBox.png" descr="BlueBox.png"/>
            <p:cNvPicPr>
              <a:picLocks noChangeAspect="1"/>
            </p:cNvPicPr>
            <p:nvPr/>
          </p:nvPicPr>
          <p:blipFill>
            <a:blip r:embed="rId5">
              <a:extLst/>
            </a:blip>
            <a:stretch>
              <a:fillRect/>
            </a:stretch>
          </p:blipFill>
          <p:spPr>
            <a:xfrm>
              <a:off x="0" y="2629265"/>
              <a:ext cx="3069735" cy="2113666"/>
            </a:xfrm>
            <a:prstGeom prst="rect">
              <a:avLst/>
            </a:prstGeom>
            <a:ln w="12700" cap="flat">
              <a:noFill/>
              <a:miter lim="400000"/>
            </a:ln>
            <a:effectLst/>
          </p:spPr>
        </p:pic>
      </p:grpSp>
      <p:pic>
        <p:nvPicPr>
          <p:cNvPr id="162" name="Image" descr="Image"/>
          <p:cNvPicPr>
            <a:picLocks noChangeAspect="1"/>
          </p:cNvPicPr>
          <p:nvPr/>
        </p:nvPicPr>
        <p:blipFill>
          <a:blip r:embed="rId6">
            <a:extLst/>
          </a:blip>
          <a:stretch>
            <a:fillRect/>
          </a:stretch>
        </p:blipFill>
        <p:spPr>
          <a:xfrm>
            <a:off x="8590179" y="6017211"/>
            <a:ext cx="1159298" cy="1667309"/>
          </a:xfrm>
          <a:prstGeom prst="rect">
            <a:avLst/>
          </a:prstGeom>
          <a:ln w="12700">
            <a:miter lim="400000"/>
          </a:ln>
        </p:spPr>
      </p:pic>
      <p:pic>
        <p:nvPicPr>
          <p:cNvPr id="163" name="Image" descr="Image"/>
          <p:cNvPicPr>
            <a:picLocks noChangeAspect="1"/>
          </p:cNvPicPr>
          <p:nvPr/>
        </p:nvPicPr>
        <p:blipFill>
          <a:blip r:embed="rId7">
            <a:extLst/>
          </a:blip>
          <a:stretch>
            <a:fillRect/>
          </a:stretch>
        </p:blipFill>
        <p:spPr>
          <a:xfrm>
            <a:off x="8605569" y="3869821"/>
            <a:ext cx="1128517" cy="1491263"/>
          </a:xfrm>
          <a:prstGeom prst="rect">
            <a:avLst/>
          </a:prstGeom>
          <a:ln w="12700">
            <a:miter lim="400000"/>
          </a:ln>
        </p:spPr>
      </p:pic>
      <p:grpSp>
        <p:nvGrpSpPr>
          <p:cNvPr id="166" name="Group"/>
          <p:cNvGrpSpPr/>
          <p:nvPr/>
        </p:nvGrpSpPr>
        <p:grpSpPr>
          <a:xfrm flipH="1">
            <a:off x="8651329" y="1616923"/>
            <a:ext cx="1036996" cy="1470164"/>
            <a:chOff x="-2" y="0"/>
            <a:chExt cx="1036994" cy="1470162"/>
          </a:xfrm>
        </p:grpSpPr>
        <p:pic>
          <p:nvPicPr>
            <p:cNvPr id="164" name="image22.tif" descr="image22.tif"/>
            <p:cNvPicPr>
              <a:picLocks noChangeAspect="1"/>
            </p:cNvPicPr>
            <p:nvPr/>
          </p:nvPicPr>
          <p:blipFill>
            <a:blip r:embed="rId3">
              <a:extLst/>
            </a:blip>
            <a:stretch>
              <a:fillRect/>
            </a:stretch>
          </p:blipFill>
          <p:spPr>
            <a:xfrm>
              <a:off x="-3" y="0"/>
              <a:ext cx="1036996" cy="1470163"/>
            </a:xfrm>
            <a:prstGeom prst="rect">
              <a:avLst/>
            </a:prstGeom>
            <a:ln w="12700" cap="flat">
              <a:noFill/>
              <a:miter lim="400000"/>
            </a:ln>
            <a:effectLst/>
          </p:spPr>
        </p:pic>
        <p:sp>
          <p:nvSpPr>
            <p:cNvPr id="165" name="Shape"/>
            <p:cNvSpPr/>
            <p:nvPr/>
          </p:nvSpPr>
          <p:spPr>
            <a:xfrm>
              <a:off x="11561" y="1064648"/>
              <a:ext cx="1025022" cy="4049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pic>
        <p:nvPicPr>
          <p:cNvPr id="167" name="Image" descr="Image"/>
          <p:cNvPicPr>
            <a:picLocks noChangeAspect="1"/>
          </p:cNvPicPr>
          <p:nvPr/>
        </p:nvPicPr>
        <p:blipFill>
          <a:blip r:embed="rId8">
            <a:extLst/>
          </a:blip>
          <a:stretch>
            <a:fillRect/>
          </a:stretch>
        </p:blipFill>
        <p:spPr>
          <a:xfrm flipH="1">
            <a:off x="8651905" y="1607572"/>
            <a:ext cx="1035844" cy="1474086"/>
          </a:xfrm>
          <a:prstGeom prst="rect">
            <a:avLst/>
          </a:prstGeom>
          <a:ln w="12700">
            <a:miter lim="400000"/>
          </a:ln>
        </p:spPr>
      </p:pic>
      <p:pic>
        <p:nvPicPr>
          <p:cNvPr id="168" name="Image" descr="Image"/>
          <p:cNvPicPr>
            <a:picLocks noChangeAspect="1"/>
          </p:cNvPicPr>
          <p:nvPr/>
        </p:nvPicPr>
        <p:blipFill>
          <a:blip r:embed="rId9">
            <a:extLst/>
          </a:blip>
          <a:stretch>
            <a:fillRect/>
          </a:stretch>
        </p:blipFill>
        <p:spPr>
          <a:xfrm>
            <a:off x="8627266" y="10542077"/>
            <a:ext cx="1085123" cy="1566352"/>
          </a:xfrm>
          <a:prstGeom prst="rect">
            <a:avLst/>
          </a:prstGeom>
          <a:ln w="12700">
            <a:miter lim="400000"/>
          </a:ln>
        </p:spPr>
      </p:pic>
      <p:pic>
        <p:nvPicPr>
          <p:cNvPr id="169" name="Image" descr="Image"/>
          <p:cNvPicPr>
            <a:picLocks noChangeAspect="1"/>
          </p:cNvPicPr>
          <p:nvPr/>
        </p:nvPicPr>
        <p:blipFill>
          <a:blip r:embed="rId10">
            <a:extLst/>
          </a:blip>
          <a:stretch>
            <a:fillRect/>
          </a:stretch>
        </p:blipFill>
        <p:spPr>
          <a:xfrm flipH="1">
            <a:off x="8651330" y="8302689"/>
            <a:ext cx="1036995" cy="1621218"/>
          </a:xfrm>
          <a:prstGeom prst="rect">
            <a:avLst/>
          </a:prstGeom>
          <a:ln w="12700">
            <a:miter lim="400000"/>
          </a:ln>
        </p:spPr>
      </p:pic>
      <p:pic>
        <p:nvPicPr>
          <p:cNvPr id="170" name="Image" descr="Image"/>
          <p:cNvPicPr>
            <a:picLocks noChangeAspect="1"/>
          </p:cNvPicPr>
          <p:nvPr/>
        </p:nvPicPr>
        <p:blipFill>
          <a:blip r:embed="rId11">
            <a:extLst/>
          </a:blip>
          <a:stretch>
            <a:fillRect/>
          </a:stretch>
        </p:blipFill>
        <p:spPr>
          <a:xfrm>
            <a:off x="8625116" y="10542077"/>
            <a:ext cx="1089423" cy="1556318"/>
          </a:xfrm>
          <a:prstGeom prst="rect">
            <a:avLst/>
          </a:prstGeom>
          <a:ln w="12700">
            <a:miter lim="400000"/>
          </a:ln>
        </p:spPr>
      </p:pic>
      <p:grpSp>
        <p:nvGrpSpPr>
          <p:cNvPr id="173" name="Group"/>
          <p:cNvGrpSpPr/>
          <p:nvPr/>
        </p:nvGrpSpPr>
        <p:grpSpPr>
          <a:xfrm>
            <a:off x="14311143" y="4486535"/>
            <a:ext cx="3069736" cy="4742931"/>
            <a:chOff x="0" y="0"/>
            <a:chExt cx="3069734" cy="4742930"/>
          </a:xfrm>
        </p:grpSpPr>
        <p:pic>
          <p:nvPicPr>
            <p:cNvPr id="171" name="YellowBox.png" descr="YellowBox.png"/>
            <p:cNvPicPr>
              <a:picLocks noChangeAspect="1"/>
            </p:cNvPicPr>
            <p:nvPr/>
          </p:nvPicPr>
          <p:blipFill>
            <a:blip r:embed="rId4">
              <a:extLst/>
            </a:blip>
            <a:stretch>
              <a:fillRect/>
            </a:stretch>
          </p:blipFill>
          <p:spPr>
            <a:xfrm>
              <a:off x="0" y="0"/>
              <a:ext cx="3069735" cy="2113665"/>
            </a:xfrm>
            <a:prstGeom prst="rect">
              <a:avLst/>
            </a:prstGeom>
            <a:ln w="12700" cap="flat">
              <a:noFill/>
              <a:miter lim="400000"/>
            </a:ln>
            <a:effectLst/>
          </p:spPr>
        </p:pic>
        <p:pic>
          <p:nvPicPr>
            <p:cNvPr id="172" name="BlueBox.png" descr="BlueBox.png"/>
            <p:cNvPicPr>
              <a:picLocks noChangeAspect="1"/>
            </p:cNvPicPr>
            <p:nvPr/>
          </p:nvPicPr>
          <p:blipFill>
            <a:blip r:embed="rId5">
              <a:extLst/>
            </a:blip>
            <a:stretch>
              <a:fillRect/>
            </a:stretch>
          </p:blipFill>
          <p:spPr>
            <a:xfrm>
              <a:off x="0" y="2629265"/>
              <a:ext cx="3069735" cy="2113666"/>
            </a:xfrm>
            <a:prstGeom prst="rect">
              <a:avLst/>
            </a:prstGeom>
            <a:ln w="12700" cap="flat">
              <a:noFill/>
              <a:miter lim="400000"/>
            </a:ln>
            <a:effectLst/>
          </p:spPr>
        </p:pic>
      </p:grpSp>
      <p:grpSp>
        <p:nvGrpSpPr>
          <p:cNvPr id="179" name="Group"/>
          <p:cNvGrpSpPr/>
          <p:nvPr/>
        </p:nvGrpSpPr>
        <p:grpSpPr>
          <a:xfrm>
            <a:off x="10291701" y="962756"/>
            <a:ext cx="1394408" cy="10547346"/>
            <a:chOff x="0" y="0"/>
            <a:chExt cx="1394407" cy="10547344"/>
          </a:xfrm>
        </p:grpSpPr>
        <p:sp>
          <p:nvSpPr>
            <p:cNvPr id="174" name="Quote Bubble"/>
            <p:cNvSpPr/>
            <p:nvPr/>
          </p:nvSpPr>
          <p:spPr>
            <a:xfrm>
              <a:off x="0" y="9362425"/>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5" name="Quote Bubble"/>
            <p:cNvSpPr/>
            <p:nvPr/>
          </p:nvSpPr>
          <p:spPr>
            <a:xfrm>
              <a:off x="0" y="7021819"/>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6" name="Quote Bubble"/>
            <p:cNvSpPr/>
            <p:nvPr/>
          </p:nvSpPr>
          <p:spPr>
            <a:xfrm>
              <a:off x="0" y="4681213"/>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7" name="Quote Bubble"/>
            <p:cNvSpPr/>
            <p:nvPr/>
          </p:nvSpPr>
          <p:spPr>
            <a:xfrm>
              <a:off x="0" y="2395382"/>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8" name="Quote Bubble"/>
            <p:cNvSpPr/>
            <p:nvPr/>
          </p:nvSpPr>
          <p:spPr>
            <a:xfrm>
              <a:off x="0" y="0"/>
              <a:ext cx="1394408" cy="1184919"/>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5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7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49" grpId="1"/>
      <p:bldP build="whole" bldLvl="1" animBg="1" rev="0" advAuto="0" spid="150" grpId="2"/>
      <p:bldP build="whole" bldLvl="1" animBg="1" rev="0" advAuto="0" spid="179" grpId="4"/>
      <p:bldP build="whole" bldLvl="1" animBg="1" rev="0" advAuto="0" spid="155" grpId="3"/>
    </p:bldLst>
  </p:timing>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069" name="Group"/>
          <p:cNvGrpSpPr/>
          <p:nvPr/>
        </p:nvGrpSpPr>
        <p:grpSpPr>
          <a:xfrm>
            <a:off x="3847060" y="1010176"/>
            <a:ext cx="1335464" cy="11070665"/>
            <a:chOff x="0" y="0"/>
            <a:chExt cx="1335463" cy="11070663"/>
          </a:xfrm>
        </p:grpSpPr>
        <p:sp>
          <p:nvSpPr>
            <p:cNvPr id="1064"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65"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66"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67"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068"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1081" name="Group"/>
          <p:cNvGrpSpPr/>
          <p:nvPr/>
        </p:nvGrpSpPr>
        <p:grpSpPr>
          <a:xfrm>
            <a:off x="5418106" y="1478201"/>
            <a:ext cx="1564131" cy="11322382"/>
            <a:chOff x="0" y="0"/>
            <a:chExt cx="1564129" cy="11322380"/>
          </a:xfrm>
        </p:grpSpPr>
        <p:pic>
          <p:nvPicPr>
            <p:cNvPr id="1070"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1071"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1072"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1073"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07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075"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1076"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1077"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1078"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1079"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080"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082"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83"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84"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85"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86"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87"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088"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1089"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1090"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091"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092"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093"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094" name="Quote Bubble"/>
          <p:cNvSpPr/>
          <p:nvPr/>
        </p:nvSpPr>
        <p:spPr>
          <a:xfrm>
            <a:off x="7590118" y="10884505"/>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95"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96"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97"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098"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05" name="Group"/>
          <p:cNvGrpSpPr/>
          <p:nvPr/>
        </p:nvGrpSpPr>
        <p:grpSpPr>
          <a:xfrm>
            <a:off x="3847060" y="1010176"/>
            <a:ext cx="1335464" cy="11070665"/>
            <a:chOff x="0" y="0"/>
            <a:chExt cx="1335463" cy="11070663"/>
          </a:xfrm>
        </p:grpSpPr>
        <p:sp>
          <p:nvSpPr>
            <p:cNvPr id="1100"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01"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02"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03"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04"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1117" name="Group"/>
          <p:cNvGrpSpPr/>
          <p:nvPr/>
        </p:nvGrpSpPr>
        <p:grpSpPr>
          <a:xfrm>
            <a:off x="5418106" y="1478201"/>
            <a:ext cx="1564131" cy="11322382"/>
            <a:chOff x="0" y="0"/>
            <a:chExt cx="1564129" cy="11322380"/>
          </a:xfrm>
        </p:grpSpPr>
        <p:pic>
          <p:nvPicPr>
            <p:cNvPr id="1106"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1107"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1108"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1109"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110"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111"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1112"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1113"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1114"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1115"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11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118"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19"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20"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21"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22"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23"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124"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1125"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1126"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127"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128"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129"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130" name="Quote Bubble"/>
          <p:cNvSpPr/>
          <p:nvPr/>
        </p:nvSpPr>
        <p:spPr>
          <a:xfrm>
            <a:off x="7590118" y="10884505"/>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31"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32"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33"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34"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41" name="Group"/>
          <p:cNvGrpSpPr/>
          <p:nvPr/>
        </p:nvGrpSpPr>
        <p:grpSpPr>
          <a:xfrm>
            <a:off x="3847060" y="1010176"/>
            <a:ext cx="1335464" cy="11070665"/>
            <a:chOff x="0" y="0"/>
            <a:chExt cx="1335463" cy="11070663"/>
          </a:xfrm>
        </p:grpSpPr>
        <p:sp>
          <p:nvSpPr>
            <p:cNvPr id="1136"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37"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38"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39"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40"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1153" name="Group"/>
          <p:cNvGrpSpPr/>
          <p:nvPr/>
        </p:nvGrpSpPr>
        <p:grpSpPr>
          <a:xfrm>
            <a:off x="5418106" y="1478201"/>
            <a:ext cx="1564131" cy="11322382"/>
            <a:chOff x="0" y="0"/>
            <a:chExt cx="1564129" cy="11322380"/>
          </a:xfrm>
        </p:grpSpPr>
        <p:pic>
          <p:nvPicPr>
            <p:cNvPr id="1142"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1143"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1144"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1145"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14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147"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1148"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1149"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1150"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1151"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15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154"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55"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56"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57"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58"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59"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160"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1161"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1162"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163"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164"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165"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166" name="Quote Bubble"/>
          <p:cNvSpPr/>
          <p:nvPr/>
        </p:nvSpPr>
        <p:spPr>
          <a:xfrm>
            <a:off x="7590118" y="10884505"/>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67"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68"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69"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70"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177" name="Group"/>
          <p:cNvGrpSpPr/>
          <p:nvPr/>
        </p:nvGrpSpPr>
        <p:grpSpPr>
          <a:xfrm>
            <a:off x="3847060" y="1010176"/>
            <a:ext cx="1335464" cy="11070665"/>
            <a:chOff x="0" y="0"/>
            <a:chExt cx="1335463" cy="11070663"/>
          </a:xfrm>
        </p:grpSpPr>
        <p:sp>
          <p:nvSpPr>
            <p:cNvPr id="1172"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73"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74"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75"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176"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1189" name="Group"/>
          <p:cNvGrpSpPr/>
          <p:nvPr/>
        </p:nvGrpSpPr>
        <p:grpSpPr>
          <a:xfrm>
            <a:off x="5418106" y="1478201"/>
            <a:ext cx="1564131" cy="11322382"/>
            <a:chOff x="0" y="0"/>
            <a:chExt cx="1564129" cy="11322380"/>
          </a:xfrm>
        </p:grpSpPr>
        <p:pic>
          <p:nvPicPr>
            <p:cNvPr id="1178"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1179"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1180"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1181"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18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183"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1184"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1185"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1186"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1187"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18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190"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91"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92"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93"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94"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195"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196"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1197"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1198"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199"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200"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201"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202" name="Quote Bubble"/>
          <p:cNvSpPr/>
          <p:nvPr/>
        </p:nvSpPr>
        <p:spPr>
          <a:xfrm>
            <a:off x="7590118" y="10884505"/>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03"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04"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05"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06"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13" name="Group"/>
          <p:cNvGrpSpPr/>
          <p:nvPr/>
        </p:nvGrpSpPr>
        <p:grpSpPr>
          <a:xfrm>
            <a:off x="3847060" y="1010176"/>
            <a:ext cx="1335464" cy="11070665"/>
            <a:chOff x="0" y="0"/>
            <a:chExt cx="1335463" cy="11070663"/>
          </a:xfrm>
        </p:grpSpPr>
        <p:sp>
          <p:nvSpPr>
            <p:cNvPr id="1208"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09"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10"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11"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12"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1225" name="Group"/>
          <p:cNvGrpSpPr/>
          <p:nvPr/>
        </p:nvGrpSpPr>
        <p:grpSpPr>
          <a:xfrm>
            <a:off x="5418106" y="1478201"/>
            <a:ext cx="1564131" cy="11322382"/>
            <a:chOff x="0" y="0"/>
            <a:chExt cx="1564129" cy="11322380"/>
          </a:xfrm>
        </p:grpSpPr>
        <p:pic>
          <p:nvPicPr>
            <p:cNvPr id="1214"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1215"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1216"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1217"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21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219"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1220"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1221"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1222"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1223"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22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226"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27"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28"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29"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30"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31"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232"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1233"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1234"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235"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236"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237"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238" name="Quote Bubble"/>
          <p:cNvSpPr/>
          <p:nvPr/>
        </p:nvSpPr>
        <p:spPr>
          <a:xfrm>
            <a:off x="7590118" y="10884505"/>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39"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40"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41"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42"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49" name="Group"/>
          <p:cNvGrpSpPr/>
          <p:nvPr/>
        </p:nvGrpSpPr>
        <p:grpSpPr>
          <a:xfrm>
            <a:off x="3847060" y="1010176"/>
            <a:ext cx="1335464" cy="11070665"/>
            <a:chOff x="0" y="0"/>
            <a:chExt cx="1335463" cy="11070663"/>
          </a:xfrm>
        </p:grpSpPr>
        <p:sp>
          <p:nvSpPr>
            <p:cNvPr id="1244"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45"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46"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47"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48"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1261" name="Group"/>
          <p:cNvGrpSpPr/>
          <p:nvPr/>
        </p:nvGrpSpPr>
        <p:grpSpPr>
          <a:xfrm>
            <a:off x="5418106" y="1478201"/>
            <a:ext cx="1564131" cy="11322382"/>
            <a:chOff x="0" y="0"/>
            <a:chExt cx="1564129" cy="11322380"/>
          </a:xfrm>
        </p:grpSpPr>
        <p:pic>
          <p:nvPicPr>
            <p:cNvPr id="1250"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1251"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1252"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1253"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25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255"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1256"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1257"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1258"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1259"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260"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262"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63"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64"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65"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66"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67"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268"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1269"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1270"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271"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272"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273"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274" name="Quote Bubble"/>
          <p:cNvSpPr/>
          <p:nvPr/>
        </p:nvSpPr>
        <p:spPr>
          <a:xfrm>
            <a:off x="7590118" y="10884505"/>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75"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76"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77"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78"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285" name="Group"/>
          <p:cNvGrpSpPr/>
          <p:nvPr/>
        </p:nvGrpSpPr>
        <p:grpSpPr>
          <a:xfrm>
            <a:off x="3847060" y="1010176"/>
            <a:ext cx="1335464" cy="11070665"/>
            <a:chOff x="0" y="0"/>
            <a:chExt cx="1335463" cy="11070663"/>
          </a:xfrm>
        </p:grpSpPr>
        <p:sp>
          <p:nvSpPr>
            <p:cNvPr id="1280"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81"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82"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83"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284"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1297" name="Group"/>
          <p:cNvGrpSpPr/>
          <p:nvPr/>
        </p:nvGrpSpPr>
        <p:grpSpPr>
          <a:xfrm>
            <a:off x="5418106" y="1478201"/>
            <a:ext cx="1564131" cy="11322382"/>
            <a:chOff x="0" y="0"/>
            <a:chExt cx="1564129" cy="11322380"/>
          </a:xfrm>
        </p:grpSpPr>
        <p:pic>
          <p:nvPicPr>
            <p:cNvPr id="1286"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1287"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1288"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1289"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290"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291"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1292"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1293"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1294"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1295"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29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298"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299"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00"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01"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02"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03"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304"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1305"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1306"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307"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308"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309"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310" name="Quote Bubble"/>
          <p:cNvSpPr/>
          <p:nvPr/>
        </p:nvSpPr>
        <p:spPr>
          <a:xfrm>
            <a:off x="7590118" y="10884505"/>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11"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12"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13"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14"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21" name="Group"/>
          <p:cNvGrpSpPr/>
          <p:nvPr/>
        </p:nvGrpSpPr>
        <p:grpSpPr>
          <a:xfrm>
            <a:off x="3847060" y="1010176"/>
            <a:ext cx="1335464" cy="11070665"/>
            <a:chOff x="0" y="0"/>
            <a:chExt cx="1335463" cy="11070663"/>
          </a:xfrm>
        </p:grpSpPr>
        <p:sp>
          <p:nvSpPr>
            <p:cNvPr id="1316"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17"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18"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19"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20"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1333" name="Group"/>
          <p:cNvGrpSpPr/>
          <p:nvPr/>
        </p:nvGrpSpPr>
        <p:grpSpPr>
          <a:xfrm>
            <a:off x="5418106" y="1478201"/>
            <a:ext cx="1564131" cy="11322382"/>
            <a:chOff x="0" y="0"/>
            <a:chExt cx="1564129" cy="11322380"/>
          </a:xfrm>
        </p:grpSpPr>
        <p:pic>
          <p:nvPicPr>
            <p:cNvPr id="1322"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1323"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1324"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1325"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326"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327"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1328"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1329"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1330"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1331"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33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334"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35"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36"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37"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38"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39"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340"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1341"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1342"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343"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344"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345"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346" name="Quote Bubble"/>
          <p:cNvSpPr/>
          <p:nvPr/>
        </p:nvSpPr>
        <p:spPr>
          <a:xfrm>
            <a:off x="7590118" y="10884505"/>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47"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48"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49"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50"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57" name="Group"/>
          <p:cNvGrpSpPr/>
          <p:nvPr/>
        </p:nvGrpSpPr>
        <p:grpSpPr>
          <a:xfrm>
            <a:off x="3847060" y="1010176"/>
            <a:ext cx="1335464" cy="11070665"/>
            <a:chOff x="0" y="0"/>
            <a:chExt cx="1335463" cy="11070663"/>
          </a:xfrm>
        </p:grpSpPr>
        <p:sp>
          <p:nvSpPr>
            <p:cNvPr id="1352"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53"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54"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55"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56"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1369" name="Group"/>
          <p:cNvGrpSpPr/>
          <p:nvPr/>
        </p:nvGrpSpPr>
        <p:grpSpPr>
          <a:xfrm>
            <a:off x="5418106" y="1478201"/>
            <a:ext cx="1564131" cy="11322382"/>
            <a:chOff x="0" y="0"/>
            <a:chExt cx="1564129" cy="11322380"/>
          </a:xfrm>
        </p:grpSpPr>
        <p:pic>
          <p:nvPicPr>
            <p:cNvPr id="1358"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1359"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1360"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1361"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362"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363"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1364"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1365"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1366"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1367"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36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370"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71"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72"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73"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74"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75"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376"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1377"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1378"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379"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380"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381"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382" name="Quote Bubble"/>
          <p:cNvSpPr/>
          <p:nvPr/>
        </p:nvSpPr>
        <p:spPr>
          <a:xfrm>
            <a:off x="7590118" y="10884505"/>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83"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84"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85"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386"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393" name="Group"/>
          <p:cNvGrpSpPr/>
          <p:nvPr/>
        </p:nvGrpSpPr>
        <p:grpSpPr>
          <a:xfrm>
            <a:off x="3847060" y="1010176"/>
            <a:ext cx="1335464" cy="11070665"/>
            <a:chOff x="0" y="0"/>
            <a:chExt cx="1335463" cy="11070663"/>
          </a:xfrm>
        </p:grpSpPr>
        <p:sp>
          <p:nvSpPr>
            <p:cNvPr id="1388"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89"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90"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91"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392"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1405" name="Group"/>
          <p:cNvGrpSpPr/>
          <p:nvPr/>
        </p:nvGrpSpPr>
        <p:grpSpPr>
          <a:xfrm>
            <a:off x="5418106" y="1478201"/>
            <a:ext cx="1564131" cy="11322382"/>
            <a:chOff x="0" y="0"/>
            <a:chExt cx="1564129" cy="11322380"/>
          </a:xfrm>
        </p:grpSpPr>
        <p:pic>
          <p:nvPicPr>
            <p:cNvPr id="1394"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1395"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1396"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1397"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398"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399"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1400"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1401"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1402"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1403"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40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406"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07"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08"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09"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10"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11"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412"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1413"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1414"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415"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416"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417"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418" name="Quote Bubble"/>
          <p:cNvSpPr/>
          <p:nvPr/>
        </p:nvSpPr>
        <p:spPr>
          <a:xfrm>
            <a:off x="7590118" y="10884505"/>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19"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20"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21"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22"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3" name="Intro Part 2:…"/>
          <p:cNvSpPr txBox="1"/>
          <p:nvPr>
            <p:ph type="title" idx="4294967295"/>
          </p:nvPr>
        </p:nvSpPr>
        <p:spPr>
          <a:xfrm>
            <a:off x="130058" y="4536281"/>
            <a:ext cx="24123884" cy="4643438"/>
          </a:xfrm>
          <a:prstGeom prst="rect">
            <a:avLst/>
          </a:prstGeom>
        </p:spPr>
        <p:txBody>
          <a:bodyPr/>
          <a:lstStyle/>
          <a:p>
            <a:pPr defTabSz="607933">
              <a:defRPr b="1" sz="8288" u="sng">
                <a:latin typeface="Helvetica Neue"/>
                <a:ea typeface="Helvetica Neue"/>
                <a:cs typeface="Helvetica Neue"/>
                <a:sym typeface="Helvetica Neue"/>
              </a:defRPr>
            </a:pPr>
            <a:r>
              <a:t>Intro Part 2:</a:t>
            </a:r>
          </a:p>
          <a:p>
            <a:pPr defTabSz="607933">
              <a:defRPr sz="8288"/>
            </a:pPr>
            <a:r>
              <a:t>Attn Chk &amp;</a:t>
            </a:r>
            <a:br/>
            <a:r>
              <a:t>Instructions for POPULAR+SpeaksFirst condition</a:t>
            </a: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29" name="Group"/>
          <p:cNvGrpSpPr/>
          <p:nvPr/>
        </p:nvGrpSpPr>
        <p:grpSpPr>
          <a:xfrm>
            <a:off x="3847060" y="1010176"/>
            <a:ext cx="1335464" cy="11070665"/>
            <a:chOff x="0" y="0"/>
            <a:chExt cx="1335463" cy="11070663"/>
          </a:xfrm>
        </p:grpSpPr>
        <p:sp>
          <p:nvSpPr>
            <p:cNvPr id="1424"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25"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26"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27"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28"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grpSp>
        <p:nvGrpSpPr>
          <p:cNvPr id="1441" name="Group"/>
          <p:cNvGrpSpPr/>
          <p:nvPr/>
        </p:nvGrpSpPr>
        <p:grpSpPr>
          <a:xfrm>
            <a:off x="5418106" y="1478201"/>
            <a:ext cx="1564131" cy="11322382"/>
            <a:chOff x="0" y="0"/>
            <a:chExt cx="1564129" cy="11322380"/>
          </a:xfrm>
        </p:grpSpPr>
        <p:pic>
          <p:nvPicPr>
            <p:cNvPr id="1430" name="Image" descr="Image"/>
            <p:cNvPicPr>
              <a:picLocks noChangeAspect="1"/>
            </p:cNvPicPr>
            <p:nvPr/>
          </p:nvPicPr>
          <p:blipFill>
            <a:blip r:embed="rId2">
              <a:extLst/>
            </a:blip>
            <a:stretch>
              <a:fillRect/>
            </a:stretch>
          </p:blipFill>
          <p:spPr>
            <a:xfrm>
              <a:off x="0" y="0"/>
              <a:ext cx="1564130" cy="1938476"/>
            </a:xfrm>
            <a:prstGeom prst="rect">
              <a:avLst/>
            </a:prstGeom>
            <a:ln w="12700" cap="flat">
              <a:noFill/>
              <a:miter lim="400000"/>
            </a:ln>
            <a:effectLst/>
          </p:spPr>
        </p:pic>
        <p:pic>
          <p:nvPicPr>
            <p:cNvPr id="1431" name="Image" descr="Image"/>
            <p:cNvPicPr>
              <a:picLocks noChangeAspect="1"/>
            </p:cNvPicPr>
            <p:nvPr/>
          </p:nvPicPr>
          <p:blipFill>
            <a:blip r:embed="rId3">
              <a:extLst/>
            </a:blip>
            <a:stretch>
              <a:fillRect/>
            </a:stretch>
          </p:blipFill>
          <p:spPr>
            <a:xfrm>
              <a:off x="166964" y="4858615"/>
              <a:ext cx="1230202" cy="1769284"/>
            </a:xfrm>
            <a:prstGeom prst="rect">
              <a:avLst/>
            </a:prstGeom>
            <a:ln w="12700" cap="flat">
              <a:noFill/>
              <a:miter lim="400000"/>
            </a:ln>
            <a:effectLst/>
          </p:spPr>
        </p:pic>
        <p:pic>
          <p:nvPicPr>
            <p:cNvPr id="1432" name="Image" descr="Image"/>
            <p:cNvPicPr>
              <a:picLocks noChangeAspect="1"/>
            </p:cNvPicPr>
            <p:nvPr/>
          </p:nvPicPr>
          <p:blipFill>
            <a:blip r:embed="rId4">
              <a:extLst/>
            </a:blip>
            <a:stretch>
              <a:fillRect/>
            </a:stretch>
          </p:blipFill>
          <p:spPr>
            <a:xfrm>
              <a:off x="183295" y="2579887"/>
              <a:ext cx="1197539" cy="1582470"/>
            </a:xfrm>
            <a:prstGeom prst="rect">
              <a:avLst/>
            </a:prstGeom>
            <a:ln w="12700" cap="flat">
              <a:noFill/>
              <a:miter lim="400000"/>
            </a:ln>
            <a:effectLst/>
          </p:spPr>
        </p:pic>
        <p:pic>
          <p:nvPicPr>
            <p:cNvPr id="1433"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434"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435" name="Image" descr="Image"/>
            <p:cNvPicPr>
              <a:picLocks noChangeAspect="1"/>
            </p:cNvPicPr>
            <p:nvPr/>
          </p:nvPicPr>
          <p:blipFill>
            <a:blip r:embed="rId6">
              <a:extLst/>
            </a:blip>
            <a:stretch>
              <a:fillRect/>
            </a:stretch>
          </p:blipFill>
          <p:spPr>
            <a:xfrm flipH="1">
              <a:off x="232465" y="179274"/>
              <a:ext cx="1099199" cy="1564244"/>
            </a:xfrm>
            <a:prstGeom prst="rect">
              <a:avLst/>
            </a:prstGeom>
            <a:ln w="12700" cap="flat">
              <a:noFill/>
              <a:miter lim="400000"/>
            </a:ln>
            <a:effectLst/>
          </p:spPr>
        </p:pic>
        <p:pic>
          <p:nvPicPr>
            <p:cNvPr id="1436" name="Image" descr="Image"/>
            <p:cNvPicPr>
              <a:picLocks noChangeAspect="1"/>
            </p:cNvPicPr>
            <p:nvPr/>
          </p:nvPicPr>
          <p:blipFill>
            <a:blip r:embed="rId7">
              <a:extLst/>
            </a:blip>
            <a:stretch>
              <a:fillRect/>
            </a:stretch>
          </p:blipFill>
          <p:spPr>
            <a:xfrm>
              <a:off x="206319" y="9660228"/>
              <a:ext cx="1151491" cy="1662153"/>
            </a:xfrm>
            <a:prstGeom prst="rect">
              <a:avLst/>
            </a:prstGeom>
            <a:ln w="12700" cap="flat">
              <a:noFill/>
              <a:miter lim="400000"/>
            </a:ln>
            <a:effectLst/>
          </p:spPr>
        </p:pic>
        <p:pic>
          <p:nvPicPr>
            <p:cNvPr id="1437" name="Image" descr="Image"/>
            <p:cNvPicPr>
              <a:picLocks noChangeAspect="1"/>
            </p:cNvPicPr>
            <p:nvPr/>
          </p:nvPicPr>
          <p:blipFill>
            <a:blip r:embed="rId8">
              <a:extLst/>
            </a:blip>
            <a:stretch>
              <a:fillRect/>
            </a:stretch>
          </p:blipFill>
          <p:spPr>
            <a:xfrm flipH="1">
              <a:off x="231855" y="7283875"/>
              <a:ext cx="1100420" cy="1720375"/>
            </a:xfrm>
            <a:prstGeom prst="rect">
              <a:avLst/>
            </a:prstGeom>
            <a:ln w="12700" cap="flat">
              <a:noFill/>
              <a:miter lim="400000"/>
            </a:ln>
            <a:effectLst/>
          </p:spPr>
        </p:pic>
        <p:pic>
          <p:nvPicPr>
            <p:cNvPr id="1438" name="Image" descr="Image"/>
            <p:cNvPicPr>
              <a:picLocks noChangeAspect="1"/>
            </p:cNvPicPr>
            <p:nvPr/>
          </p:nvPicPr>
          <p:blipFill>
            <a:blip r:embed="rId9">
              <a:extLst/>
            </a:blip>
            <a:stretch>
              <a:fillRect/>
            </a:stretch>
          </p:blipFill>
          <p:spPr>
            <a:xfrm>
              <a:off x="204038" y="9660228"/>
              <a:ext cx="1156054" cy="1651505"/>
            </a:xfrm>
            <a:prstGeom prst="rect">
              <a:avLst/>
            </a:prstGeom>
            <a:ln w="12700" cap="flat">
              <a:noFill/>
              <a:miter lim="400000"/>
            </a:ln>
            <a:effectLst/>
          </p:spPr>
        </p:pic>
        <p:pic>
          <p:nvPicPr>
            <p:cNvPr id="1439" name="image22.tif" descr="image22.tif"/>
            <p:cNvPicPr>
              <a:picLocks noChangeAspect="1"/>
            </p:cNvPicPr>
            <p:nvPr/>
          </p:nvPicPr>
          <p:blipFill>
            <a:blip r:embed="rId5">
              <a:extLst/>
            </a:blip>
            <a:stretch>
              <a:fillRect/>
            </a:stretch>
          </p:blipFill>
          <p:spPr>
            <a:xfrm flipH="1">
              <a:off x="231854" y="189197"/>
              <a:ext cx="1100421" cy="1560082"/>
            </a:xfrm>
            <a:prstGeom prst="rect">
              <a:avLst/>
            </a:prstGeom>
            <a:ln w="12700" cap="flat">
              <a:noFill/>
              <a:miter lim="400000"/>
            </a:ln>
            <a:effectLst/>
          </p:spPr>
        </p:pic>
        <p:sp>
          <p:nvSpPr>
            <p:cNvPr id="1440" name="Shape"/>
            <p:cNvSpPr/>
            <p:nvPr/>
          </p:nvSpPr>
          <p:spPr>
            <a:xfrm flipH="1">
              <a:off x="232289" y="1318962"/>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1442"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43"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44"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45"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46"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47"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448" name="YellowBox.png" descr="YellowBox.png"/>
          <p:cNvPicPr>
            <a:picLocks noChangeAspect="1"/>
          </p:cNvPicPr>
          <p:nvPr/>
        </p:nvPicPr>
        <p:blipFill>
          <a:blip r:embed="rId10">
            <a:extLst/>
          </a:blip>
          <a:stretch>
            <a:fillRect/>
          </a:stretch>
        </p:blipFill>
        <p:spPr>
          <a:xfrm>
            <a:off x="14972010" y="4849993"/>
            <a:ext cx="3069736" cy="2113666"/>
          </a:xfrm>
          <a:prstGeom prst="rect">
            <a:avLst/>
          </a:prstGeom>
          <a:ln w="12700">
            <a:miter lim="400000"/>
          </a:ln>
        </p:spPr>
      </p:pic>
      <p:pic>
        <p:nvPicPr>
          <p:cNvPr id="1449" name="BlueBox.png" descr="BlueBox.png"/>
          <p:cNvPicPr>
            <a:picLocks noChangeAspect="1"/>
          </p:cNvPicPr>
          <p:nvPr/>
        </p:nvPicPr>
        <p:blipFill>
          <a:blip r:embed="rId11">
            <a:extLst/>
          </a:blip>
          <a:stretch>
            <a:fillRect/>
          </a:stretch>
        </p:blipFill>
        <p:spPr>
          <a:xfrm>
            <a:off x="14972010" y="7479258"/>
            <a:ext cx="3069735" cy="2113666"/>
          </a:xfrm>
          <a:prstGeom prst="rect">
            <a:avLst/>
          </a:prstGeom>
          <a:ln w="12700">
            <a:miter lim="400000"/>
          </a:ln>
        </p:spPr>
      </p:pic>
      <p:sp>
        <p:nvSpPr>
          <p:cNvPr id="1450"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451"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452"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453"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454" name="Quote Bubble"/>
          <p:cNvSpPr/>
          <p:nvPr/>
        </p:nvSpPr>
        <p:spPr>
          <a:xfrm>
            <a:off x="7590118" y="10884505"/>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55"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56"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57"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58"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60" name="ANONYMOUS COMBINATIONS"/>
          <p:cNvSpPr txBox="1"/>
          <p:nvPr>
            <p:ph type="title" idx="4294967295"/>
          </p:nvPr>
        </p:nvSpPr>
        <p:spPr>
          <a:xfrm>
            <a:off x="4833937" y="4536281"/>
            <a:ext cx="14716126" cy="4643438"/>
          </a:xfrm>
          <a:prstGeom prst="rect">
            <a:avLst/>
          </a:prstGeom>
        </p:spPr>
        <p:txBody>
          <a:bodyPr/>
          <a:lstStyle/>
          <a:p>
            <a:pPr/>
            <a:r>
              <a:t>ANONYMOUS COMBINATIONS</a:t>
            </a:r>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467" name="Group"/>
          <p:cNvGrpSpPr/>
          <p:nvPr/>
        </p:nvGrpSpPr>
        <p:grpSpPr>
          <a:xfrm>
            <a:off x="3847060" y="1010176"/>
            <a:ext cx="1335464" cy="11070665"/>
            <a:chOff x="0" y="0"/>
            <a:chExt cx="1335463" cy="11070663"/>
          </a:xfrm>
        </p:grpSpPr>
        <p:sp>
          <p:nvSpPr>
            <p:cNvPr id="1462"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63"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64"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65"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466"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468"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69"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70"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71"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72"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73"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474" name="YellowBox.png" descr="YellowBox.png"/>
          <p:cNvPicPr>
            <a:picLocks noChangeAspect="1"/>
          </p:cNvPicPr>
          <p:nvPr/>
        </p:nvPicPr>
        <p:blipFill>
          <a:blip r:embed="rId3">
            <a:extLst/>
          </a:blip>
          <a:stretch>
            <a:fillRect/>
          </a:stretch>
        </p:blipFill>
        <p:spPr>
          <a:xfrm>
            <a:off x="14972010" y="4849993"/>
            <a:ext cx="3069736" cy="2113666"/>
          </a:xfrm>
          <a:prstGeom prst="rect">
            <a:avLst/>
          </a:prstGeom>
          <a:ln w="12700">
            <a:miter lim="400000"/>
          </a:ln>
        </p:spPr>
      </p:pic>
      <p:pic>
        <p:nvPicPr>
          <p:cNvPr id="1475" name="BlueBox.png" descr="BlueBox.png"/>
          <p:cNvPicPr>
            <a:picLocks noChangeAspect="1"/>
          </p:cNvPicPr>
          <p:nvPr/>
        </p:nvPicPr>
        <p:blipFill>
          <a:blip r:embed="rId4">
            <a:extLst/>
          </a:blip>
          <a:stretch>
            <a:fillRect/>
          </a:stretch>
        </p:blipFill>
        <p:spPr>
          <a:xfrm>
            <a:off x="14972010" y="7479258"/>
            <a:ext cx="3069735" cy="2113666"/>
          </a:xfrm>
          <a:prstGeom prst="rect">
            <a:avLst/>
          </a:prstGeom>
          <a:ln w="12700">
            <a:miter lim="400000"/>
          </a:ln>
        </p:spPr>
      </p:pic>
      <p:sp>
        <p:nvSpPr>
          <p:cNvPr id="1476"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77" name="Quote Bubble"/>
          <p:cNvSpPr/>
          <p:nvPr/>
        </p:nvSpPr>
        <p:spPr>
          <a:xfrm>
            <a:off x="7590118" y="8543898"/>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78" name="Quote Bubble"/>
          <p:cNvSpPr/>
          <p:nvPr/>
        </p:nvSpPr>
        <p:spPr>
          <a:xfrm>
            <a:off x="7590118" y="6203292"/>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79" name="Quote Bubble"/>
          <p:cNvSpPr/>
          <p:nvPr/>
        </p:nvSpPr>
        <p:spPr>
          <a:xfrm>
            <a:off x="7590118" y="3917462"/>
            <a:ext cx="1394409" cy="1184919"/>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480"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495" name="Group"/>
          <p:cNvGrpSpPr/>
          <p:nvPr/>
        </p:nvGrpSpPr>
        <p:grpSpPr>
          <a:xfrm>
            <a:off x="5438687" y="1335758"/>
            <a:ext cx="1582372" cy="11464825"/>
            <a:chOff x="0" y="0"/>
            <a:chExt cx="1582371" cy="11464824"/>
          </a:xfrm>
        </p:grpSpPr>
        <p:pic>
          <p:nvPicPr>
            <p:cNvPr id="1481" name="Image" descr="Image"/>
            <p:cNvPicPr>
              <a:picLocks noChangeAspect="1"/>
            </p:cNvPicPr>
            <p:nvPr/>
          </p:nvPicPr>
          <p:blipFill>
            <a:blip r:embed="rId5">
              <a:extLst/>
            </a:blip>
            <a:stretch>
              <a:fillRect/>
            </a:stretch>
          </p:blipFill>
          <p:spPr>
            <a:xfrm>
              <a:off x="146383" y="5001059"/>
              <a:ext cx="1230203" cy="1769284"/>
            </a:xfrm>
            <a:prstGeom prst="rect">
              <a:avLst/>
            </a:prstGeom>
            <a:ln w="12700" cap="flat">
              <a:noFill/>
              <a:miter lim="400000"/>
            </a:ln>
            <a:effectLst/>
          </p:spPr>
        </p:pic>
        <p:pic>
          <p:nvPicPr>
            <p:cNvPr id="1482" name="Image" descr="Image"/>
            <p:cNvPicPr>
              <a:picLocks noChangeAspect="1"/>
            </p:cNvPicPr>
            <p:nvPr/>
          </p:nvPicPr>
          <p:blipFill>
            <a:blip r:embed="rId6">
              <a:extLst/>
            </a:blip>
            <a:stretch>
              <a:fillRect/>
            </a:stretch>
          </p:blipFill>
          <p:spPr>
            <a:xfrm>
              <a:off x="162714" y="2722331"/>
              <a:ext cx="1197540" cy="1582470"/>
            </a:xfrm>
            <a:prstGeom prst="rect">
              <a:avLst/>
            </a:prstGeom>
            <a:ln w="12700" cap="flat">
              <a:noFill/>
              <a:miter lim="400000"/>
            </a:ln>
            <a:effectLst/>
          </p:spPr>
        </p:pic>
        <p:pic>
          <p:nvPicPr>
            <p:cNvPr id="1483" name="image22.tif" descr="image22.tif"/>
            <p:cNvPicPr>
              <a:picLocks noChangeAspect="1"/>
            </p:cNvPicPr>
            <p:nvPr/>
          </p:nvPicPr>
          <p:blipFill>
            <a:blip r:embed="rId7">
              <a:extLst/>
            </a:blip>
            <a:stretch>
              <a:fillRect/>
            </a:stretch>
          </p:blipFill>
          <p:spPr>
            <a:xfrm flipH="1">
              <a:off x="211274" y="331641"/>
              <a:ext cx="1100420" cy="1560082"/>
            </a:xfrm>
            <a:prstGeom prst="rect">
              <a:avLst/>
            </a:prstGeom>
            <a:ln w="12700" cap="flat">
              <a:noFill/>
              <a:miter lim="400000"/>
            </a:ln>
            <a:effectLst/>
          </p:spPr>
        </p:pic>
        <p:sp>
          <p:nvSpPr>
            <p:cNvPr id="1484"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485" name="Image" descr="Image"/>
            <p:cNvPicPr>
              <a:picLocks noChangeAspect="1"/>
            </p:cNvPicPr>
            <p:nvPr/>
          </p:nvPicPr>
          <p:blipFill>
            <a:blip r:embed="rId8">
              <a:extLst/>
            </a:blip>
            <a:stretch>
              <a:fillRect/>
            </a:stretch>
          </p:blipFill>
          <p:spPr>
            <a:xfrm flipH="1">
              <a:off x="211885" y="321718"/>
              <a:ext cx="1099198" cy="1564244"/>
            </a:xfrm>
            <a:prstGeom prst="rect">
              <a:avLst/>
            </a:prstGeom>
            <a:ln w="12700" cap="flat">
              <a:noFill/>
              <a:miter lim="400000"/>
            </a:ln>
            <a:effectLst/>
          </p:spPr>
        </p:pic>
        <p:pic>
          <p:nvPicPr>
            <p:cNvPr id="1486" name="Image" descr="Image"/>
            <p:cNvPicPr>
              <a:picLocks noChangeAspect="1"/>
            </p:cNvPicPr>
            <p:nvPr/>
          </p:nvPicPr>
          <p:blipFill>
            <a:blip r:embed="rId9">
              <a:extLst/>
            </a:blip>
            <a:stretch>
              <a:fillRect/>
            </a:stretch>
          </p:blipFill>
          <p:spPr>
            <a:xfrm>
              <a:off x="185738" y="9802672"/>
              <a:ext cx="1151492" cy="1662153"/>
            </a:xfrm>
            <a:prstGeom prst="rect">
              <a:avLst/>
            </a:prstGeom>
            <a:ln w="12700" cap="flat">
              <a:noFill/>
              <a:miter lim="400000"/>
            </a:ln>
            <a:effectLst/>
          </p:spPr>
        </p:pic>
        <p:pic>
          <p:nvPicPr>
            <p:cNvPr id="1487" name="Image" descr="Image"/>
            <p:cNvPicPr>
              <a:picLocks noChangeAspect="1"/>
            </p:cNvPicPr>
            <p:nvPr/>
          </p:nvPicPr>
          <p:blipFill>
            <a:blip r:embed="rId10">
              <a:extLst/>
            </a:blip>
            <a:stretch>
              <a:fillRect/>
            </a:stretch>
          </p:blipFill>
          <p:spPr>
            <a:xfrm flipH="1">
              <a:off x="211274" y="7426319"/>
              <a:ext cx="1100420" cy="1720375"/>
            </a:xfrm>
            <a:prstGeom prst="rect">
              <a:avLst/>
            </a:prstGeom>
            <a:ln w="12700" cap="flat">
              <a:noFill/>
              <a:miter lim="400000"/>
            </a:ln>
            <a:effectLst/>
          </p:spPr>
        </p:pic>
        <p:pic>
          <p:nvPicPr>
            <p:cNvPr id="1488" name="Image" descr="Image"/>
            <p:cNvPicPr>
              <a:picLocks noChangeAspect="1"/>
            </p:cNvPicPr>
            <p:nvPr/>
          </p:nvPicPr>
          <p:blipFill>
            <a:blip r:embed="rId11">
              <a:extLst/>
            </a:blip>
            <a:stretch>
              <a:fillRect/>
            </a:stretch>
          </p:blipFill>
          <p:spPr>
            <a:xfrm>
              <a:off x="183457" y="9802672"/>
              <a:ext cx="1156054" cy="1651506"/>
            </a:xfrm>
            <a:prstGeom prst="rect">
              <a:avLst/>
            </a:prstGeom>
            <a:ln w="12700" cap="flat">
              <a:noFill/>
              <a:miter lim="400000"/>
            </a:ln>
            <a:effectLst/>
          </p:spPr>
        </p:pic>
        <p:sp>
          <p:nvSpPr>
            <p:cNvPr id="1489"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490"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491"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492"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1493"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494"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99" name="SPEAKER 2"/>
          <p:cNvSpPr txBox="1"/>
          <p:nvPr/>
        </p:nvSpPr>
        <p:spPr>
          <a:xfrm>
            <a:off x="9939972" y="6342370"/>
            <a:ext cx="4504056" cy="1031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338">
              <a:defRPr sz="6200">
                <a:solidFill>
                  <a:srgbClr val="5E5E5E"/>
                </a:solidFill>
              </a:defRPr>
            </a:lvl1pPr>
          </a:lstStyle>
          <a:p>
            <a:pPr/>
            <a:r>
              <a:t>SPEAKER 2</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06" name="Group"/>
          <p:cNvGrpSpPr/>
          <p:nvPr/>
        </p:nvGrpSpPr>
        <p:grpSpPr>
          <a:xfrm>
            <a:off x="3847060" y="1010176"/>
            <a:ext cx="1335464" cy="11070665"/>
            <a:chOff x="0" y="0"/>
            <a:chExt cx="1335463" cy="11070663"/>
          </a:xfrm>
        </p:grpSpPr>
        <p:sp>
          <p:nvSpPr>
            <p:cNvPr id="1501"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02"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03"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04"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05"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507"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08"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09"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10"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11"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12"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513" name="YellowBox.png" descr="YellowBox.png"/>
          <p:cNvPicPr>
            <a:picLocks noChangeAspect="1"/>
          </p:cNvPicPr>
          <p:nvPr/>
        </p:nvPicPr>
        <p:blipFill>
          <a:blip r:embed="rId3">
            <a:extLst/>
          </a:blip>
          <a:stretch>
            <a:fillRect/>
          </a:stretch>
        </p:blipFill>
        <p:spPr>
          <a:xfrm>
            <a:off x="14972010" y="4849993"/>
            <a:ext cx="3069736" cy="2113666"/>
          </a:xfrm>
          <a:prstGeom prst="rect">
            <a:avLst/>
          </a:prstGeom>
          <a:ln w="12700">
            <a:miter lim="400000"/>
          </a:ln>
        </p:spPr>
      </p:pic>
      <p:pic>
        <p:nvPicPr>
          <p:cNvPr id="1514" name="BlueBox.png" descr="BlueBox.png"/>
          <p:cNvPicPr>
            <a:picLocks noChangeAspect="1"/>
          </p:cNvPicPr>
          <p:nvPr/>
        </p:nvPicPr>
        <p:blipFill>
          <a:blip r:embed="rId4">
            <a:extLst/>
          </a:blip>
          <a:stretch>
            <a:fillRect/>
          </a:stretch>
        </p:blipFill>
        <p:spPr>
          <a:xfrm>
            <a:off x="14972010" y="7479258"/>
            <a:ext cx="3069735" cy="2113666"/>
          </a:xfrm>
          <a:prstGeom prst="rect">
            <a:avLst/>
          </a:prstGeom>
          <a:ln w="12700">
            <a:miter lim="400000"/>
          </a:ln>
        </p:spPr>
      </p:pic>
      <p:sp>
        <p:nvSpPr>
          <p:cNvPr id="1515"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516"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517"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518"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519"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20" name="Quote Bubble"/>
          <p:cNvSpPr/>
          <p:nvPr/>
        </p:nvSpPr>
        <p:spPr>
          <a:xfrm>
            <a:off x="7590118" y="8543898"/>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21" name="Quote Bubble"/>
          <p:cNvSpPr/>
          <p:nvPr/>
        </p:nvSpPr>
        <p:spPr>
          <a:xfrm>
            <a:off x="7590118" y="6203292"/>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22"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23"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538" name="Group"/>
          <p:cNvGrpSpPr/>
          <p:nvPr/>
        </p:nvGrpSpPr>
        <p:grpSpPr>
          <a:xfrm>
            <a:off x="5438687" y="1335758"/>
            <a:ext cx="1582372" cy="11464825"/>
            <a:chOff x="0" y="0"/>
            <a:chExt cx="1582371" cy="11464824"/>
          </a:xfrm>
        </p:grpSpPr>
        <p:pic>
          <p:nvPicPr>
            <p:cNvPr id="1524" name="Image" descr="Image"/>
            <p:cNvPicPr>
              <a:picLocks noChangeAspect="1"/>
            </p:cNvPicPr>
            <p:nvPr/>
          </p:nvPicPr>
          <p:blipFill>
            <a:blip r:embed="rId5">
              <a:extLst/>
            </a:blip>
            <a:stretch>
              <a:fillRect/>
            </a:stretch>
          </p:blipFill>
          <p:spPr>
            <a:xfrm>
              <a:off x="146383" y="5001059"/>
              <a:ext cx="1230203" cy="1769284"/>
            </a:xfrm>
            <a:prstGeom prst="rect">
              <a:avLst/>
            </a:prstGeom>
            <a:ln w="12700" cap="flat">
              <a:noFill/>
              <a:miter lim="400000"/>
            </a:ln>
            <a:effectLst/>
          </p:spPr>
        </p:pic>
        <p:pic>
          <p:nvPicPr>
            <p:cNvPr id="1525" name="Image" descr="Image"/>
            <p:cNvPicPr>
              <a:picLocks noChangeAspect="1"/>
            </p:cNvPicPr>
            <p:nvPr/>
          </p:nvPicPr>
          <p:blipFill>
            <a:blip r:embed="rId6">
              <a:extLst/>
            </a:blip>
            <a:stretch>
              <a:fillRect/>
            </a:stretch>
          </p:blipFill>
          <p:spPr>
            <a:xfrm>
              <a:off x="162714" y="2722331"/>
              <a:ext cx="1197540" cy="1582470"/>
            </a:xfrm>
            <a:prstGeom prst="rect">
              <a:avLst/>
            </a:prstGeom>
            <a:ln w="12700" cap="flat">
              <a:noFill/>
              <a:miter lim="400000"/>
            </a:ln>
            <a:effectLst/>
          </p:spPr>
        </p:pic>
        <p:pic>
          <p:nvPicPr>
            <p:cNvPr id="1526" name="image22.tif" descr="image22.tif"/>
            <p:cNvPicPr>
              <a:picLocks noChangeAspect="1"/>
            </p:cNvPicPr>
            <p:nvPr/>
          </p:nvPicPr>
          <p:blipFill>
            <a:blip r:embed="rId7">
              <a:extLst/>
            </a:blip>
            <a:stretch>
              <a:fillRect/>
            </a:stretch>
          </p:blipFill>
          <p:spPr>
            <a:xfrm flipH="1">
              <a:off x="211274" y="331641"/>
              <a:ext cx="1100420" cy="1560082"/>
            </a:xfrm>
            <a:prstGeom prst="rect">
              <a:avLst/>
            </a:prstGeom>
            <a:ln w="12700" cap="flat">
              <a:noFill/>
              <a:miter lim="400000"/>
            </a:ln>
            <a:effectLst/>
          </p:spPr>
        </p:pic>
        <p:sp>
          <p:nvSpPr>
            <p:cNvPr id="1527"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528" name="Image" descr="Image"/>
            <p:cNvPicPr>
              <a:picLocks noChangeAspect="1"/>
            </p:cNvPicPr>
            <p:nvPr/>
          </p:nvPicPr>
          <p:blipFill>
            <a:blip r:embed="rId8">
              <a:extLst/>
            </a:blip>
            <a:stretch>
              <a:fillRect/>
            </a:stretch>
          </p:blipFill>
          <p:spPr>
            <a:xfrm flipH="1">
              <a:off x="211885" y="321718"/>
              <a:ext cx="1099198" cy="1564244"/>
            </a:xfrm>
            <a:prstGeom prst="rect">
              <a:avLst/>
            </a:prstGeom>
            <a:ln w="12700" cap="flat">
              <a:noFill/>
              <a:miter lim="400000"/>
            </a:ln>
            <a:effectLst/>
          </p:spPr>
        </p:pic>
        <p:pic>
          <p:nvPicPr>
            <p:cNvPr id="1529" name="Image" descr="Image"/>
            <p:cNvPicPr>
              <a:picLocks noChangeAspect="1"/>
            </p:cNvPicPr>
            <p:nvPr/>
          </p:nvPicPr>
          <p:blipFill>
            <a:blip r:embed="rId9">
              <a:extLst/>
            </a:blip>
            <a:stretch>
              <a:fillRect/>
            </a:stretch>
          </p:blipFill>
          <p:spPr>
            <a:xfrm>
              <a:off x="185738" y="9802672"/>
              <a:ext cx="1151492" cy="1662153"/>
            </a:xfrm>
            <a:prstGeom prst="rect">
              <a:avLst/>
            </a:prstGeom>
            <a:ln w="12700" cap="flat">
              <a:noFill/>
              <a:miter lim="400000"/>
            </a:ln>
            <a:effectLst/>
          </p:spPr>
        </p:pic>
        <p:pic>
          <p:nvPicPr>
            <p:cNvPr id="1530" name="Image" descr="Image"/>
            <p:cNvPicPr>
              <a:picLocks noChangeAspect="1"/>
            </p:cNvPicPr>
            <p:nvPr/>
          </p:nvPicPr>
          <p:blipFill>
            <a:blip r:embed="rId10">
              <a:extLst/>
            </a:blip>
            <a:stretch>
              <a:fillRect/>
            </a:stretch>
          </p:blipFill>
          <p:spPr>
            <a:xfrm flipH="1">
              <a:off x="211274" y="7426319"/>
              <a:ext cx="1100420" cy="1720375"/>
            </a:xfrm>
            <a:prstGeom prst="rect">
              <a:avLst/>
            </a:prstGeom>
            <a:ln w="12700" cap="flat">
              <a:noFill/>
              <a:miter lim="400000"/>
            </a:ln>
            <a:effectLst/>
          </p:spPr>
        </p:pic>
        <p:pic>
          <p:nvPicPr>
            <p:cNvPr id="1531" name="Image" descr="Image"/>
            <p:cNvPicPr>
              <a:picLocks noChangeAspect="1"/>
            </p:cNvPicPr>
            <p:nvPr/>
          </p:nvPicPr>
          <p:blipFill>
            <a:blip r:embed="rId11">
              <a:extLst/>
            </a:blip>
            <a:stretch>
              <a:fillRect/>
            </a:stretch>
          </p:blipFill>
          <p:spPr>
            <a:xfrm>
              <a:off x="183457" y="9802672"/>
              <a:ext cx="1156054" cy="1651506"/>
            </a:xfrm>
            <a:prstGeom prst="rect">
              <a:avLst/>
            </a:prstGeom>
            <a:ln w="12700" cap="flat">
              <a:noFill/>
              <a:miter lim="400000"/>
            </a:ln>
            <a:effectLst/>
          </p:spPr>
        </p:pic>
        <p:sp>
          <p:nvSpPr>
            <p:cNvPr id="1532"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533"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534"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535"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1536"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537"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47" name="Group"/>
          <p:cNvGrpSpPr/>
          <p:nvPr/>
        </p:nvGrpSpPr>
        <p:grpSpPr>
          <a:xfrm>
            <a:off x="3847060" y="1010176"/>
            <a:ext cx="1335464" cy="11070665"/>
            <a:chOff x="0" y="0"/>
            <a:chExt cx="1335463" cy="11070663"/>
          </a:xfrm>
        </p:grpSpPr>
        <p:sp>
          <p:nvSpPr>
            <p:cNvPr id="1542"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43"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44"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45"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46"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548"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49"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50"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51"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52"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53"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554" name="YellowBox.png" descr="YellowBox.png"/>
          <p:cNvPicPr>
            <a:picLocks noChangeAspect="1"/>
          </p:cNvPicPr>
          <p:nvPr/>
        </p:nvPicPr>
        <p:blipFill>
          <a:blip r:embed="rId3">
            <a:extLst/>
          </a:blip>
          <a:stretch>
            <a:fillRect/>
          </a:stretch>
        </p:blipFill>
        <p:spPr>
          <a:xfrm>
            <a:off x="14972010" y="4849993"/>
            <a:ext cx="3069736" cy="2113666"/>
          </a:xfrm>
          <a:prstGeom prst="rect">
            <a:avLst/>
          </a:prstGeom>
          <a:ln w="12700">
            <a:miter lim="400000"/>
          </a:ln>
        </p:spPr>
      </p:pic>
      <p:pic>
        <p:nvPicPr>
          <p:cNvPr id="1555" name="BlueBox.png" descr="BlueBox.png"/>
          <p:cNvPicPr>
            <a:picLocks noChangeAspect="1"/>
          </p:cNvPicPr>
          <p:nvPr/>
        </p:nvPicPr>
        <p:blipFill>
          <a:blip r:embed="rId4">
            <a:extLst/>
          </a:blip>
          <a:stretch>
            <a:fillRect/>
          </a:stretch>
        </p:blipFill>
        <p:spPr>
          <a:xfrm>
            <a:off x="14972010" y="7479258"/>
            <a:ext cx="3069735" cy="2113666"/>
          </a:xfrm>
          <a:prstGeom prst="rect">
            <a:avLst/>
          </a:prstGeom>
          <a:ln w="12700">
            <a:miter lim="400000"/>
          </a:ln>
        </p:spPr>
      </p:pic>
      <p:sp>
        <p:nvSpPr>
          <p:cNvPr id="1556"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557"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558"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559"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560"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61" name="Quote Bubble"/>
          <p:cNvSpPr/>
          <p:nvPr/>
        </p:nvSpPr>
        <p:spPr>
          <a:xfrm>
            <a:off x="7590118" y="8543898"/>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62" name="Quote Bubble"/>
          <p:cNvSpPr/>
          <p:nvPr/>
        </p:nvSpPr>
        <p:spPr>
          <a:xfrm>
            <a:off x="7590118" y="6203292"/>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63"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64"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579" name="Group"/>
          <p:cNvGrpSpPr/>
          <p:nvPr/>
        </p:nvGrpSpPr>
        <p:grpSpPr>
          <a:xfrm>
            <a:off x="5438687" y="1335758"/>
            <a:ext cx="1582372" cy="11464825"/>
            <a:chOff x="0" y="0"/>
            <a:chExt cx="1582371" cy="11464824"/>
          </a:xfrm>
        </p:grpSpPr>
        <p:pic>
          <p:nvPicPr>
            <p:cNvPr id="1565" name="Image" descr="Image"/>
            <p:cNvPicPr>
              <a:picLocks noChangeAspect="1"/>
            </p:cNvPicPr>
            <p:nvPr/>
          </p:nvPicPr>
          <p:blipFill>
            <a:blip r:embed="rId5">
              <a:extLst/>
            </a:blip>
            <a:stretch>
              <a:fillRect/>
            </a:stretch>
          </p:blipFill>
          <p:spPr>
            <a:xfrm>
              <a:off x="146383" y="5001059"/>
              <a:ext cx="1230203" cy="1769284"/>
            </a:xfrm>
            <a:prstGeom prst="rect">
              <a:avLst/>
            </a:prstGeom>
            <a:ln w="12700" cap="flat">
              <a:noFill/>
              <a:miter lim="400000"/>
            </a:ln>
            <a:effectLst/>
          </p:spPr>
        </p:pic>
        <p:pic>
          <p:nvPicPr>
            <p:cNvPr id="1566" name="Image" descr="Image"/>
            <p:cNvPicPr>
              <a:picLocks noChangeAspect="1"/>
            </p:cNvPicPr>
            <p:nvPr/>
          </p:nvPicPr>
          <p:blipFill>
            <a:blip r:embed="rId6">
              <a:extLst/>
            </a:blip>
            <a:stretch>
              <a:fillRect/>
            </a:stretch>
          </p:blipFill>
          <p:spPr>
            <a:xfrm>
              <a:off x="162714" y="2722331"/>
              <a:ext cx="1197540" cy="1582470"/>
            </a:xfrm>
            <a:prstGeom prst="rect">
              <a:avLst/>
            </a:prstGeom>
            <a:ln w="12700" cap="flat">
              <a:noFill/>
              <a:miter lim="400000"/>
            </a:ln>
            <a:effectLst/>
          </p:spPr>
        </p:pic>
        <p:pic>
          <p:nvPicPr>
            <p:cNvPr id="1567" name="image22.tif" descr="image22.tif"/>
            <p:cNvPicPr>
              <a:picLocks noChangeAspect="1"/>
            </p:cNvPicPr>
            <p:nvPr/>
          </p:nvPicPr>
          <p:blipFill>
            <a:blip r:embed="rId7">
              <a:extLst/>
            </a:blip>
            <a:stretch>
              <a:fillRect/>
            </a:stretch>
          </p:blipFill>
          <p:spPr>
            <a:xfrm flipH="1">
              <a:off x="211274" y="331641"/>
              <a:ext cx="1100420" cy="1560082"/>
            </a:xfrm>
            <a:prstGeom prst="rect">
              <a:avLst/>
            </a:prstGeom>
            <a:ln w="12700" cap="flat">
              <a:noFill/>
              <a:miter lim="400000"/>
            </a:ln>
            <a:effectLst/>
          </p:spPr>
        </p:pic>
        <p:sp>
          <p:nvSpPr>
            <p:cNvPr id="1568"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569" name="Image" descr="Image"/>
            <p:cNvPicPr>
              <a:picLocks noChangeAspect="1"/>
            </p:cNvPicPr>
            <p:nvPr/>
          </p:nvPicPr>
          <p:blipFill>
            <a:blip r:embed="rId8">
              <a:extLst/>
            </a:blip>
            <a:stretch>
              <a:fillRect/>
            </a:stretch>
          </p:blipFill>
          <p:spPr>
            <a:xfrm flipH="1">
              <a:off x="211885" y="321718"/>
              <a:ext cx="1099198" cy="1564244"/>
            </a:xfrm>
            <a:prstGeom prst="rect">
              <a:avLst/>
            </a:prstGeom>
            <a:ln w="12700" cap="flat">
              <a:noFill/>
              <a:miter lim="400000"/>
            </a:ln>
            <a:effectLst/>
          </p:spPr>
        </p:pic>
        <p:pic>
          <p:nvPicPr>
            <p:cNvPr id="1570" name="Image" descr="Image"/>
            <p:cNvPicPr>
              <a:picLocks noChangeAspect="1"/>
            </p:cNvPicPr>
            <p:nvPr/>
          </p:nvPicPr>
          <p:blipFill>
            <a:blip r:embed="rId9">
              <a:extLst/>
            </a:blip>
            <a:stretch>
              <a:fillRect/>
            </a:stretch>
          </p:blipFill>
          <p:spPr>
            <a:xfrm>
              <a:off x="185738" y="9802672"/>
              <a:ext cx="1151492" cy="1662153"/>
            </a:xfrm>
            <a:prstGeom prst="rect">
              <a:avLst/>
            </a:prstGeom>
            <a:ln w="12700" cap="flat">
              <a:noFill/>
              <a:miter lim="400000"/>
            </a:ln>
            <a:effectLst/>
          </p:spPr>
        </p:pic>
        <p:pic>
          <p:nvPicPr>
            <p:cNvPr id="1571" name="Image" descr="Image"/>
            <p:cNvPicPr>
              <a:picLocks noChangeAspect="1"/>
            </p:cNvPicPr>
            <p:nvPr/>
          </p:nvPicPr>
          <p:blipFill>
            <a:blip r:embed="rId10">
              <a:extLst/>
            </a:blip>
            <a:stretch>
              <a:fillRect/>
            </a:stretch>
          </p:blipFill>
          <p:spPr>
            <a:xfrm flipH="1">
              <a:off x="211274" y="7426319"/>
              <a:ext cx="1100420" cy="1720375"/>
            </a:xfrm>
            <a:prstGeom prst="rect">
              <a:avLst/>
            </a:prstGeom>
            <a:ln w="12700" cap="flat">
              <a:noFill/>
              <a:miter lim="400000"/>
            </a:ln>
            <a:effectLst/>
          </p:spPr>
        </p:pic>
        <p:pic>
          <p:nvPicPr>
            <p:cNvPr id="1572" name="Image" descr="Image"/>
            <p:cNvPicPr>
              <a:picLocks noChangeAspect="1"/>
            </p:cNvPicPr>
            <p:nvPr/>
          </p:nvPicPr>
          <p:blipFill>
            <a:blip r:embed="rId11">
              <a:extLst/>
            </a:blip>
            <a:stretch>
              <a:fillRect/>
            </a:stretch>
          </p:blipFill>
          <p:spPr>
            <a:xfrm>
              <a:off x="183457" y="9802672"/>
              <a:ext cx="1156054" cy="1651506"/>
            </a:xfrm>
            <a:prstGeom prst="rect">
              <a:avLst/>
            </a:prstGeom>
            <a:ln w="12700" cap="flat">
              <a:noFill/>
              <a:miter lim="400000"/>
            </a:ln>
            <a:effectLst/>
          </p:spPr>
        </p:pic>
        <p:sp>
          <p:nvSpPr>
            <p:cNvPr id="1573"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574"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575"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576"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1577"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578"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3" name="SPEAKER 3"/>
          <p:cNvSpPr txBox="1"/>
          <p:nvPr/>
        </p:nvSpPr>
        <p:spPr>
          <a:xfrm>
            <a:off x="9939972" y="6342370"/>
            <a:ext cx="4504056" cy="1031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338">
              <a:defRPr sz="6200">
                <a:solidFill>
                  <a:srgbClr val="5E5E5E"/>
                </a:solidFill>
              </a:defRPr>
            </a:lvl1pPr>
          </a:lstStyle>
          <a:p>
            <a:pPr/>
            <a:r>
              <a:t>SPEAKER 3</a:t>
            </a:r>
          </a:p>
        </p:txBody>
      </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590" name="Group"/>
          <p:cNvGrpSpPr/>
          <p:nvPr/>
        </p:nvGrpSpPr>
        <p:grpSpPr>
          <a:xfrm>
            <a:off x="3847060" y="1010176"/>
            <a:ext cx="1335464" cy="11070665"/>
            <a:chOff x="0" y="0"/>
            <a:chExt cx="1335463" cy="11070663"/>
          </a:xfrm>
        </p:grpSpPr>
        <p:sp>
          <p:nvSpPr>
            <p:cNvPr id="1585"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86"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87"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88"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589"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591"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92"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93"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94"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95"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596"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597" name="YellowBox.png" descr="YellowBox.png"/>
          <p:cNvPicPr>
            <a:picLocks noChangeAspect="1"/>
          </p:cNvPicPr>
          <p:nvPr/>
        </p:nvPicPr>
        <p:blipFill>
          <a:blip r:embed="rId3">
            <a:extLst/>
          </a:blip>
          <a:stretch>
            <a:fillRect/>
          </a:stretch>
        </p:blipFill>
        <p:spPr>
          <a:xfrm>
            <a:off x="14972010" y="4849993"/>
            <a:ext cx="3069736" cy="2113666"/>
          </a:xfrm>
          <a:prstGeom prst="rect">
            <a:avLst/>
          </a:prstGeom>
          <a:ln w="12700">
            <a:miter lim="400000"/>
          </a:ln>
        </p:spPr>
      </p:pic>
      <p:pic>
        <p:nvPicPr>
          <p:cNvPr id="1598" name="BlueBox.png" descr="BlueBox.png"/>
          <p:cNvPicPr>
            <a:picLocks noChangeAspect="1"/>
          </p:cNvPicPr>
          <p:nvPr/>
        </p:nvPicPr>
        <p:blipFill>
          <a:blip r:embed="rId4">
            <a:extLst/>
          </a:blip>
          <a:stretch>
            <a:fillRect/>
          </a:stretch>
        </p:blipFill>
        <p:spPr>
          <a:xfrm>
            <a:off x="14972010" y="7479258"/>
            <a:ext cx="3069735" cy="2113666"/>
          </a:xfrm>
          <a:prstGeom prst="rect">
            <a:avLst/>
          </a:prstGeom>
          <a:ln w="12700">
            <a:miter lim="400000"/>
          </a:ln>
        </p:spPr>
      </p:pic>
      <p:sp>
        <p:nvSpPr>
          <p:cNvPr id="1599"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600"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601"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602"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603"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04" name="Quote Bubble"/>
          <p:cNvSpPr/>
          <p:nvPr/>
        </p:nvSpPr>
        <p:spPr>
          <a:xfrm>
            <a:off x="7590118" y="8543898"/>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05"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06"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07"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622" name="Group"/>
          <p:cNvGrpSpPr/>
          <p:nvPr/>
        </p:nvGrpSpPr>
        <p:grpSpPr>
          <a:xfrm>
            <a:off x="5438687" y="1335758"/>
            <a:ext cx="1582372" cy="11464825"/>
            <a:chOff x="0" y="0"/>
            <a:chExt cx="1582371" cy="11464824"/>
          </a:xfrm>
        </p:grpSpPr>
        <p:pic>
          <p:nvPicPr>
            <p:cNvPr id="1608" name="Image" descr="Image"/>
            <p:cNvPicPr>
              <a:picLocks noChangeAspect="1"/>
            </p:cNvPicPr>
            <p:nvPr/>
          </p:nvPicPr>
          <p:blipFill>
            <a:blip r:embed="rId5">
              <a:extLst/>
            </a:blip>
            <a:stretch>
              <a:fillRect/>
            </a:stretch>
          </p:blipFill>
          <p:spPr>
            <a:xfrm>
              <a:off x="146383" y="5001059"/>
              <a:ext cx="1230203" cy="1769284"/>
            </a:xfrm>
            <a:prstGeom prst="rect">
              <a:avLst/>
            </a:prstGeom>
            <a:ln w="12700" cap="flat">
              <a:noFill/>
              <a:miter lim="400000"/>
            </a:ln>
            <a:effectLst/>
          </p:spPr>
        </p:pic>
        <p:pic>
          <p:nvPicPr>
            <p:cNvPr id="1609" name="Image" descr="Image"/>
            <p:cNvPicPr>
              <a:picLocks noChangeAspect="1"/>
            </p:cNvPicPr>
            <p:nvPr/>
          </p:nvPicPr>
          <p:blipFill>
            <a:blip r:embed="rId6">
              <a:extLst/>
            </a:blip>
            <a:stretch>
              <a:fillRect/>
            </a:stretch>
          </p:blipFill>
          <p:spPr>
            <a:xfrm>
              <a:off x="162714" y="2722331"/>
              <a:ext cx="1197540" cy="1582470"/>
            </a:xfrm>
            <a:prstGeom prst="rect">
              <a:avLst/>
            </a:prstGeom>
            <a:ln w="12700" cap="flat">
              <a:noFill/>
              <a:miter lim="400000"/>
            </a:ln>
            <a:effectLst/>
          </p:spPr>
        </p:pic>
        <p:pic>
          <p:nvPicPr>
            <p:cNvPr id="1610" name="image22.tif" descr="image22.tif"/>
            <p:cNvPicPr>
              <a:picLocks noChangeAspect="1"/>
            </p:cNvPicPr>
            <p:nvPr/>
          </p:nvPicPr>
          <p:blipFill>
            <a:blip r:embed="rId7">
              <a:extLst/>
            </a:blip>
            <a:stretch>
              <a:fillRect/>
            </a:stretch>
          </p:blipFill>
          <p:spPr>
            <a:xfrm flipH="1">
              <a:off x="211274" y="331641"/>
              <a:ext cx="1100420" cy="1560082"/>
            </a:xfrm>
            <a:prstGeom prst="rect">
              <a:avLst/>
            </a:prstGeom>
            <a:ln w="12700" cap="flat">
              <a:noFill/>
              <a:miter lim="400000"/>
            </a:ln>
            <a:effectLst/>
          </p:spPr>
        </p:pic>
        <p:sp>
          <p:nvSpPr>
            <p:cNvPr id="1611"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612" name="Image" descr="Image"/>
            <p:cNvPicPr>
              <a:picLocks noChangeAspect="1"/>
            </p:cNvPicPr>
            <p:nvPr/>
          </p:nvPicPr>
          <p:blipFill>
            <a:blip r:embed="rId8">
              <a:extLst/>
            </a:blip>
            <a:stretch>
              <a:fillRect/>
            </a:stretch>
          </p:blipFill>
          <p:spPr>
            <a:xfrm flipH="1">
              <a:off x="211885" y="321718"/>
              <a:ext cx="1099198" cy="1564244"/>
            </a:xfrm>
            <a:prstGeom prst="rect">
              <a:avLst/>
            </a:prstGeom>
            <a:ln w="12700" cap="flat">
              <a:noFill/>
              <a:miter lim="400000"/>
            </a:ln>
            <a:effectLst/>
          </p:spPr>
        </p:pic>
        <p:pic>
          <p:nvPicPr>
            <p:cNvPr id="1613" name="Image" descr="Image"/>
            <p:cNvPicPr>
              <a:picLocks noChangeAspect="1"/>
            </p:cNvPicPr>
            <p:nvPr/>
          </p:nvPicPr>
          <p:blipFill>
            <a:blip r:embed="rId9">
              <a:extLst/>
            </a:blip>
            <a:stretch>
              <a:fillRect/>
            </a:stretch>
          </p:blipFill>
          <p:spPr>
            <a:xfrm>
              <a:off x="185738" y="9802672"/>
              <a:ext cx="1151492" cy="1662153"/>
            </a:xfrm>
            <a:prstGeom prst="rect">
              <a:avLst/>
            </a:prstGeom>
            <a:ln w="12700" cap="flat">
              <a:noFill/>
              <a:miter lim="400000"/>
            </a:ln>
            <a:effectLst/>
          </p:spPr>
        </p:pic>
        <p:pic>
          <p:nvPicPr>
            <p:cNvPr id="1614" name="Image" descr="Image"/>
            <p:cNvPicPr>
              <a:picLocks noChangeAspect="1"/>
            </p:cNvPicPr>
            <p:nvPr/>
          </p:nvPicPr>
          <p:blipFill>
            <a:blip r:embed="rId10">
              <a:extLst/>
            </a:blip>
            <a:stretch>
              <a:fillRect/>
            </a:stretch>
          </p:blipFill>
          <p:spPr>
            <a:xfrm flipH="1">
              <a:off x="211274" y="7426319"/>
              <a:ext cx="1100420" cy="1720375"/>
            </a:xfrm>
            <a:prstGeom prst="rect">
              <a:avLst/>
            </a:prstGeom>
            <a:ln w="12700" cap="flat">
              <a:noFill/>
              <a:miter lim="400000"/>
            </a:ln>
            <a:effectLst/>
          </p:spPr>
        </p:pic>
        <p:pic>
          <p:nvPicPr>
            <p:cNvPr id="1615" name="Image" descr="Image"/>
            <p:cNvPicPr>
              <a:picLocks noChangeAspect="1"/>
            </p:cNvPicPr>
            <p:nvPr/>
          </p:nvPicPr>
          <p:blipFill>
            <a:blip r:embed="rId11">
              <a:extLst/>
            </a:blip>
            <a:stretch>
              <a:fillRect/>
            </a:stretch>
          </p:blipFill>
          <p:spPr>
            <a:xfrm>
              <a:off x="183457" y="9802672"/>
              <a:ext cx="1156054" cy="1651506"/>
            </a:xfrm>
            <a:prstGeom prst="rect">
              <a:avLst/>
            </a:prstGeom>
            <a:ln w="12700" cap="flat">
              <a:noFill/>
              <a:miter lim="400000"/>
            </a:ln>
            <a:effectLst/>
          </p:spPr>
        </p:pic>
        <p:sp>
          <p:nvSpPr>
            <p:cNvPr id="1616"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617"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618"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619"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1620"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621"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31" name="Group"/>
          <p:cNvGrpSpPr/>
          <p:nvPr/>
        </p:nvGrpSpPr>
        <p:grpSpPr>
          <a:xfrm>
            <a:off x="3847060" y="1010176"/>
            <a:ext cx="1335464" cy="11070665"/>
            <a:chOff x="0" y="0"/>
            <a:chExt cx="1335463" cy="11070663"/>
          </a:xfrm>
        </p:grpSpPr>
        <p:sp>
          <p:nvSpPr>
            <p:cNvPr id="1626"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27"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28"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29"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30"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632"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33"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34"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35"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36"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37"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638" name="YellowBox.png" descr="YellowBox.png"/>
          <p:cNvPicPr>
            <a:picLocks noChangeAspect="1"/>
          </p:cNvPicPr>
          <p:nvPr/>
        </p:nvPicPr>
        <p:blipFill>
          <a:blip r:embed="rId3">
            <a:extLst/>
          </a:blip>
          <a:stretch>
            <a:fillRect/>
          </a:stretch>
        </p:blipFill>
        <p:spPr>
          <a:xfrm>
            <a:off x="14972010" y="4849993"/>
            <a:ext cx="3069736" cy="2113666"/>
          </a:xfrm>
          <a:prstGeom prst="rect">
            <a:avLst/>
          </a:prstGeom>
          <a:ln w="12700">
            <a:miter lim="400000"/>
          </a:ln>
        </p:spPr>
      </p:pic>
      <p:pic>
        <p:nvPicPr>
          <p:cNvPr id="1639" name="BlueBox.png" descr="BlueBox.png"/>
          <p:cNvPicPr>
            <a:picLocks noChangeAspect="1"/>
          </p:cNvPicPr>
          <p:nvPr/>
        </p:nvPicPr>
        <p:blipFill>
          <a:blip r:embed="rId4">
            <a:extLst/>
          </a:blip>
          <a:stretch>
            <a:fillRect/>
          </a:stretch>
        </p:blipFill>
        <p:spPr>
          <a:xfrm>
            <a:off x="14972010" y="7479258"/>
            <a:ext cx="3069735" cy="2113666"/>
          </a:xfrm>
          <a:prstGeom prst="rect">
            <a:avLst/>
          </a:prstGeom>
          <a:ln w="12700">
            <a:miter lim="400000"/>
          </a:ln>
        </p:spPr>
      </p:pic>
      <p:sp>
        <p:nvSpPr>
          <p:cNvPr id="1640"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641"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642"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643"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644"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45" name="Quote Bubble"/>
          <p:cNvSpPr/>
          <p:nvPr/>
        </p:nvSpPr>
        <p:spPr>
          <a:xfrm>
            <a:off x="7590118" y="8543898"/>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46"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47"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48"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663" name="Group"/>
          <p:cNvGrpSpPr/>
          <p:nvPr/>
        </p:nvGrpSpPr>
        <p:grpSpPr>
          <a:xfrm>
            <a:off x="5438687" y="1335758"/>
            <a:ext cx="1582372" cy="11464825"/>
            <a:chOff x="0" y="0"/>
            <a:chExt cx="1582371" cy="11464824"/>
          </a:xfrm>
        </p:grpSpPr>
        <p:pic>
          <p:nvPicPr>
            <p:cNvPr id="1649" name="Image" descr="Image"/>
            <p:cNvPicPr>
              <a:picLocks noChangeAspect="1"/>
            </p:cNvPicPr>
            <p:nvPr/>
          </p:nvPicPr>
          <p:blipFill>
            <a:blip r:embed="rId5">
              <a:extLst/>
            </a:blip>
            <a:stretch>
              <a:fillRect/>
            </a:stretch>
          </p:blipFill>
          <p:spPr>
            <a:xfrm>
              <a:off x="146383" y="5001059"/>
              <a:ext cx="1230203" cy="1769284"/>
            </a:xfrm>
            <a:prstGeom prst="rect">
              <a:avLst/>
            </a:prstGeom>
            <a:ln w="12700" cap="flat">
              <a:noFill/>
              <a:miter lim="400000"/>
            </a:ln>
            <a:effectLst/>
          </p:spPr>
        </p:pic>
        <p:pic>
          <p:nvPicPr>
            <p:cNvPr id="1650" name="Image" descr="Image"/>
            <p:cNvPicPr>
              <a:picLocks noChangeAspect="1"/>
            </p:cNvPicPr>
            <p:nvPr/>
          </p:nvPicPr>
          <p:blipFill>
            <a:blip r:embed="rId6">
              <a:extLst/>
            </a:blip>
            <a:stretch>
              <a:fillRect/>
            </a:stretch>
          </p:blipFill>
          <p:spPr>
            <a:xfrm>
              <a:off x="162714" y="2722331"/>
              <a:ext cx="1197540" cy="1582470"/>
            </a:xfrm>
            <a:prstGeom prst="rect">
              <a:avLst/>
            </a:prstGeom>
            <a:ln w="12700" cap="flat">
              <a:noFill/>
              <a:miter lim="400000"/>
            </a:ln>
            <a:effectLst/>
          </p:spPr>
        </p:pic>
        <p:pic>
          <p:nvPicPr>
            <p:cNvPr id="1651" name="image22.tif" descr="image22.tif"/>
            <p:cNvPicPr>
              <a:picLocks noChangeAspect="1"/>
            </p:cNvPicPr>
            <p:nvPr/>
          </p:nvPicPr>
          <p:blipFill>
            <a:blip r:embed="rId7">
              <a:extLst/>
            </a:blip>
            <a:stretch>
              <a:fillRect/>
            </a:stretch>
          </p:blipFill>
          <p:spPr>
            <a:xfrm flipH="1">
              <a:off x="211274" y="331641"/>
              <a:ext cx="1100420" cy="1560082"/>
            </a:xfrm>
            <a:prstGeom prst="rect">
              <a:avLst/>
            </a:prstGeom>
            <a:ln w="12700" cap="flat">
              <a:noFill/>
              <a:miter lim="400000"/>
            </a:ln>
            <a:effectLst/>
          </p:spPr>
        </p:pic>
        <p:sp>
          <p:nvSpPr>
            <p:cNvPr id="1652"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653" name="Image" descr="Image"/>
            <p:cNvPicPr>
              <a:picLocks noChangeAspect="1"/>
            </p:cNvPicPr>
            <p:nvPr/>
          </p:nvPicPr>
          <p:blipFill>
            <a:blip r:embed="rId8">
              <a:extLst/>
            </a:blip>
            <a:stretch>
              <a:fillRect/>
            </a:stretch>
          </p:blipFill>
          <p:spPr>
            <a:xfrm flipH="1">
              <a:off x="211885" y="321718"/>
              <a:ext cx="1099198" cy="1564244"/>
            </a:xfrm>
            <a:prstGeom prst="rect">
              <a:avLst/>
            </a:prstGeom>
            <a:ln w="12700" cap="flat">
              <a:noFill/>
              <a:miter lim="400000"/>
            </a:ln>
            <a:effectLst/>
          </p:spPr>
        </p:pic>
        <p:pic>
          <p:nvPicPr>
            <p:cNvPr id="1654" name="Image" descr="Image"/>
            <p:cNvPicPr>
              <a:picLocks noChangeAspect="1"/>
            </p:cNvPicPr>
            <p:nvPr/>
          </p:nvPicPr>
          <p:blipFill>
            <a:blip r:embed="rId9">
              <a:extLst/>
            </a:blip>
            <a:stretch>
              <a:fillRect/>
            </a:stretch>
          </p:blipFill>
          <p:spPr>
            <a:xfrm>
              <a:off x="185738" y="9802672"/>
              <a:ext cx="1151492" cy="1662153"/>
            </a:xfrm>
            <a:prstGeom prst="rect">
              <a:avLst/>
            </a:prstGeom>
            <a:ln w="12700" cap="flat">
              <a:noFill/>
              <a:miter lim="400000"/>
            </a:ln>
            <a:effectLst/>
          </p:spPr>
        </p:pic>
        <p:pic>
          <p:nvPicPr>
            <p:cNvPr id="1655" name="Image" descr="Image"/>
            <p:cNvPicPr>
              <a:picLocks noChangeAspect="1"/>
            </p:cNvPicPr>
            <p:nvPr/>
          </p:nvPicPr>
          <p:blipFill>
            <a:blip r:embed="rId10">
              <a:extLst/>
            </a:blip>
            <a:stretch>
              <a:fillRect/>
            </a:stretch>
          </p:blipFill>
          <p:spPr>
            <a:xfrm flipH="1">
              <a:off x="211274" y="7426319"/>
              <a:ext cx="1100420" cy="1720375"/>
            </a:xfrm>
            <a:prstGeom prst="rect">
              <a:avLst/>
            </a:prstGeom>
            <a:ln w="12700" cap="flat">
              <a:noFill/>
              <a:miter lim="400000"/>
            </a:ln>
            <a:effectLst/>
          </p:spPr>
        </p:pic>
        <p:pic>
          <p:nvPicPr>
            <p:cNvPr id="1656" name="Image" descr="Image"/>
            <p:cNvPicPr>
              <a:picLocks noChangeAspect="1"/>
            </p:cNvPicPr>
            <p:nvPr/>
          </p:nvPicPr>
          <p:blipFill>
            <a:blip r:embed="rId11">
              <a:extLst/>
            </a:blip>
            <a:stretch>
              <a:fillRect/>
            </a:stretch>
          </p:blipFill>
          <p:spPr>
            <a:xfrm>
              <a:off x="183457" y="9802672"/>
              <a:ext cx="1156054" cy="1651506"/>
            </a:xfrm>
            <a:prstGeom prst="rect">
              <a:avLst/>
            </a:prstGeom>
            <a:ln w="12700" cap="flat">
              <a:noFill/>
              <a:miter lim="400000"/>
            </a:ln>
            <a:effectLst/>
          </p:spPr>
        </p:pic>
        <p:sp>
          <p:nvSpPr>
            <p:cNvPr id="1657"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658"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659"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660"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1661"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662"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672" name="Group"/>
          <p:cNvGrpSpPr/>
          <p:nvPr/>
        </p:nvGrpSpPr>
        <p:grpSpPr>
          <a:xfrm>
            <a:off x="3847060" y="1010176"/>
            <a:ext cx="1335464" cy="11070665"/>
            <a:chOff x="0" y="0"/>
            <a:chExt cx="1335463" cy="11070663"/>
          </a:xfrm>
        </p:grpSpPr>
        <p:sp>
          <p:nvSpPr>
            <p:cNvPr id="1667"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68"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69"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70"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671"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673"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74"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75"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76"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77"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78"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679" name="YellowBox.png" descr="YellowBox.png"/>
          <p:cNvPicPr>
            <a:picLocks noChangeAspect="1"/>
          </p:cNvPicPr>
          <p:nvPr/>
        </p:nvPicPr>
        <p:blipFill>
          <a:blip r:embed="rId3">
            <a:extLst/>
          </a:blip>
          <a:stretch>
            <a:fillRect/>
          </a:stretch>
        </p:blipFill>
        <p:spPr>
          <a:xfrm>
            <a:off x="14972010" y="4849993"/>
            <a:ext cx="3069736" cy="2113666"/>
          </a:xfrm>
          <a:prstGeom prst="rect">
            <a:avLst/>
          </a:prstGeom>
          <a:ln w="12700">
            <a:miter lim="400000"/>
          </a:ln>
        </p:spPr>
      </p:pic>
      <p:pic>
        <p:nvPicPr>
          <p:cNvPr id="1680" name="BlueBox.png" descr="BlueBox.png"/>
          <p:cNvPicPr>
            <a:picLocks noChangeAspect="1"/>
          </p:cNvPicPr>
          <p:nvPr/>
        </p:nvPicPr>
        <p:blipFill>
          <a:blip r:embed="rId4">
            <a:extLst/>
          </a:blip>
          <a:stretch>
            <a:fillRect/>
          </a:stretch>
        </p:blipFill>
        <p:spPr>
          <a:xfrm>
            <a:off x="14972010" y="7479258"/>
            <a:ext cx="3069735" cy="2113666"/>
          </a:xfrm>
          <a:prstGeom prst="rect">
            <a:avLst/>
          </a:prstGeom>
          <a:ln w="12700">
            <a:miter lim="400000"/>
          </a:ln>
        </p:spPr>
      </p:pic>
      <p:sp>
        <p:nvSpPr>
          <p:cNvPr id="1681"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682"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683"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684"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685"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86" name="Quote Bubble"/>
          <p:cNvSpPr/>
          <p:nvPr/>
        </p:nvSpPr>
        <p:spPr>
          <a:xfrm>
            <a:off x="7590118" y="8543898"/>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87"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88"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689"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704" name="Group"/>
          <p:cNvGrpSpPr/>
          <p:nvPr/>
        </p:nvGrpSpPr>
        <p:grpSpPr>
          <a:xfrm>
            <a:off x="5438687" y="1335758"/>
            <a:ext cx="1582372" cy="11464825"/>
            <a:chOff x="0" y="0"/>
            <a:chExt cx="1582371" cy="11464824"/>
          </a:xfrm>
        </p:grpSpPr>
        <p:pic>
          <p:nvPicPr>
            <p:cNvPr id="1690" name="Image" descr="Image"/>
            <p:cNvPicPr>
              <a:picLocks noChangeAspect="1"/>
            </p:cNvPicPr>
            <p:nvPr/>
          </p:nvPicPr>
          <p:blipFill>
            <a:blip r:embed="rId5">
              <a:extLst/>
            </a:blip>
            <a:stretch>
              <a:fillRect/>
            </a:stretch>
          </p:blipFill>
          <p:spPr>
            <a:xfrm>
              <a:off x="146383" y="5001059"/>
              <a:ext cx="1230203" cy="1769284"/>
            </a:xfrm>
            <a:prstGeom prst="rect">
              <a:avLst/>
            </a:prstGeom>
            <a:ln w="12700" cap="flat">
              <a:noFill/>
              <a:miter lim="400000"/>
            </a:ln>
            <a:effectLst/>
          </p:spPr>
        </p:pic>
        <p:pic>
          <p:nvPicPr>
            <p:cNvPr id="1691" name="Image" descr="Image"/>
            <p:cNvPicPr>
              <a:picLocks noChangeAspect="1"/>
            </p:cNvPicPr>
            <p:nvPr/>
          </p:nvPicPr>
          <p:blipFill>
            <a:blip r:embed="rId6">
              <a:extLst/>
            </a:blip>
            <a:stretch>
              <a:fillRect/>
            </a:stretch>
          </p:blipFill>
          <p:spPr>
            <a:xfrm>
              <a:off x="162714" y="2722331"/>
              <a:ext cx="1197540" cy="1582470"/>
            </a:xfrm>
            <a:prstGeom prst="rect">
              <a:avLst/>
            </a:prstGeom>
            <a:ln w="12700" cap="flat">
              <a:noFill/>
              <a:miter lim="400000"/>
            </a:ln>
            <a:effectLst/>
          </p:spPr>
        </p:pic>
        <p:pic>
          <p:nvPicPr>
            <p:cNvPr id="1692" name="image22.tif" descr="image22.tif"/>
            <p:cNvPicPr>
              <a:picLocks noChangeAspect="1"/>
            </p:cNvPicPr>
            <p:nvPr/>
          </p:nvPicPr>
          <p:blipFill>
            <a:blip r:embed="rId7">
              <a:extLst/>
            </a:blip>
            <a:stretch>
              <a:fillRect/>
            </a:stretch>
          </p:blipFill>
          <p:spPr>
            <a:xfrm flipH="1">
              <a:off x="211274" y="331641"/>
              <a:ext cx="1100420" cy="1560082"/>
            </a:xfrm>
            <a:prstGeom prst="rect">
              <a:avLst/>
            </a:prstGeom>
            <a:ln w="12700" cap="flat">
              <a:noFill/>
              <a:miter lim="400000"/>
            </a:ln>
            <a:effectLst/>
          </p:spPr>
        </p:pic>
        <p:sp>
          <p:nvSpPr>
            <p:cNvPr id="1693"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694" name="Image" descr="Image"/>
            <p:cNvPicPr>
              <a:picLocks noChangeAspect="1"/>
            </p:cNvPicPr>
            <p:nvPr/>
          </p:nvPicPr>
          <p:blipFill>
            <a:blip r:embed="rId8">
              <a:extLst/>
            </a:blip>
            <a:stretch>
              <a:fillRect/>
            </a:stretch>
          </p:blipFill>
          <p:spPr>
            <a:xfrm flipH="1">
              <a:off x="211885" y="321718"/>
              <a:ext cx="1099198" cy="1564244"/>
            </a:xfrm>
            <a:prstGeom prst="rect">
              <a:avLst/>
            </a:prstGeom>
            <a:ln w="12700" cap="flat">
              <a:noFill/>
              <a:miter lim="400000"/>
            </a:ln>
            <a:effectLst/>
          </p:spPr>
        </p:pic>
        <p:pic>
          <p:nvPicPr>
            <p:cNvPr id="1695" name="Image" descr="Image"/>
            <p:cNvPicPr>
              <a:picLocks noChangeAspect="1"/>
            </p:cNvPicPr>
            <p:nvPr/>
          </p:nvPicPr>
          <p:blipFill>
            <a:blip r:embed="rId9">
              <a:extLst/>
            </a:blip>
            <a:stretch>
              <a:fillRect/>
            </a:stretch>
          </p:blipFill>
          <p:spPr>
            <a:xfrm>
              <a:off x="185738" y="9802672"/>
              <a:ext cx="1151492" cy="1662153"/>
            </a:xfrm>
            <a:prstGeom prst="rect">
              <a:avLst/>
            </a:prstGeom>
            <a:ln w="12700" cap="flat">
              <a:noFill/>
              <a:miter lim="400000"/>
            </a:ln>
            <a:effectLst/>
          </p:spPr>
        </p:pic>
        <p:pic>
          <p:nvPicPr>
            <p:cNvPr id="1696" name="Image" descr="Image"/>
            <p:cNvPicPr>
              <a:picLocks noChangeAspect="1"/>
            </p:cNvPicPr>
            <p:nvPr/>
          </p:nvPicPr>
          <p:blipFill>
            <a:blip r:embed="rId10">
              <a:extLst/>
            </a:blip>
            <a:stretch>
              <a:fillRect/>
            </a:stretch>
          </p:blipFill>
          <p:spPr>
            <a:xfrm flipH="1">
              <a:off x="211274" y="7426319"/>
              <a:ext cx="1100420" cy="1720375"/>
            </a:xfrm>
            <a:prstGeom prst="rect">
              <a:avLst/>
            </a:prstGeom>
            <a:ln w="12700" cap="flat">
              <a:noFill/>
              <a:miter lim="400000"/>
            </a:ln>
            <a:effectLst/>
          </p:spPr>
        </p:pic>
        <p:pic>
          <p:nvPicPr>
            <p:cNvPr id="1697" name="Image" descr="Image"/>
            <p:cNvPicPr>
              <a:picLocks noChangeAspect="1"/>
            </p:cNvPicPr>
            <p:nvPr/>
          </p:nvPicPr>
          <p:blipFill>
            <a:blip r:embed="rId11">
              <a:extLst/>
            </a:blip>
            <a:stretch>
              <a:fillRect/>
            </a:stretch>
          </p:blipFill>
          <p:spPr>
            <a:xfrm>
              <a:off x="183457" y="9802672"/>
              <a:ext cx="1156054" cy="1651506"/>
            </a:xfrm>
            <a:prstGeom prst="rect">
              <a:avLst/>
            </a:prstGeom>
            <a:ln w="12700" cap="flat">
              <a:noFill/>
              <a:miter lim="400000"/>
            </a:ln>
            <a:effectLst/>
          </p:spPr>
        </p:pic>
        <p:sp>
          <p:nvSpPr>
            <p:cNvPr id="1698"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699"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700"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701"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1702"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703"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Next slide as Picture"/>
          <p:cNvSpPr txBox="1"/>
          <p:nvPr>
            <p:ph type="title" idx="4294967295"/>
          </p:nvPr>
        </p:nvSpPr>
        <p:spPr>
          <a:xfrm>
            <a:off x="130058" y="4536281"/>
            <a:ext cx="24123884" cy="4643438"/>
          </a:xfrm>
          <a:prstGeom prst="rect">
            <a:avLst/>
          </a:prstGeom>
        </p:spPr>
        <p:txBody>
          <a:bodyPr/>
          <a:lstStyle/>
          <a:p>
            <a:pPr/>
            <a:r>
              <a:t>Next slide as Picture</a:t>
            </a:r>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13" name="Group"/>
          <p:cNvGrpSpPr/>
          <p:nvPr/>
        </p:nvGrpSpPr>
        <p:grpSpPr>
          <a:xfrm>
            <a:off x="3847060" y="1010176"/>
            <a:ext cx="1335464" cy="11070665"/>
            <a:chOff x="0" y="0"/>
            <a:chExt cx="1335463" cy="11070663"/>
          </a:xfrm>
        </p:grpSpPr>
        <p:sp>
          <p:nvSpPr>
            <p:cNvPr id="1708"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09"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10"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11"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12"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714"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15"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16"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17"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18"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19"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720" name="YellowBox.png" descr="YellowBox.png"/>
          <p:cNvPicPr>
            <a:picLocks noChangeAspect="1"/>
          </p:cNvPicPr>
          <p:nvPr/>
        </p:nvPicPr>
        <p:blipFill>
          <a:blip r:embed="rId3">
            <a:extLst/>
          </a:blip>
          <a:stretch>
            <a:fillRect/>
          </a:stretch>
        </p:blipFill>
        <p:spPr>
          <a:xfrm>
            <a:off x="14972010" y="4849993"/>
            <a:ext cx="3069736" cy="2113666"/>
          </a:xfrm>
          <a:prstGeom prst="rect">
            <a:avLst/>
          </a:prstGeom>
          <a:ln w="12700">
            <a:miter lim="400000"/>
          </a:ln>
        </p:spPr>
      </p:pic>
      <p:pic>
        <p:nvPicPr>
          <p:cNvPr id="1721" name="BlueBox.png" descr="BlueBox.png"/>
          <p:cNvPicPr>
            <a:picLocks noChangeAspect="1"/>
          </p:cNvPicPr>
          <p:nvPr/>
        </p:nvPicPr>
        <p:blipFill>
          <a:blip r:embed="rId4">
            <a:extLst/>
          </a:blip>
          <a:stretch>
            <a:fillRect/>
          </a:stretch>
        </p:blipFill>
        <p:spPr>
          <a:xfrm>
            <a:off x="14972010" y="7479258"/>
            <a:ext cx="3069735" cy="2113666"/>
          </a:xfrm>
          <a:prstGeom prst="rect">
            <a:avLst/>
          </a:prstGeom>
          <a:ln w="12700">
            <a:miter lim="400000"/>
          </a:ln>
        </p:spPr>
      </p:pic>
      <p:sp>
        <p:nvSpPr>
          <p:cNvPr id="1722"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723"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724"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725"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726"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27" name="Quote Bubble"/>
          <p:cNvSpPr/>
          <p:nvPr/>
        </p:nvSpPr>
        <p:spPr>
          <a:xfrm>
            <a:off x="7590118" y="8543898"/>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28"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29"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30"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745" name="Group"/>
          <p:cNvGrpSpPr/>
          <p:nvPr/>
        </p:nvGrpSpPr>
        <p:grpSpPr>
          <a:xfrm>
            <a:off x="5438687" y="1335758"/>
            <a:ext cx="1582372" cy="11464825"/>
            <a:chOff x="0" y="0"/>
            <a:chExt cx="1582371" cy="11464824"/>
          </a:xfrm>
        </p:grpSpPr>
        <p:pic>
          <p:nvPicPr>
            <p:cNvPr id="1731" name="Image" descr="Image"/>
            <p:cNvPicPr>
              <a:picLocks noChangeAspect="1"/>
            </p:cNvPicPr>
            <p:nvPr/>
          </p:nvPicPr>
          <p:blipFill>
            <a:blip r:embed="rId5">
              <a:extLst/>
            </a:blip>
            <a:stretch>
              <a:fillRect/>
            </a:stretch>
          </p:blipFill>
          <p:spPr>
            <a:xfrm>
              <a:off x="146383" y="5001059"/>
              <a:ext cx="1230203" cy="1769284"/>
            </a:xfrm>
            <a:prstGeom prst="rect">
              <a:avLst/>
            </a:prstGeom>
            <a:ln w="12700" cap="flat">
              <a:noFill/>
              <a:miter lim="400000"/>
            </a:ln>
            <a:effectLst/>
          </p:spPr>
        </p:pic>
        <p:pic>
          <p:nvPicPr>
            <p:cNvPr id="1732" name="Image" descr="Image"/>
            <p:cNvPicPr>
              <a:picLocks noChangeAspect="1"/>
            </p:cNvPicPr>
            <p:nvPr/>
          </p:nvPicPr>
          <p:blipFill>
            <a:blip r:embed="rId6">
              <a:extLst/>
            </a:blip>
            <a:stretch>
              <a:fillRect/>
            </a:stretch>
          </p:blipFill>
          <p:spPr>
            <a:xfrm>
              <a:off x="162714" y="2722331"/>
              <a:ext cx="1197540" cy="1582470"/>
            </a:xfrm>
            <a:prstGeom prst="rect">
              <a:avLst/>
            </a:prstGeom>
            <a:ln w="12700" cap="flat">
              <a:noFill/>
              <a:miter lim="400000"/>
            </a:ln>
            <a:effectLst/>
          </p:spPr>
        </p:pic>
        <p:pic>
          <p:nvPicPr>
            <p:cNvPr id="1733" name="image22.tif" descr="image22.tif"/>
            <p:cNvPicPr>
              <a:picLocks noChangeAspect="1"/>
            </p:cNvPicPr>
            <p:nvPr/>
          </p:nvPicPr>
          <p:blipFill>
            <a:blip r:embed="rId7">
              <a:extLst/>
            </a:blip>
            <a:stretch>
              <a:fillRect/>
            </a:stretch>
          </p:blipFill>
          <p:spPr>
            <a:xfrm flipH="1">
              <a:off x="211274" y="331641"/>
              <a:ext cx="1100420" cy="1560082"/>
            </a:xfrm>
            <a:prstGeom prst="rect">
              <a:avLst/>
            </a:prstGeom>
            <a:ln w="12700" cap="flat">
              <a:noFill/>
              <a:miter lim="400000"/>
            </a:ln>
            <a:effectLst/>
          </p:spPr>
        </p:pic>
        <p:sp>
          <p:nvSpPr>
            <p:cNvPr id="1734"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735" name="Image" descr="Image"/>
            <p:cNvPicPr>
              <a:picLocks noChangeAspect="1"/>
            </p:cNvPicPr>
            <p:nvPr/>
          </p:nvPicPr>
          <p:blipFill>
            <a:blip r:embed="rId8">
              <a:extLst/>
            </a:blip>
            <a:stretch>
              <a:fillRect/>
            </a:stretch>
          </p:blipFill>
          <p:spPr>
            <a:xfrm flipH="1">
              <a:off x="211885" y="321718"/>
              <a:ext cx="1099198" cy="1564244"/>
            </a:xfrm>
            <a:prstGeom prst="rect">
              <a:avLst/>
            </a:prstGeom>
            <a:ln w="12700" cap="flat">
              <a:noFill/>
              <a:miter lim="400000"/>
            </a:ln>
            <a:effectLst/>
          </p:spPr>
        </p:pic>
        <p:pic>
          <p:nvPicPr>
            <p:cNvPr id="1736" name="Image" descr="Image"/>
            <p:cNvPicPr>
              <a:picLocks noChangeAspect="1"/>
            </p:cNvPicPr>
            <p:nvPr/>
          </p:nvPicPr>
          <p:blipFill>
            <a:blip r:embed="rId9">
              <a:extLst/>
            </a:blip>
            <a:stretch>
              <a:fillRect/>
            </a:stretch>
          </p:blipFill>
          <p:spPr>
            <a:xfrm>
              <a:off x="185738" y="9802672"/>
              <a:ext cx="1151492" cy="1662153"/>
            </a:xfrm>
            <a:prstGeom prst="rect">
              <a:avLst/>
            </a:prstGeom>
            <a:ln w="12700" cap="flat">
              <a:noFill/>
              <a:miter lim="400000"/>
            </a:ln>
            <a:effectLst/>
          </p:spPr>
        </p:pic>
        <p:pic>
          <p:nvPicPr>
            <p:cNvPr id="1737" name="Image" descr="Image"/>
            <p:cNvPicPr>
              <a:picLocks noChangeAspect="1"/>
            </p:cNvPicPr>
            <p:nvPr/>
          </p:nvPicPr>
          <p:blipFill>
            <a:blip r:embed="rId10">
              <a:extLst/>
            </a:blip>
            <a:stretch>
              <a:fillRect/>
            </a:stretch>
          </p:blipFill>
          <p:spPr>
            <a:xfrm flipH="1">
              <a:off x="211274" y="7426319"/>
              <a:ext cx="1100420" cy="1720375"/>
            </a:xfrm>
            <a:prstGeom prst="rect">
              <a:avLst/>
            </a:prstGeom>
            <a:ln w="12700" cap="flat">
              <a:noFill/>
              <a:miter lim="400000"/>
            </a:ln>
            <a:effectLst/>
          </p:spPr>
        </p:pic>
        <p:pic>
          <p:nvPicPr>
            <p:cNvPr id="1738" name="Image" descr="Image"/>
            <p:cNvPicPr>
              <a:picLocks noChangeAspect="1"/>
            </p:cNvPicPr>
            <p:nvPr/>
          </p:nvPicPr>
          <p:blipFill>
            <a:blip r:embed="rId11">
              <a:extLst/>
            </a:blip>
            <a:stretch>
              <a:fillRect/>
            </a:stretch>
          </p:blipFill>
          <p:spPr>
            <a:xfrm>
              <a:off x="183457" y="9802672"/>
              <a:ext cx="1156054" cy="1651506"/>
            </a:xfrm>
            <a:prstGeom prst="rect">
              <a:avLst/>
            </a:prstGeom>
            <a:ln w="12700" cap="flat">
              <a:noFill/>
              <a:miter lim="400000"/>
            </a:ln>
            <a:effectLst/>
          </p:spPr>
        </p:pic>
        <p:sp>
          <p:nvSpPr>
            <p:cNvPr id="1739"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740"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741"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742"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1743"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744"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9" name="SPEAKER 4"/>
          <p:cNvSpPr txBox="1"/>
          <p:nvPr/>
        </p:nvSpPr>
        <p:spPr>
          <a:xfrm>
            <a:off x="9939972" y="6342370"/>
            <a:ext cx="4504056" cy="1031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338">
              <a:defRPr sz="6200">
                <a:solidFill>
                  <a:srgbClr val="5E5E5E"/>
                </a:solidFill>
              </a:defRPr>
            </a:lvl1pPr>
          </a:lstStyle>
          <a:p>
            <a:pPr/>
            <a:r>
              <a:t>SPEAKER 4</a:t>
            </a:r>
          </a:p>
        </p:txBody>
      </p:sp>
    </p:spTree>
  </p:cSld>
  <p:clrMapOvr>
    <a:masterClrMapping/>
  </p:clrMapOvr>
  <p:transition xmlns:p14="http://schemas.microsoft.com/office/powerpoint/2010/main" spd="med" advClick="1"/>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56" name="Group"/>
          <p:cNvGrpSpPr/>
          <p:nvPr/>
        </p:nvGrpSpPr>
        <p:grpSpPr>
          <a:xfrm>
            <a:off x="3847060" y="1010176"/>
            <a:ext cx="1335464" cy="11070665"/>
            <a:chOff x="0" y="0"/>
            <a:chExt cx="1335463" cy="11070663"/>
          </a:xfrm>
        </p:grpSpPr>
        <p:sp>
          <p:nvSpPr>
            <p:cNvPr id="1751"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52"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53"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54"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55"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757"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58"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59"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60"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61"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62"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763"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764"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765"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766"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767"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768"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769"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70"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71"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72"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73"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788" name="Group"/>
          <p:cNvGrpSpPr/>
          <p:nvPr/>
        </p:nvGrpSpPr>
        <p:grpSpPr>
          <a:xfrm>
            <a:off x="5438687" y="1335758"/>
            <a:ext cx="1582372" cy="11464825"/>
            <a:chOff x="0" y="0"/>
            <a:chExt cx="1582371" cy="11464824"/>
          </a:xfrm>
        </p:grpSpPr>
        <p:pic>
          <p:nvPicPr>
            <p:cNvPr id="1774"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1775"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1776"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1777"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778"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1779"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1780"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1781"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1782"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783"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784"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785"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1786"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787"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795" name="Group"/>
          <p:cNvGrpSpPr/>
          <p:nvPr/>
        </p:nvGrpSpPr>
        <p:grpSpPr>
          <a:xfrm>
            <a:off x="3847060" y="1010176"/>
            <a:ext cx="1335464" cy="11070665"/>
            <a:chOff x="0" y="0"/>
            <a:chExt cx="1335463" cy="11070663"/>
          </a:xfrm>
        </p:grpSpPr>
        <p:sp>
          <p:nvSpPr>
            <p:cNvPr id="1790"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91"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92"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93"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794"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796"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97"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98"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799"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00"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01"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802"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803"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804"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805"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806"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807"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808"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09"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10"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11"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12"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827" name="Group"/>
          <p:cNvGrpSpPr/>
          <p:nvPr/>
        </p:nvGrpSpPr>
        <p:grpSpPr>
          <a:xfrm>
            <a:off x="5438687" y="1335758"/>
            <a:ext cx="1582372" cy="11464825"/>
            <a:chOff x="0" y="0"/>
            <a:chExt cx="1582371" cy="11464824"/>
          </a:xfrm>
        </p:grpSpPr>
        <p:pic>
          <p:nvPicPr>
            <p:cNvPr id="1813"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1814"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1815"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1816"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817"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1818"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1819"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1820"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1821"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822"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823"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824"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1825"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826"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34" name="Group"/>
          <p:cNvGrpSpPr/>
          <p:nvPr/>
        </p:nvGrpSpPr>
        <p:grpSpPr>
          <a:xfrm>
            <a:off x="3847060" y="1010176"/>
            <a:ext cx="1335464" cy="11070665"/>
            <a:chOff x="0" y="0"/>
            <a:chExt cx="1335463" cy="11070663"/>
          </a:xfrm>
        </p:grpSpPr>
        <p:sp>
          <p:nvSpPr>
            <p:cNvPr id="1829"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30"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31"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32"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33"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835"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36"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37"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38"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39"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40"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841"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842"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843"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844"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845"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846"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847"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48"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49"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50"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51"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866" name="Group"/>
          <p:cNvGrpSpPr/>
          <p:nvPr/>
        </p:nvGrpSpPr>
        <p:grpSpPr>
          <a:xfrm>
            <a:off x="5438687" y="1335758"/>
            <a:ext cx="1582372" cy="11464825"/>
            <a:chOff x="0" y="0"/>
            <a:chExt cx="1582371" cy="11464824"/>
          </a:xfrm>
        </p:grpSpPr>
        <p:pic>
          <p:nvPicPr>
            <p:cNvPr id="1852"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1853"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1854"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1855"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856"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1857"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1858"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1859"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1860"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861"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862"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863"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1864"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865"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73" name="Group"/>
          <p:cNvGrpSpPr/>
          <p:nvPr/>
        </p:nvGrpSpPr>
        <p:grpSpPr>
          <a:xfrm>
            <a:off x="3847060" y="1010176"/>
            <a:ext cx="1335464" cy="11070665"/>
            <a:chOff x="0" y="0"/>
            <a:chExt cx="1335463" cy="11070663"/>
          </a:xfrm>
        </p:grpSpPr>
        <p:sp>
          <p:nvSpPr>
            <p:cNvPr id="1868"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69"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70"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71"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872"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874"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75"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76"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77"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78"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79"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880"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881"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882"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883"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884"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885"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886"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87"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88"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89"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890"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905" name="Group"/>
          <p:cNvGrpSpPr/>
          <p:nvPr/>
        </p:nvGrpSpPr>
        <p:grpSpPr>
          <a:xfrm>
            <a:off x="5438687" y="1335758"/>
            <a:ext cx="1582372" cy="11464825"/>
            <a:chOff x="0" y="0"/>
            <a:chExt cx="1582371" cy="11464824"/>
          </a:xfrm>
        </p:grpSpPr>
        <p:pic>
          <p:nvPicPr>
            <p:cNvPr id="1891"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1892"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1893"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1894"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895"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1896"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1897"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1898"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1899"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900"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901"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902"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1903"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904"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12" name="Group"/>
          <p:cNvGrpSpPr/>
          <p:nvPr/>
        </p:nvGrpSpPr>
        <p:grpSpPr>
          <a:xfrm>
            <a:off x="3847060" y="1010176"/>
            <a:ext cx="1335464" cy="11070665"/>
            <a:chOff x="0" y="0"/>
            <a:chExt cx="1335463" cy="11070663"/>
          </a:xfrm>
        </p:grpSpPr>
        <p:sp>
          <p:nvSpPr>
            <p:cNvPr id="1907"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08"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09"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10"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11"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913"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14"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15"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16"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17"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18"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919"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920"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921"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922"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923"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924"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925"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26"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27"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28"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29"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944" name="Group"/>
          <p:cNvGrpSpPr/>
          <p:nvPr/>
        </p:nvGrpSpPr>
        <p:grpSpPr>
          <a:xfrm>
            <a:off x="5438687" y="1335758"/>
            <a:ext cx="1582372" cy="11464825"/>
            <a:chOff x="0" y="0"/>
            <a:chExt cx="1582371" cy="11464824"/>
          </a:xfrm>
        </p:grpSpPr>
        <p:pic>
          <p:nvPicPr>
            <p:cNvPr id="1930"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1931"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1932"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1933"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934"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1935"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1936"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1937"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1938"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939"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940"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941"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1942"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943"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51" name="Group"/>
          <p:cNvGrpSpPr/>
          <p:nvPr/>
        </p:nvGrpSpPr>
        <p:grpSpPr>
          <a:xfrm>
            <a:off x="3847060" y="1010176"/>
            <a:ext cx="1335464" cy="11070665"/>
            <a:chOff x="0" y="0"/>
            <a:chExt cx="1335463" cy="11070663"/>
          </a:xfrm>
        </p:grpSpPr>
        <p:sp>
          <p:nvSpPr>
            <p:cNvPr id="1946"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47"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48"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49"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50"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952"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53"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54"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55"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56"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57"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958"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959"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960"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1961"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1962"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1963"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1964"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65"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66"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67"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68"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1983" name="Group"/>
          <p:cNvGrpSpPr/>
          <p:nvPr/>
        </p:nvGrpSpPr>
        <p:grpSpPr>
          <a:xfrm>
            <a:off x="5438687" y="1335758"/>
            <a:ext cx="1582372" cy="11464825"/>
            <a:chOff x="0" y="0"/>
            <a:chExt cx="1582371" cy="11464824"/>
          </a:xfrm>
        </p:grpSpPr>
        <p:pic>
          <p:nvPicPr>
            <p:cNvPr id="1969"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1970"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1971"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1972"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1973"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1974"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1975"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1976"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1977"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1978"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1979"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1980"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1981"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1982"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990" name="Group"/>
          <p:cNvGrpSpPr/>
          <p:nvPr/>
        </p:nvGrpSpPr>
        <p:grpSpPr>
          <a:xfrm>
            <a:off x="3847060" y="1010176"/>
            <a:ext cx="1335464" cy="11070665"/>
            <a:chOff x="0" y="0"/>
            <a:chExt cx="1335463" cy="11070663"/>
          </a:xfrm>
        </p:grpSpPr>
        <p:sp>
          <p:nvSpPr>
            <p:cNvPr id="1985"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86"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87"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88"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1989"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1991"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92"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93"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94"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95"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1996"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1997"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1998"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1999"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2000"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2001"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2002"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2003"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04"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05"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06"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07"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022" name="Group"/>
          <p:cNvGrpSpPr/>
          <p:nvPr/>
        </p:nvGrpSpPr>
        <p:grpSpPr>
          <a:xfrm>
            <a:off x="5438687" y="1335758"/>
            <a:ext cx="1582372" cy="11464825"/>
            <a:chOff x="0" y="0"/>
            <a:chExt cx="1582371" cy="11464824"/>
          </a:xfrm>
        </p:grpSpPr>
        <p:pic>
          <p:nvPicPr>
            <p:cNvPr id="2008"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2009"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2010"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2011"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012"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2013"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2014"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2015"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2016"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017"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018"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019"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2020"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021"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29" name="Group"/>
          <p:cNvGrpSpPr/>
          <p:nvPr/>
        </p:nvGrpSpPr>
        <p:grpSpPr>
          <a:xfrm>
            <a:off x="3847060" y="1010176"/>
            <a:ext cx="1335464" cy="11070665"/>
            <a:chOff x="0" y="0"/>
            <a:chExt cx="1335463" cy="11070663"/>
          </a:xfrm>
        </p:grpSpPr>
        <p:sp>
          <p:nvSpPr>
            <p:cNvPr id="2024"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25"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26"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27"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28"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030"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31"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32"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33"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34"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35"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036"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037"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038"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2039"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2040"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2041"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2042" name="Quote Bubble"/>
          <p:cNvSpPr/>
          <p:nvPr/>
        </p:nvSpPr>
        <p:spPr>
          <a:xfrm>
            <a:off x="7590118" y="10884505"/>
            <a:ext cx="1394409" cy="1184920"/>
          </a:xfrm>
          <a:prstGeom prst="wedgeEllipseCallout">
            <a:avLst>
              <a:gd name="adj1" fmla="val -63996"/>
              <a:gd name="adj2" fmla="val 38989"/>
            </a:avLst>
          </a:prstGeom>
          <a:solidFill>
            <a:srgbClr val="FFFFFF"/>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43"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44"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45"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46"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061" name="Group"/>
          <p:cNvGrpSpPr/>
          <p:nvPr/>
        </p:nvGrpSpPr>
        <p:grpSpPr>
          <a:xfrm>
            <a:off x="5438687" y="1335758"/>
            <a:ext cx="1582372" cy="11464825"/>
            <a:chOff x="0" y="0"/>
            <a:chExt cx="1582371" cy="11464824"/>
          </a:xfrm>
        </p:grpSpPr>
        <p:pic>
          <p:nvPicPr>
            <p:cNvPr id="2047"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2048"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2049"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2050"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051"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2052"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2053"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2054"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2055"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056"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057"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058"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2059"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060"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189" name="Group"/>
          <p:cNvGrpSpPr/>
          <p:nvPr/>
        </p:nvGrpSpPr>
        <p:grpSpPr>
          <a:xfrm flipH="1">
            <a:off x="5649961" y="1667399"/>
            <a:ext cx="1100420" cy="1560082"/>
            <a:chOff x="-2" y="0"/>
            <a:chExt cx="1100419" cy="1560080"/>
          </a:xfrm>
        </p:grpSpPr>
        <p:pic>
          <p:nvPicPr>
            <p:cNvPr id="187" name="image22.tif" descr="image22.tif"/>
            <p:cNvPicPr>
              <a:picLocks noChangeAspect="1"/>
            </p:cNvPicPr>
            <p:nvPr/>
          </p:nvPicPr>
          <p:blipFill>
            <a:blip r:embed="rId3">
              <a:extLst/>
            </a:blip>
            <a:stretch>
              <a:fillRect/>
            </a:stretch>
          </p:blipFill>
          <p:spPr>
            <a:xfrm>
              <a:off x="-3" y="0"/>
              <a:ext cx="1100420" cy="1560081"/>
            </a:xfrm>
            <a:prstGeom prst="rect">
              <a:avLst/>
            </a:prstGeom>
            <a:ln w="12700" cap="flat">
              <a:noFill/>
              <a:miter lim="400000"/>
            </a:ln>
            <a:effectLst/>
          </p:spPr>
        </p:pic>
        <p:sp>
          <p:nvSpPr>
            <p:cNvPr id="188" name="Shape"/>
            <p:cNvSpPr/>
            <p:nvPr/>
          </p:nvSpPr>
          <p:spPr>
            <a:xfrm>
              <a:off x="12268" y="1129764"/>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pic>
        <p:nvPicPr>
          <p:cNvPr id="190" name="YellowBox.png" descr="YellowBox.png"/>
          <p:cNvPicPr>
            <a:picLocks noChangeAspect="1"/>
          </p:cNvPicPr>
          <p:nvPr/>
        </p:nvPicPr>
        <p:blipFill>
          <a:blip r:embed="rId4">
            <a:extLst/>
          </a:blip>
          <a:stretch>
            <a:fillRect/>
          </a:stretch>
        </p:blipFill>
        <p:spPr>
          <a:xfrm>
            <a:off x="14972010" y="4849993"/>
            <a:ext cx="3069736" cy="2113666"/>
          </a:xfrm>
          <a:prstGeom prst="rect">
            <a:avLst/>
          </a:prstGeom>
          <a:ln w="12700">
            <a:miter lim="400000"/>
          </a:ln>
        </p:spPr>
      </p:pic>
      <p:pic>
        <p:nvPicPr>
          <p:cNvPr id="191" name="BlueBox.png" descr="BlueBox.png"/>
          <p:cNvPicPr>
            <a:picLocks noChangeAspect="1"/>
          </p:cNvPicPr>
          <p:nvPr/>
        </p:nvPicPr>
        <p:blipFill>
          <a:blip r:embed="rId5">
            <a:extLst/>
          </a:blip>
          <a:stretch>
            <a:fillRect/>
          </a:stretch>
        </p:blipFill>
        <p:spPr>
          <a:xfrm>
            <a:off x="14972010" y="7479258"/>
            <a:ext cx="3069735" cy="2113666"/>
          </a:xfrm>
          <a:prstGeom prst="rect">
            <a:avLst/>
          </a:prstGeom>
          <a:ln w="12700">
            <a:miter lim="400000"/>
          </a:ln>
        </p:spPr>
      </p:pic>
      <p:pic>
        <p:nvPicPr>
          <p:cNvPr id="192" name="Image" descr="Image"/>
          <p:cNvPicPr>
            <a:picLocks noChangeAspect="1"/>
          </p:cNvPicPr>
          <p:nvPr/>
        </p:nvPicPr>
        <p:blipFill>
          <a:blip r:embed="rId6">
            <a:extLst/>
          </a:blip>
          <a:stretch>
            <a:fillRect/>
          </a:stretch>
        </p:blipFill>
        <p:spPr>
          <a:xfrm>
            <a:off x="5585070" y="6336817"/>
            <a:ext cx="1230203" cy="1769284"/>
          </a:xfrm>
          <a:prstGeom prst="rect">
            <a:avLst/>
          </a:prstGeom>
          <a:ln w="12700">
            <a:miter lim="400000"/>
          </a:ln>
        </p:spPr>
      </p:pic>
      <p:pic>
        <p:nvPicPr>
          <p:cNvPr id="193" name="Image" descr="Image"/>
          <p:cNvPicPr>
            <a:picLocks noChangeAspect="1"/>
          </p:cNvPicPr>
          <p:nvPr/>
        </p:nvPicPr>
        <p:blipFill>
          <a:blip r:embed="rId7">
            <a:extLst/>
          </a:blip>
          <a:stretch>
            <a:fillRect/>
          </a:stretch>
        </p:blipFill>
        <p:spPr>
          <a:xfrm>
            <a:off x="5601401" y="4058089"/>
            <a:ext cx="1197540" cy="1582470"/>
          </a:xfrm>
          <a:prstGeom prst="rect">
            <a:avLst/>
          </a:prstGeom>
          <a:ln w="12700">
            <a:miter lim="400000"/>
          </a:ln>
        </p:spPr>
      </p:pic>
      <p:grpSp>
        <p:nvGrpSpPr>
          <p:cNvPr id="196" name="Group"/>
          <p:cNvGrpSpPr/>
          <p:nvPr/>
        </p:nvGrpSpPr>
        <p:grpSpPr>
          <a:xfrm flipH="1">
            <a:off x="5649961" y="1667399"/>
            <a:ext cx="1100420" cy="1560082"/>
            <a:chOff x="-2" y="0"/>
            <a:chExt cx="1100419" cy="1560080"/>
          </a:xfrm>
        </p:grpSpPr>
        <p:pic>
          <p:nvPicPr>
            <p:cNvPr id="194" name="image22.tif" descr="image22.tif"/>
            <p:cNvPicPr>
              <a:picLocks noChangeAspect="1"/>
            </p:cNvPicPr>
            <p:nvPr/>
          </p:nvPicPr>
          <p:blipFill>
            <a:blip r:embed="rId3">
              <a:extLst/>
            </a:blip>
            <a:stretch>
              <a:fillRect/>
            </a:stretch>
          </p:blipFill>
          <p:spPr>
            <a:xfrm>
              <a:off x="-3" y="0"/>
              <a:ext cx="1100420" cy="1560081"/>
            </a:xfrm>
            <a:prstGeom prst="rect">
              <a:avLst/>
            </a:prstGeom>
            <a:ln w="12700" cap="flat">
              <a:noFill/>
              <a:miter lim="400000"/>
            </a:ln>
            <a:effectLst/>
          </p:spPr>
        </p:pic>
        <p:sp>
          <p:nvSpPr>
            <p:cNvPr id="195" name="Shape"/>
            <p:cNvSpPr/>
            <p:nvPr/>
          </p:nvSpPr>
          <p:spPr>
            <a:xfrm>
              <a:off x="12268" y="1129764"/>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pic>
        <p:nvPicPr>
          <p:cNvPr id="197" name="Image" descr="Image"/>
          <p:cNvPicPr>
            <a:picLocks noChangeAspect="1"/>
          </p:cNvPicPr>
          <p:nvPr/>
        </p:nvPicPr>
        <p:blipFill>
          <a:blip r:embed="rId8">
            <a:extLst/>
          </a:blip>
          <a:stretch>
            <a:fillRect/>
          </a:stretch>
        </p:blipFill>
        <p:spPr>
          <a:xfrm flipH="1">
            <a:off x="5650572" y="1657476"/>
            <a:ext cx="1099198" cy="1564244"/>
          </a:xfrm>
          <a:prstGeom prst="rect">
            <a:avLst/>
          </a:prstGeom>
          <a:ln w="12700">
            <a:miter lim="400000"/>
          </a:ln>
        </p:spPr>
      </p:pic>
      <p:pic>
        <p:nvPicPr>
          <p:cNvPr id="198" name="Image" descr="Image"/>
          <p:cNvPicPr>
            <a:picLocks noChangeAspect="1"/>
          </p:cNvPicPr>
          <p:nvPr/>
        </p:nvPicPr>
        <p:blipFill>
          <a:blip r:embed="rId9">
            <a:extLst/>
          </a:blip>
          <a:stretch>
            <a:fillRect/>
          </a:stretch>
        </p:blipFill>
        <p:spPr>
          <a:xfrm>
            <a:off x="5624425" y="11138430"/>
            <a:ext cx="1151492" cy="1662153"/>
          </a:xfrm>
          <a:prstGeom prst="rect">
            <a:avLst/>
          </a:prstGeom>
          <a:ln w="12700">
            <a:miter lim="400000"/>
          </a:ln>
        </p:spPr>
      </p:pic>
      <p:pic>
        <p:nvPicPr>
          <p:cNvPr id="199" name="Image" descr="Image"/>
          <p:cNvPicPr>
            <a:picLocks noChangeAspect="1"/>
          </p:cNvPicPr>
          <p:nvPr/>
        </p:nvPicPr>
        <p:blipFill>
          <a:blip r:embed="rId10">
            <a:extLst/>
          </a:blip>
          <a:stretch>
            <a:fillRect/>
          </a:stretch>
        </p:blipFill>
        <p:spPr>
          <a:xfrm flipH="1">
            <a:off x="5649961" y="8762077"/>
            <a:ext cx="1100420" cy="1720375"/>
          </a:xfrm>
          <a:prstGeom prst="rect">
            <a:avLst/>
          </a:prstGeom>
          <a:ln w="12700">
            <a:miter lim="400000"/>
          </a:ln>
        </p:spPr>
      </p:pic>
      <p:pic>
        <p:nvPicPr>
          <p:cNvPr id="200" name="Image" descr="Image"/>
          <p:cNvPicPr>
            <a:picLocks noChangeAspect="1"/>
          </p:cNvPicPr>
          <p:nvPr/>
        </p:nvPicPr>
        <p:blipFill>
          <a:blip r:embed="rId11">
            <a:extLst/>
          </a:blip>
          <a:stretch>
            <a:fillRect/>
          </a:stretch>
        </p:blipFill>
        <p:spPr>
          <a:xfrm>
            <a:off x="5622144" y="11138430"/>
            <a:ext cx="1156054" cy="1651506"/>
          </a:xfrm>
          <a:prstGeom prst="rect">
            <a:avLst/>
          </a:prstGeom>
          <a:ln w="12700">
            <a:miter lim="400000"/>
          </a:ln>
        </p:spPr>
      </p:pic>
      <p:sp>
        <p:nvSpPr>
          <p:cNvPr id="201" name="Shape"/>
          <p:cNvSpPr/>
          <p:nvPr/>
        </p:nvSpPr>
        <p:spPr>
          <a:xfrm flipH="1">
            <a:off x="3884963" y="3443992"/>
            <a:ext cx="1297561" cy="1524916"/>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2" name="Shape"/>
          <p:cNvSpPr/>
          <p:nvPr/>
        </p:nvSpPr>
        <p:spPr>
          <a:xfrm flipH="1">
            <a:off x="3884963" y="101017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3" name="Shape"/>
          <p:cNvSpPr/>
          <p:nvPr/>
        </p:nvSpPr>
        <p:spPr>
          <a:xfrm flipH="1">
            <a:off x="3847060" y="587780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4" name="Shape"/>
          <p:cNvSpPr/>
          <p:nvPr/>
        </p:nvSpPr>
        <p:spPr>
          <a:xfrm flipH="1">
            <a:off x="3847060" y="8238709"/>
            <a:ext cx="1297561" cy="1524916"/>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5" name="Shape"/>
          <p:cNvSpPr/>
          <p:nvPr/>
        </p:nvSpPr>
        <p:spPr>
          <a:xfrm flipH="1">
            <a:off x="3884963" y="10555925"/>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6" name="5"/>
          <p:cNvSpPr txBox="1"/>
          <p:nvPr/>
        </p:nvSpPr>
        <p:spPr>
          <a:xfrm>
            <a:off x="5967036" y="11221198"/>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5</a:t>
            </a:r>
          </a:p>
        </p:txBody>
      </p:sp>
      <p:sp>
        <p:nvSpPr>
          <p:cNvPr id="207" name="4"/>
          <p:cNvSpPr txBox="1"/>
          <p:nvPr/>
        </p:nvSpPr>
        <p:spPr>
          <a:xfrm>
            <a:off x="5967036" y="8878559"/>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4</a:t>
            </a:r>
          </a:p>
        </p:txBody>
      </p:sp>
      <p:sp>
        <p:nvSpPr>
          <p:cNvPr id="208" name="3"/>
          <p:cNvSpPr txBox="1"/>
          <p:nvPr/>
        </p:nvSpPr>
        <p:spPr>
          <a:xfrm>
            <a:off x="5967036" y="6471167"/>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3</a:t>
            </a:r>
          </a:p>
        </p:txBody>
      </p:sp>
      <p:sp>
        <p:nvSpPr>
          <p:cNvPr id="209" name="2"/>
          <p:cNvSpPr txBox="1"/>
          <p:nvPr/>
        </p:nvSpPr>
        <p:spPr>
          <a:xfrm>
            <a:off x="5967036" y="4180257"/>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2</a:t>
            </a:r>
          </a:p>
        </p:txBody>
      </p:sp>
      <p:sp>
        <p:nvSpPr>
          <p:cNvPr id="210" name="1"/>
          <p:cNvSpPr txBox="1"/>
          <p:nvPr/>
        </p:nvSpPr>
        <p:spPr>
          <a:xfrm>
            <a:off x="5967036" y="1803903"/>
            <a:ext cx="466269" cy="81246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400">
                <a:solidFill>
                  <a:srgbClr val="FFFFFF"/>
                </a:solidFill>
              </a:defRPr>
            </a:lvl1pPr>
          </a:lstStyle>
          <a:p>
            <a:pPr/>
            <a:r>
              <a:t>1</a:t>
            </a:r>
          </a:p>
        </p:txBody>
      </p:sp>
    </p:spTree>
  </p:cSld>
  <p:clrMapOvr>
    <a:masterClrMapping/>
  </p:clrMapOvr>
  <p:transition xmlns:p14="http://schemas.microsoft.com/office/powerpoint/2010/main" spd="med" advClick="1"/>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63" name="SPEAKER 5"/>
          <p:cNvSpPr txBox="1"/>
          <p:nvPr/>
        </p:nvSpPr>
        <p:spPr>
          <a:xfrm>
            <a:off x="9939972" y="6342370"/>
            <a:ext cx="4504056" cy="103126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defTabSz="2438338">
              <a:defRPr sz="6200">
                <a:solidFill>
                  <a:srgbClr val="5E5E5E"/>
                </a:solidFill>
              </a:defRPr>
            </a:lvl1pPr>
          </a:lstStyle>
          <a:p>
            <a:pPr/>
            <a:r>
              <a:t>SPEAKER 5</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070" name="Group"/>
          <p:cNvGrpSpPr/>
          <p:nvPr/>
        </p:nvGrpSpPr>
        <p:grpSpPr>
          <a:xfrm>
            <a:off x="3847060" y="1010176"/>
            <a:ext cx="1335464" cy="11070665"/>
            <a:chOff x="0" y="0"/>
            <a:chExt cx="1335463" cy="11070663"/>
          </a:xfrm>
        </p:grpSpPr>
        <p:sp>
          <p:nvSpPr>
            <p:cNvPr id="2065"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66"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67"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68"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069"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071"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72"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73"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74"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75"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76"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077"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078"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079"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2080"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2081"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2082"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2083" name="Quote Bubble"/>
          <p:cNvSpPr/>
          <p:nvPr/>
        </p:nvSpPr>
        <p:spPr>
          <a:xfrm>
            <a:off x="7590118" y="10884505"/>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84"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85"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86"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087"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102" name="Group"/>
          <p:cNvGrpSpPr/>
          <p:nvPr/>
        </p:nvGrpSpPr>
        <p:grpSpPr>
          <a:xfrm>
            <a:off x="5438687" y="1335758"/>
            <a:ext cx="1582372" cy="11464825"/>
            <a:chOff x="0" y="0"/>
            <a:chExt cx="1582371" cy="11464824"/>
          </a:xfrm>
        </p:grpSpPr>
        <p:pic>
          <p:nvPicPr>
            <p:cNvPr id="2088"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2089"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2090"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2091"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092"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2093"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2094"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2095"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2096"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097"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098"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099"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2100"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101"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09" name="Group"/>
          <p:cNvGrpSpPr/>
          <p:nvPr/>
        </p:nvGrpSpPr>
        <p:grpSpPr>
          <a:xfrm>
            <a:off x="3847060" y="1010176"/>
            <a:ext cx="1335464" cy="11070665"/>
            <a:chOff x="0" y="0"/>
            <a:chExt cx="1335463" cy="11070663"/>
          </a:xfrm>
        </p:grpSpPr>
        <p:sp>
          <p:nvSpPr>
            <p:cNvPr id="2104"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05"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06"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07"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08"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110"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11"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12"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13"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14"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15"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116"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117"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118"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2119"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2120"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2121"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2122" name="Quote Bubble"/>
          <p:cNvSpPr/>
          <p:nvPr/>
        </p:nvSpPr>
        <p:spPr>
          <a:xfrm>
            <a:off x="7590118" y="10884505"/>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23"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24"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25"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26"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141" name="Group"/>
          <p:cNvGrpSpPr/>
          <p:nvPr/>
        </p:nvGrpSpPr>
        <p:grpSpPr>
          <a:xfrm>
            <a:off x="5438687" y="1335758"/>
            <a:ext cx="1582372" cy="11464825"/>
            <a:chOff x="0" y="0"/>
            <a:chExt cx="1582371" cy="11464824"/>
          </a:xfrm>
        </p:grpSpPr>
        <p:pic>
          <p:nvPicPr>
            <p:cNvPr id="2127"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2128"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2129"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2130"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131"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2132"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2133"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2134"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2135"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136"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137"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138"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2139"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140"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7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48" name="Group"/>
          <p:cNvGrpSpPr/>
          <p:nvPr/>
        </p:nvGrpSpPr>
        <p:grpSpPr>
          <a:xfrm>
            <a:off x="3847060" y="1010176"/>
            <a:ext cx="1335464" cy="11070665"/>
            <a:chOff x="0" y="0"/>
            <a:chExt cx="1335463" cy="11070663"/>
          </a:xfrm>
        </p:grpSpPr>
        <p:sp>
          <p:nvSpPr>
            <p:cNvPr id="2143"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44"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45"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46"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47"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149"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50"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51"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52"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53"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54"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155"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156"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157"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2158"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2159"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2160"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2161" name="Quote Bubble"/>
          <p:cNvSpPr/>
          <p:nvPr/>
        </p:nvSpPr>
        <p:spPr>
          <a:xfrm>
            <a:off x="7590118" y="10884505"/>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62"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63"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64"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65"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180" name="Group"/>
          <p:cNvGrpSpPr/>
          <p:nvPr/>
        </p:nvGrpSpPr>
        <p:grpSpPr>
          <a:xfrm>
            <a:off x="5438687" y="1335758"/>
            <a:ext cx="1582372" cy="11464825"/>
            <a:chOff x="0" y="0"/>
            <a:chExt cx="1582371" cy="11464824"/>
          </a:xfrm>
        </p:grpSpPr>
        <p:pic>
          <p:nvPicPr>
            <p:cNvPr id="2166"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2167"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2168"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2169"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170"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2171"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2172"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2173"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2174"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175"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176"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177"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2178"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179"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7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187" name="Group"/>
          <p:cNvGrpSpPr/>
          <p:nvPr/>
        </p:nvGrpSpPr>
        <p:grpSpPr>
          <a:xfrm>
            <a:off x="3847060" y="1010176"/>
            <a:ext cx="1335464" cy="11070665"/>
            <a:chOff x="0" y="0"/>
            <a:chExt cx="1335463" cy="11070663"/>
          </a:xfrm>
        </p:grpSpPr>
        <p:sp>
          <p:nvSpPr>
            <p:cNvPr id="2182"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83"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84"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85"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186"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188"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89"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90"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91"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92"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193"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194"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195"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196"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2197"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2198"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2199"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2200" name="Quote Bubble"/>
          <p:cNvSpPr/>
          <p:nvPr/>
        </p:nvSpPr>
        <p:spPr>
          <a:xfrm>
            <a:off x="7590118" y="10884505"/>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01"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02"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03"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04"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219" name="Group"/>
          <p:cNvGrpSpPr/>
          <p:nvPr/>
        </p:nvGrpSpPr>
        <p:grpSpPr>
          <a:xfrm>
            <a:off x="5438687" y="1335758"/>
            <a:ext cx="1582372" cy="11464825"/>
            <a:chOff x="0" y="0"/>
            <a:chExt cx="1582371" cy="11464824"/>
          </a:xfrm>
        </p:grpSpPr>
        <p:pic>
          <p:nvPicPr>
            <p:cNvPr id="2205"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2206"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2207"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2208"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209"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2210"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2211"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2212"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2213"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214"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215"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216"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2217"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218"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7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26" name="Group"/>
          <p:cNvGrpSpPr/>
          <p:nvPr/>
        </p:nvGrpSpPr>
        <p:grpSpPr>
          <a:xfrm>
            <a:off x="3847060" y="1010176"/>
            <a:ext cx="1335464" cy="11070665"/>
            <a:chOff x="0" y="0"/>
            <a:chExt cx="1335463" cy="11070663"/>
          </a:xfrm>
        </p:grpSpPr>
        <p:sp>
          <p:nvSpPr>
            <p:cNvPr id="2221"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22"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23"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24"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25"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227"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28"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29"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30"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31"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32"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233"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234"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235"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2236"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2237"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2238"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2239" name="Quote Bubble"/>
          <p:cNvSpPr/>
          <p:nvPr/>
        </p:nvSpPr>
        <p:spPr>
          <a:xfrm>
            <a:off x="7590118" y="10884505"/>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40"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41"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42"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43"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258" name="Group"/>
          <p:cNvGrpSpPr/>
          <p:nvPr/>
        </p:nvGrpSpPr>
        <p:grpSpPr>
          <a:xfrm>
            <a:off x="5438687" y="1335758"/>
            <a:ext cx="1582372" cy="11464825"/>
            <a:chOff x="0" y="0"/>
            <a:chExt cx="1582371" cy="11464824"/>
          </a:xfrm>
        </p:grpSpPr>
        <p:pic>
          <p:nvPicPr>
            <p:cNvPr id="2244"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2245"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2246"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2247"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248"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2249"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2250"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2251"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2252"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253"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254"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255"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2256"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257"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7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265" name="Group"/>
          <p:cNvGrpSpPr/>
          <p:nvPr/>
        </p:nvGrpSpPr>
        <p:grpSpPr>
          <a:xfrm>
            <a:off x="3847060" y="1010176"/>
            <a:ext cx="1335464" cy="11070665"/>
            <a:chOff x="0" y="0"/>
            <a:chExt cx="1335463" cy="11070663"/>
          </a:xfrm>
        </p:grpSpPr>
        <p:sp>
          <p:nvSpPr>
            <p:cNvPr id="2260"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61"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62"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63"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264"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266"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67"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68"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69"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70"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71"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272"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273"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274"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2275"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2276"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2277"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2278" name="Quote Bubble"/>
          <p:cNvSpPr/>
          <p:nvPr/>
        </p:nvSpPr>
        <p:spPr>
          <a:xfrm>
            <a:off x="7590118" y="10884505"/>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79"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80"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81"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82"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297" name="Group"/>
          <p:cNvGrpSpPr/>
          <p:nvPr/>
        </p:nvGrpSpPr>
        <p:grpSpPr>
          <a:xfrm>
            <a:off x="5438687" y="1335758"/>
            <a:ext cx="1582372" cy="11464825"/>
            <a:chOff x="0" y="0"/>
            <a:chExt cx="1582371" cy="11464824"/>
          </a:xfrm>
        </p:grpSpPr>
        <p:pic>
          <p:nvPicPr>
            <p:cNvPr id="2283"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2284"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2285"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2286"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287"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2288"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2289"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2290"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2291"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292"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293"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294"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2295"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296"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7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04" name="Group"/>
          <p:cNvGrpSpPr/>
          <p:nvPr/>
        </p:nvGrpSpPr>
        <p:grpSpPr>
          <a:xfrm>
            <a:off x="3847060" y="1010176"/>
            <a:ext cx="1335464" cy="11070665"/>
            <a:chOff x="0" y="0"/>
            <a:chExt cx="1335463" cy="11070663"/>
          </a:xfrm>
        </p:grpSpPr>
        <p:sp>
          <p:nvSpPr>
            <p:cNvPr id="2299"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00"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01"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02"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03"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305"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06"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07"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08"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09"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10"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311"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312"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313"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2314"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2315"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2316"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2317" name="Quote Bubble"/>
          <p:cNvSpPr/>
          <p:nvPr/>
        </p:nvSpPr>
        <p:spPr>
          <a:xfrm>
            <a:off x="7590118" y="10884505"/>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18"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19"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20"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21"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336" name="Group"/>
          <p:cNvGrpSpPr/>
          <p:nvPr/>
        </p:nvGrpSpPr>
        <p:grpSpPr>
          <a:xfrm>
            <a:off x="5438687" y="1335758"/>
            <a:ext cx="1582372" cy="11464825"/>
            <a:chOff x="0" y="0"/>
            <a:chExt cx="1582371" cy="11464824"/>
          </a:xfrm>
        </p:grpSpPr>
        <p:pic>
          <p:nvPicPr>
            <p:cNvPr id="2322"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2323"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2324"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2325"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326"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2327"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2328"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2329"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2330"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331"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332"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333"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2334"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335"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7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43" name="Group"/>
          <p:cNvGrpSpPr/>
          <p:nvPr/>
        </p:nvGrpSpPr>
        <p:grpSpPr>
          <a:xfrm>
            <a:off x="3847060" y="1010176"/>
            <a:ext cx="1335464" cy="11070665"/>
            <a:chOff x="0" y="0"/>
            <a:chExt cx="1335463" cy="11070663"/>
          </a:xfrm>
        </p:grpSpPr>
        <p:sp>
          <p:nvSpPr>
            <p:cNvPr id="2338"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39"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40"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41"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42"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344"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45"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46"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47"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48"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49"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350"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351"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352"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2353"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2354"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2355"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2356" name="Quote Bubble"/>
          <p:cNvSpPr/>
          <p:nvPr/>
        </p:nvSpPr>
        <p:spPr>
          <a:xfrm>
            <a:off x="7590118" y="10884505"/>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57"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58"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59" name="Quote Bubble"/>
          <p:cNvSpPr/>
          <p:nvPr/>
        </p:nvSpPr>
        <p:spPr>
          <a:xfrm>
            <a:off x="7590118" y="3917462"/>
            <a:ext cx="1394409" cy="1184919"/>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60"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375" name="Group"/>
          <p:cNvGrpSpPr/>
          <p:nvPr/>
        </p:nvGrpSpPr>
        <p:grpSpPr>
          <a:xfrm>
            <a:off x="5438687" y="1335758"/>
            <a:ext cx="1582372" cy="11464825"/>
            <a:chOff x="0" y="0"/>
            <a:chExt cx="1582371" cy="11464824"/>
          </a:xfrm>
        </p:grpSpPr>
        <p:pic>
          <p:nvPicPr>
            <p:cNvPr id="2361"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2362"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2363"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2364"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365"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2366"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2367"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2368"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2369"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370"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371"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372"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2373"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374"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7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382" name="Group"/>
          <p:cNvGrpSpPr/>
          <p:nvPr/>
        </p:nvGrpSpPr>
        <p:grpSpPr>
          <a:xfrm>
            <a:off x="3847060" y="1010176"/>
            <a:ext cx="1335464" cy="11070665"/>
            <a:chOff x="0" y="0"/>
            <a:chExt cx="1335463" cy="11070663"/>
          </a:xfrm>
        </p:grpSpPr>
        <p:sp>
          <p:nvSpPr>
            <p:cNvPr id="2377"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78"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79"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80"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81"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383"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84"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85"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86"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87"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88"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389"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390"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391"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2392"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2393"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2394"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2395" name="Quote Bubble"/>
          <p:cNvSpPr/>
          <p:nvPr/>
        </p:nvSpPr>
        <p:spPr>
          <a:xfrm>
            <a:off x="7590118" y="10884505"/>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96"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97"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98"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399"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414" name="Group"/>
          <p:cNvGrpSpPr/>
          <p:nvPr/>
        </p:nvGrpSpPr>
        <p:grpSpPr>
          <a:xfrm>
            <a:off x="5438687" y="1335758"/>
            <a:ext cx="1582372" cy="11464825"/>
            <a:chOff x="0" y="0"/>
            <a:chExt cx="1582371" cy="11464824"/>
          </a:xfrm>
        </p:grpSpPr>
        <p:pic>
          <p:nvPicPr>
            <p:cNvPr id="2400"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2401"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2402"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2403"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404"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2405"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2406"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2407"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2408"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409"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410"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411"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2412"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413"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Next slide as Video"/>
          <p:cNvSpPr txBox="1"/>
          <p:nvPr>
            <p:ph type="title" idx="4294967295"/>
          </p:nvPr>
        </p:nvSpPr>
        <p:spPr>
          <a:xfrm>
            <a:off x="130058" y="4536281"/>
            <a:ext cx="24123884" cy="4643438"/>
          </a:xfrm>
          <a:prstGeom prst="rect">
            <a:avLst/>
          </a:prstGeom>
        </p:spPr>
        <p:txBody>
          <a:bodyPr/>
          <a:lstStyle/>
          <a:p>
            <a:pPr/>
            <a:r>
              <a:t>Next slide as Video</a:t>
            </a:r>
          </a:p>
        </p:txBody>
      </p:sp>
    </p:spTree>
  </p:cSld>
  <p:clrMapOvr>
    <a:masterClrMapping/>
  </p:clrMapOvr>
  <p:transition xmlns:p14="http://schemas.microsoft.com/office/powerpoint/2010/main" spd="med" advClick="1"/>
</p:sld>
</file>

<file path=ppt/slides/slide8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421" name="Group"/>
          <p:cNvGrpSpPr/>
          <p:nvPr/>
        </p:nvGrpSpPr>
        <p:grpSpPr>
          <a:xfrm>
            <a:off x="3847060" y="1010176"/>
            <a:ext cx="1335464" cy="11070665"/>
            <a:chOff x="0" y="0"/>
            <a:chExt cx="1335463" cy="11070663"/>
          </a:xfrm>
        </p:grpSpPr>
        <p:sp>
          <p:nvSpPr>
            <p:cNvPr id="2416"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417"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418"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419"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420"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422"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23"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24"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25"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26"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27"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428"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429"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430"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2431"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2432"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2433"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2434" name="Quote Bubble"/>
          <p:cNvSpPr/>
          <p:nvPr/>
        </p:nvSpPr>
        <p:spPr>
          <a:xfrm>
            <a:off x="7590118" y="10884505"/>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35"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36"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37"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38"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453" name="Group"/>
          <p:cNvGrpSpPr/>
          <p:nvPr/>
        </p:nvGrpSpPr>
        <p:grpSpPr>
          <a:xfrm>
            <a:off x="5438687" y="1335758"/>
            <a:ext cx="1582372" cy="11464825"/>
            <a:chOff x="0" y="0"/>
            <a:chExt cx="1582371" cy="11464824"/>
          </a:xfrm>
        </p:grpSpPr>
        <p:pic>
          <p:nvPicPr>
            <p:cNvPr id="2439"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2440"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2441"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2442"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443"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2444"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2445"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2446"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2447"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448"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449"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450"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2451"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452"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8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460" name="Group"/>
          <p:cNvGrpSpPr/>
          <p:nvPr/>
        </p:nvGrpSpPr>
        <p:grpSpPr>
          <a:xfrm>
            <a:off x="3847060" y="1010176"/>
            <a:ext cx="1335464" cy="11070665"/>
            <a:chOff x="0" y="0"/>
            <a:chExt cx="1335463" cy="11070663"/>
          </a:xfrm>
        </p:grpSpPr>
        <p:sp>
          <p:nvSpPr>
            <p:cNvPr id="2455"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456"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457"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458"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459"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461"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62"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63"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64"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65"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66"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467"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468"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469"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2470"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2471"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2472"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2473" name="Quote Bubble"/>
          <p:cNvSpPr/>
          <p:nvPr/>
        </p:nvSpPr>
        <p:spPr>
          <a:xfrm>
            <a:off x="7590118" y="10884505"/>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74"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75"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76"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477"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492" name="Group"/>
          <p:cNvGrpSpPr/>
          <p:nvPr/>
        </p:nvGrpSpPr>
        <p:grpSpPr>
          <a:xfrm>
            <a:off x="5438687" y="1335758"/>
            <a:ext cx="1582372" cy="11464825"/>
            <a:chOff x="0" y="0"/>
            <a:chExt cx="1582371" cy="11464824"/>
          </a:xfrm>
        </p:grpSpPr>
        <p:pic>
          <p:nvPicPr>
            <p:cNvPr id="2478"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2479"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2480"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2481"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482"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2483"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2484"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2485"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2486"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487"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488"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489"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2490"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491"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8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499" name="Group"/>
          <p:cNvGrpSpPr/>
          <p:nvPr/>
        </p:nvGrpSpPr>
        <p:grpSpPr>
          <a:xfrm>
            <a:off x="3847060" y="1010176"/>
            <a:ext cx="1335464" cy="11070665"/>
            <a:chOff x="0" y="0"/>
            <a:chExt cx="1335463" cy="11070663"/>
          </a:xfrm>
        </p:grpSpPr>
        <p:sp>
          <p:nvSpPr>
            <p:cNvPr id="2494"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495"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496"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497"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498"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500"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01"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02"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03"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04"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05"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506"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507"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508"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2509"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2510"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2511"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2512" name="Quote Bubble"/>
          <p:cNvSpPr/>
          <p:nvPr/>
        </p:nvSpPr>
        <p:spPr>
          <a:xfrm>
            <a:off x="7590118" y="10884505"/>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13"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14" name="Quote Bubble"/>
          <p:cNvSpPr/>
          <p:nvPr/>
        </p:nvSpPr>
        <p:spPr>
          <a:xfrm>
            <a:off x="7590118" y="6203292"/>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15"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16"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531" name="Group"/>
          <p:cNvGrpSpPr/>
          <p:nvPr/>
        </p:nvGrpSpPr>
        <p:grpSpPr>
          <a:xfrm>
            <a:off x="5438687" y="1335758"/>
            <a:ext cx="1582372" cy="11464825"/>
            <a:chOff x="0" y="0"/>
            <a:chExt cx="1582371" cy="11464824"/>
          </a:xfrm>
        </p:grpSpPr>
        <p:pic>
          <p:nvPicPr>
            <p:cNvPr id="2517"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2518"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2519"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2520"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521"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2522"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2523"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2524"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2525"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526"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527"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528"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2529"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530"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8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38" name="Group"/>
          <p:cNvGrpSpPr/>
          <p:nvPr/>
        </p:nvGrpSpPr>
        <p:grpSpPr>
          <a:xfrm>
            <a:off x="3847060" y="1010176"/>
            <a:ext cx="1335464" cy="11070665"/>
            <a:chOff x="0" y="0"/>
            <a:chExt cx="1335463" cy="11070663"/>
          </a:xfrm>
        </p:grpSpPr>
        <p:sp>
          <p:nvSpPr>
            <p:cNvPr id="2533"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534"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535"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536"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537"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539"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40"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41"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42"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43"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44"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545"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546"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547"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2548"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2549"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2550"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2551" name="Quote Bubble"/>
          <p:cNvSpPr/>
          <p:nvPr/>
        </p:nvSpPr>
        <p:spPr>
          <a:xfrm>
            <a:off x="7590118" y="10884505"/>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52"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53"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54"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55"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570" name="Group"/>
          <p:cNvGrpSpPr/>
          <p:nvPr/>
        </p:nvGrpSpPr>
        <p:grpSpPr>
          <a:xfrm>
            <a:off x="5438687" y="1335758"/>
            <a:ext cx="1582372" cy="11464825"/>
            <a:chOff x="0" y="0"/>
            <a:chExt cx="1582371" cy="11464824"/>
          </a:xfrm>
        </p:grpSpPr>
        <p:pic>
          <p:nvPicPr>
            <p:cNvPr id="2556"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2557"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2558"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2559"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560"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2561"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2562"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2563"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2564"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565"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566"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567"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2568"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569"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8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577" name="Group"/>
          <p:cNvGrpSpPr/>
          <p:nvPr/>
        </p:nvGrpSpPr>
        <p:grpSpPr>
          <a:xfrm>
            <a:off x="3847060" y="1010176"/>
            <a:ext cx="1335464" cy="11070665"/>
            <a:chOff x="0" y="0"/>
            <a:chExt cx="1335463" cy="11070663"/>
          </a:xfrm>
        </p:grpSpPr>
        <p:sp>
          <p:nvSpPr>
            <p:cNvPr id="2572"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573"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574"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575"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576"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578"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79"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80"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81"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82"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83"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584"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585"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586"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2587"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2588"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2589"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2590" name="Quote Bubble"/>
          <p:cNvSpPr/>
          <p:nvPr/>
        </p:nvSpPr>
        <p:spPr>
          <a:xfrm>
            <a:off x="7590118" y="10884505"/>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91" name="Quote Bubble"/>
          <p:cNvSpPr/>
          <p:nvPr/>
        </p:nvSpPr>
        <p:spPr>
          <a:xfrm>
            <a:off x="7590118" y="8543898"/>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92"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93"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594"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609" name="Group"/>
          <p:cNvGrpSpPr/>
          <p:nvPr/>
        </p:nvGrpSpPr>
        <p:grpSpPr>
          <a:xfrm>
            <a:off x="5438687" y="1335758"/>
            <a:ext cx="1582372" cy="11464825"/>
            <a:chOff x="0" y="0"/>
            <a:chExt cx="1582371" cy="11464824"/>
          </a:xfrm>
        </p:grpSpPr>
        <p:pic>
          <p:nvPicPr>
            <p:cNvPr id="2595"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2596"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2597"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2598"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599"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2600"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2601"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2602"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2603"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604"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605"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606"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2607"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608"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8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616" name="Group"/>
          <p:cNvGrpSpPr/>
          <p:nvPr/>
        </p:nvGrpSpPr>
        <p:grpSpPr>
          <a:xfrm>
            <a:off x="3847060" y="1010176"/>
            <a:ext cx="1335464" cy="11070665"/>
            <a:chOff x="0" y="0"/>
            <a:chExt cx="1335463" cy="11070663"/>
          </a:xfrm>
        </p:grpSpPr>
        <p:sp>
          <p:nvSpPr>
            <p:cNvPr id="2611"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612"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613"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614"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615"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617"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18"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19"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20"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21"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22"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623"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624"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625"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2626"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2627"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2628"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2629" name="Quote Bubble"/>
          <p:cNvSpPr/>
          <p:nvPr/>
        </p:nvSpPr>
        <p:spPr>
          <a:xfrm>
            <a:off x="7590118" y="10884505"/>
            <a:ext cx="1394409" cy="1184920"/>
          </a:xfrm>
          <a:prstGeom prst="wedgeEllipseCallout">
            <a:avLst>
              <a:gd name="adj1" fmla="val -63996"/>
              <a:gd name="adj2" fmla="val 38989"/>
            </a:avLst>
          </a:prstGeom>
          <a:solidFill>
            <a:srgbClr val="FFD932"/>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30"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31"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32"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33"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648" name="Group"/>
          <p:cNvGrpSpPr/>
          <p:nvPr/>
        </p:nvGrpSpPr>
        <p:grpSpPr>
          <a:xfrm>
            <a:off x="5438687" y="1335758"/>
            <a:ext cx="1582372" cy="11464825"/>
            <a:chOff x="0" y="0"/>
            <a:chExt cx="1582371" cy="11464824"/>
          </a:xfrm>
        </p:grpSpPr>
        <p:pic>
          <p:nvPicPr>
            <p:cNvPr id="2634"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2635"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2636"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2637"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638"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2639"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2640"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2641"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2642"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643"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644"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645"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2646"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647"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8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grpSp>
        <p:nvGrpSpPr>
          <p:cNvPr id="2655" name="Group"/>
          <p:cNvGrpSpPr/>
          <p:nvPr/>
        </p:nvGrpSpPr>
        <p:grpSpPr>
          <a:xfrm>
            <a:off x="3847060" y="1010176"/>
            <a:ext cx="1335464" cy="11070665"/>
            <a:chOff x="0" y="0"/>
            <a:chExt cx="1335463" cy="11070663"/>
          </a:xfrm>
        </p:grpSpPr>
        <p:sp>
          <p:nvSpPr>
            <p:cNvPr id="2650" name="Shape"/>
            <p:cNvSpPr/>
            <p:nvPr/>
          </p:nvSpPr>
          <p:spPr>
            <a:xfrm flipH="1">
              <a:off x="37903" y="243381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651" name="Shape"/>
            <p:cNvSpPr/>
            <p:nvPr/>
          </p:nvSpPr>
          <p:spPr>
            <a:xfrm flipH="1">
              <a:off x="37903" y="0"/>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652" name="Shape"/>
            <p:cNvSpPr/>
            <p:nvPr/>
          </p:nvSpPr>
          <p:spPr>
            <a:xfrm flipH="1">
              <a:off x="0" y="48676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653" name="Shape"/>
            <p:cNvSpPr/>
            <p:nvPr/>
          </p:nvSpPr>
          <p:spPr>
            <a:xfrm flipH="1">
              <a:off x="0" y="7228533"/>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654" name="Shape"/>
            <p:cNvSpPr/>
            <p:nvPr/>
          </p:nvSpPr>
          <p:spPr>
            <a:xfrm flipH="1">
              <a:off x="37903" y="954574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656"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57" name="Quote Bubble"/>
          <p:cNvSpPr/>
          <p:nvPr/>
        </p:nvSpPr>
        <p:spPr>
          <a:xfrm>
            <a:off x="7592371" y="10884505"/>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58" name="Quote Bubble"/>
          <p:cNvSpPr/>
          <p:nvPr/>
        </p:nvSpPr>
        <p:spPr>
          <a:xfrm>
            <a:off x="7592371" y="8543898"/>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59" name="Quote Bubble"/>
          <p:cNvSpPr/>
          <p:nvPr/>
        </p:nvSpPr>
        <p:spPr>
          <a:xfrm>
            <a:off x="7592371" y="6203292"/>
            <a:ext cx="1394409" cy="1184920"/>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60" name="Quote Bubble"/>
          <p:cNvSpPr/>
          <p:nvPr/>
        </p:nvSpPr>
        <p:spPr>
          <a:xfrm>
            <a:off x="7592371" y="3917462"/>
            <a:ext cx="1394409" cy="1184919"/>
          </a:xfrm>
          <a:prstGeom prst="wedgeEllipseCallout">
            <a:avLst>
              <a:gd name="adj1" fmla="val -63996"/>
              <a:gd name="adj2" fmla="val 38989"/>
            </a:avLst>
          </a:prstGeom>
          <a:solidFill>
            <a:srgbClr val="FFFFFF"/>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61" name="Quote Bubble"/>
          <p:cNvSpPr/>
          <p:nvPr/>
        </p:nvSpPr>
        <p:spPr>
          <a:xfrm>
            <a:off x="7592371" y="1522079"/>
            <a:ext cx="1394409" cy="1184920"/>
          </a:xfrm>
          <a:prstGeom prst="wedgeEllipseCallout">
            <a:avLst>
              <a:gd name="adj1" fmla="val -63996"/>
              <a:gd name="adj2" fmla="val 38989"/>
            </a:avLst>
          </a:prstGeom>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662" name="YellowBox.png" descr="YellowBox.png"/>
          <p:cNvPicPr>
            <a:picLocks noChangeAspect="1"/>
          </p:cNvPicPr>
          <p:nvPr/>
        </p:nvPicPr>
        <p:blipFill>
          <a:blip r:embed="rId2">
            <a:extLst/>
          </a:blip>
          <a:stretch>
            <a:fillRect/>
          </a:stretch>
        </p:blipFill>
        <p:spPr>
          <a:xfrm>
            <a:off x="14972010" y="4849993"/>
            <a:ext cx="3069736" cy="2113666"/>
          </a:xfrm>
          <a:prstGeom prst="rect">
            <a:avLst/>
          </a:prstGeom>
          <a:ln w="12700">
            <a:miter lim="400000"/>
          </a:ln>
        </p:spPr>
      </p:pic>
      <p:pic>
        <p:nvPicPr>
          <p:cNvPr id="2663" name="BlueBox.png" descr="BlueBox.png"/>
          <p:cNvPicPr>
            <a:picLocks noChangeAspect="1"/>
          </p:cNvPicPr>
          <p:nvPr/>
        </p:nvPicPr>
        <p:blipFill>
          <a:blip r:embed="rId3">
            <a:extLst/>
          </a:blip>
          <a:stretch>
            <a:fillRect/>
          </a:stretch>
        </p:blipFill>
        <p:spPr>
          <a:xfrm>
            <a:off x="14972010" y="7479258"/>
            <a:ext cx="3069735" cy="2113666"/>
          </a:xfrm>
          <a:prstGeom prst="rect">
            <a:avLst/>
          </a:prstGeom>
          <a:ln w="12700">
            <a:miter lim="400000"/>
          </a:ln>
        </p:spPr>
      </p:pic>
      <p:sp>
        <p:nvSpPr>
          <p:cNvPr id="2664" name="2"/>
          <p:cNvSpPr txBox="1"/>
          <p:nvPr/>
        </p:nvSpPr>
        <p:spPr>
          <a:xfrm>
            <a:off x="6023195" y="4186402"/>
            <a:ext cx="501670"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2</a:t>
            </a:r>
          </a:p>
        </p:txBody>
      </p:sp>
      <p:sp>
        <p:nvSpPr>
          <p:cNvPr id="2665" name="3"/>
          <p:cNvSpPr txBox="1"/>
          <p:nvPr/>
        </p:nvSpPr>
        <p:spPr>
          <a:xfrm>
            <a:off x="5949337" y="6646333"/>
            <a:ext cx="501669" cy="833718"/>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3</a:t>
            </a:r>
          </a:p>
        </p:txBody>
      </p:sp>
      <p:sp>
        <p:nvSpPr>
          <p:cNvPr id="2666" name="4"/>
          <p:cNvSpPr txBox="1"/>
          <p:nvPr/>
        </p:nvSpPr>
        <p:spPr>
          <a:xfrm>
            <a:off x="5974737" y="8929598"/>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4</a:t>
            </a:r>
          </a:p>
        </p:txBody>
      </p:sp>
      <p:sp>
        <p:nvSpPr>
          <p:cNvPr id="2667" name="5"/>
          <p:cNvSpPr txBox="1"/>
          <p:nvPr/>
        </p:nvSpPr>
        <p:spPr>
          <a:xfrm>
            <a:off x="5949337" y="11352562"/>
            <a:ext cx="501669" cy="833717"/>
          </a:xfrm>
          <a:prstGeom prst="rect">
            <a:avLst/>
          </a:prstGeom>
          <a:ln w="12700">
            <a:miter lim="400000"/>
          </a:ln>
          <a:extLst>
            <a:ext uri="{C572A759-6A51-4108-AA02-DFA0A04FC94B}">
              <ma14:wrappingTextBoxFlag xmlns:ma14="http://schemas.microsoft.com/office/mac/drawingml/2011/main" val="1"/>
            </a:ext>
          </a:extLst>
        </p:spPr>
        <p:txBody>
          <a:bodyPr wrap="none" lIns="71437" tIns="71437" rIns="71437" bIns="71437" anchor="ctr">
            <a:spAutoFit/>
          </a:bodyPr>
          <a:lstStyle>
            <a:lvl1pPr>
              <a:defRPr sz="4900">
                <a:solidFill>
                  <a:srgbClr val="FFFFFF"/>
                </a:solidFill>
                <a:latin typeface="Arial"/>
                <a:ea typeface="Arial"/>
                <a:cs typeface="Arial"/>
                <a:sym typeface="Arial"/>
              </a:defRPr>
            </a:lvl1pPr>
          </a:lstStyle>
          <a:p>
            <a:pPr/>
            <a:r>
              <a:t>5</a:t>
            </a:r>
          </a:p>
        </p:txBody>
      </p:sp>
      <p:sp>
        <p:nvSpPr>
          <p:cNvPr id="2668" name="Quote Bubble"/>
          <p:cNvSpPr/>
          <p:nvPr/>
        </p:nvSpPr>
        <p:spPr>
          <a:xfrm>
            <a:off x="7590118" y="10884505"/>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69" name="Quote Bubble"/>
          <p:cNvSpPr/>
          <p:nvPr/>
        </p:nvSpPr>
        <p:spPr>
          <a:xfrm>
            <a:off x="7590118" y="8543898"/>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70" name="Quote Bubble"/>
          <p:cNvSpPr/>
          <p:nvPr/>
        </p:nvSpPr>
        <p:spPr>
          <a:xfrm>
            <a:off x="7590118" y="6203292"/>
            <a:ext cx="1394409" cy="1184920"/>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71" name="Quote Bubble"/>
          <p:cNvSpPr/>
          <p:nvPr/>
        </p:nvSpPr>
        <p:spPr>
          <a:xfrm>
            <a:off x="7590118" y="3917462"/>
            <a:ext cx="1394409" cy="1184919"/>
          </a:xfrm>
          <a:prstGeom prst="wedgeEllipseCallout">
            <a:avLst>
              <a:gd name="adj1" fmla="val -63996"/>
              <a:gd name="adj2" fmla="val 38989"/>
            </a:avLst>
          </a:prstGeom>
          <a:solidFill>
            <a:schemeClr val="accent1"/>
          </a:solidFill>
          <a:ln w="254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672" name="Quote Bubble"/>
          <p:cNvSpPr/>
          <p:nvPr/>
        </p:nvSpPr>
        <p:spPr>
          <a:xfrm>
            <a:off x="7590118" y="1522079"/>
            <a:ext cx="1394409" cy="1184920"/>
          </a:xfrm>
          <a:prstGeom prst="wedgeEllipseCallout">
            <a:avLst>
              <a:gd name="adj1" fmla="val -63996"/>
              <a:gd name="adj2" fmla="val 38989"/>
            </a:avLst>
          </a:prstGeom>
          <a:solidFill>
            <a:srgbClr val="FFD932"/>
          </a:solidFill>
          <a:ln w="508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687" name="Group"/>
          <p:cNvGrpSpPr/>
          <p:nvPr/>
        </p:nvGrpSpPr>
        <p:grpSpPr>
          <a:xfrm>
            <a:off x="5438687" y="1335758"/>
            <a:ext cx="1582372" cy="11464825"/>
            <a:chOff x="0" y="0"/>
            <a:chExt cx="1582371" cy="11464824"/>
          </a:xfrm>
        </p:grpSpPr>
        <p:pic>
          <p:nvPicPr>
            <p:cNvPr id="2673" name="Image" descr="Image"/>
            <p:cNvPicPr>
              <a:picLocks noChangeAspect="1"/>
            </p:cNvPicPr>
            <p:nvPr/>
          </p:nvPicPr>
          <p:blipFill>
            <a:blip r:embed="rId4">
              <a:extLst/>
            </a:blip>
            <a:stretch>
              <a:fillRect/>
            </a:stretch>
          </p:blipFill>
          <p:spPr>
            <a:xfrm>
              <a:off x="146383" y="5001059"/>
              <a:ext cx="1230203" cy="1769284"/>
            </a:xfrm>
            <a:prstGeom prst="rect">
              <a:avLst/>
            </a:prstGeom>
            <a:ln w="12700" cap="flat">
              <a:noFill/>
              <a:miter lim="400000"/>
            </a:ln>
            <a:effectLst/>
          </p:spPr>
        </p:pic>
        <p:pic>
          <p:nvPicPr>
            <p:cNvPr id="2674" name="Image" descr="Image"/>
            <p:cNvPicPr>
              <a:picLocks noChangeAspect="1"/>
            </p:cNvPicPr>
            <p:nvPr/>
          </p:nvPicPr>
          <p:blipFill>
            <a:blip r:embed="rId5">
              <a:extLst/>
            </a:blip>
            <a:stretch>
              <a:fillRect/>
            </a:stretch>
          </p:blipFill>
          <p:spPr>
            <a:xfrm>
              <a:off x="162714" y="2722331"/>
              <a:ext cx="1197540" cy="1582470"/>
            </a:xfrm>
            <a:prstGeom prst="rect">
              <a:avLst/>
            </a:prstGeom>
            <a:ln w="12700" cap="flat">
              <a:noFill/>
              <a:miter lim="400000"/>
            </a:ln>
            <a:effectLst/>
          </p:spPr>
        </p:pic>
        <p:pic>
          <p:nvPicPr>
            <p:cNvPr id="2675" name="image22.tif" descr="image22.tif"/>
            <p:cNvPicPr>
              <a:picLocks noChangeAspect="1"/>
            </p:cNvPicPr>
            <p:nvPr/>
          </p:nvPicPr>
          <p:blipFill>
            <a:blip r:embed="rId6">
              <a:extLst/>
            </a:blip>
            <a:stretch>
              <a:fillRect/>
            </a:stretch>
          </p:blipFill>
          <p:spPr>
            <a:xfrm flipH="1">
              <a:off x="211274" y="331641"/>
              <a:ext cx="1100420" cy="1560082"/>
            </a:xfrm>
            <a:prstGeom prst="rect">
              <a:avLst/>
            </a:prstGeom>
            <a:ln w="12700" cap="flat">
              <a:noFill/>
              <a:miter lim="400000"/>
            </a:ln>
            <a:effectLst/>
          </p:spPr>
        </p:pic>
        <p:sp>
          <p:nvSpPr>
            <p:cNvPr id="2676" name="Shape"/>
            <p:cNvSpPr/>
            <p:nvPr/>
          </p:nvSpPr>
          <p:spPr>
            <a:xfrm flipH="1">
              <a:off x="211709" y="1461406"/>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pic>
          <p:nvPicPr>
            <p:cNvPr id="2677" name="Image" descr="Image"/>
            <p:cNvPicPr>
              <a:picLocks noChangeAspect="1"/>
            </p:cNvPicPr>
            <p:nvPr/>
          </p:nvPicPr>
          <p:blipFill>
            <a:blip r:embed="rId7">
              <a:extLst/>
            </a:blip>
            <a:stretch>
              <a:fillRect/>
            </a:stretch>
          </p:blipFill>
          <p:spPr>
            <a:xfrm flipH="1">
              <a:off x="211885" y="321718"/>
              <a:ext cx="1099198" cy="1564244"/>
            </a:xfrm>
            <a:prstGeom prst="rect">
              <a:avLst/>
            </a:prstGeom>
            <a:ln w="12700" cap="flat">
              <a:noFill/>
              <a:miter lim="400000"/>
            </a:ln>
            <a:effectLst/>
          </p:spPr>
        </p:pic>
        <p:pic>
          <p:nvPicPr>
            <p:cNvPr id="2678" name="Image" descr="Image"/>
            <p:cNvPicPr>
              <a:picLocks noChangeAspect="1"/>
            </p:cNvPicPr>
            <p:nvPr/>
          </p:nvPicPr>
          <p:blipFill>
            <a:blip r:embed="rId8">
              <a:extLst/>
            </a:blip>
            <a:stretch>
              <a:fillRect/>
            </a:stretch>
          </p:blipFill>
          <p:spPr>
            <a:xfrm>
              <a:off x="185738" y="9802672"/>
              <a:ext cx="1151492" cy="1662153"/>
            </a:xfrm>
            <a:prstGeom prst="rect">
              <a:avLst/>
            </a:prstGeom>
            <a:ln w="12700" cap="flat">
              <a:noFill/>
              <a:miter lim="400000"/>
            </a:ln>
            <a:effectLst/>
          </p:spPr>
        </p:pic>
        <p:pic>
          <p:nvPicPr>
            <p:cNvPr id="2679" name="Image" descr="Image"/>
            <p:cNvPicPr>
              <a:picLocks noChangeAspect="1"/>
            </p:cNvPicPr>
            <p:nvPr/>
          </p:nvPicPr>
          <p:blipFill>
            <a:blip r:embed="rId9">
              <a:extLst/>
            </a:blip>
            <a:stretch>
              <a:fillRect/>
            </a:stretch>
          </p:blipFill>
          <p:spPr>
            <a:xfrm flipH="1">
              <a:off x="211274" y="7426319"/>
              <a:ext cx="1100420" cy="1720375"/>
            </a:xfrm>
            <a:prstGeom prst="rect">
              <a:avLst/>
            </a:prstGeom>
            <a:ln w="12700" cap="flat">
              <a:noFill/>
              <a:miter lim="400000"/>
            </a:ln>
            <a:effectLst/>
          </p:spPr>
        </p:pic>
        <p:pic>
          <p:nvPicPr>
            <p:cNvPr id="2680" name="Image" descr="Image"/>
            <p:cNvPicPr>
              <a:picLocks noChangeAspect="1"/>
            </p:cNvPicPr>
            <p:nvPr/>
          </p:nvPicPr>
          <p:blipFill>
            <a:blip r:embed="rId10">
              <a:extLst/>
            </a:blip>
            <a:stretch>
              <a:fillRect/>
            </a:stretch>
          </p:blipFill>
          <p:spPr>
            <a:xfrm>
              <a:off x="183457" y="9802672"/>
              <a:ext cx="1156054" cy="1651506"/>
            </a:xfrm>
            <a:prstGeom prst="rect">
              <a:avLst/>
            </a:prstGeom>
            <a:ln w="12700" cap="flat">
              <a:noFill/>
              <a:miter lim="400000"/>
            </a:ln>
            <a:effectLst/>
          </p:spPr>
        </p:pic>
        <p:sp>
          <p:nvSpPr>
            <p:cNvPr id="2681" name="2"/>
            <p:cNvSpPr txBox="1"/>
            <p:nvPr/>
          </p:nvSpPr>
          <p:spPr>
            <a:xfrm>
              <a:off x="584508" y="2850644"/>
              <a:ext cx="501670"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2</a:t>
              </a:r>
            </a:p>
          </p:txBody>
        </p:sp>
        <p:sp>
          <p:nvSpPr>
            <p:cNvPr id="2682" name="3"/>
            <p:cNvSpPr txBox="1"/>
            <p:nvPr/>
          </p:nvSpPr>
          <p:spPr>
            <a:xfrm>
              <a:off x="510650" y="5310575"/>
              <a:ext cx="501669"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3</a:t>
              </a:r>
            </a:p>
          </p:txBody>
        </p:sp>
        <p:sp>
          <p:nvSpPr>
            <p:cNvPr id="2683" name="4"/>
            <p:cNvSpPr txBox="1"/>
            <p:nvPr/>
          </p:nvSpPr>
          <p:spPr>
            <a:xfrm>
              <a:off x="536050" y="7593840"/>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4</a:t>
              </a:r>
            </a:p>
          </p:txBody>
        </p:sp>
        <p:sp>
          <p:nvSpPr>
            <p:cNvPr id="2684" name="5"/>
            <p:cNvSpPr txBox="1"/>
            <p:nvPr/>
          </p:nvSpPr>
          <p:spPr>
            <a:xfrm>
              <a:off x="510650" y="10016804"/>
              <a:ext cx="501669" cy="83371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5</a:t>
              </a:r>
            </a:p>
          </p:txBody>
        </p:sp>
        <p:sp>
          <p:nvSpPr>
            <p:cNvPr id="2685" name="1"/>
            <p:cNvSpPr txBox="1"/>
            <p:nvPr/>
          </p:nvSpPr>
          <p:spPr>
            <a:xfrm>
              <a:off x="559108" y="505012"/>
              <a:ext cx="501670" cy="833718"/>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71437" tIns="71437" rIns="71437" bIns="71437" numCol="1" anchor="ctr">
              <a:spAutoFit/>
            </a:bodyPr>
            <a:lstStyle>
              <a:lvl1pPr>
                <a:defRPr sz="4900">
                  <a:solidFill>
                    <a:srgbClr val="FFFFFF"/>
                  </a:solidFill>
                  <a:latin typeface="Arial"/>
                  <a:ea typeface="Arial"/>
                  <a:cs typeface="Arial"/>
                  <a:sym typeface="Arial"/>
                </a:defRPr>
              </a:lvl1pPr>
            </a:lstStyle>
            <a:p>
              <a:pPr/>
              <a:r>
                <a:t>1</a:t>
              </a:r>
            </a:p>
          </p:txBody>
        </p:sp>
        <p:sp>
          <p:nvSpPr>
            <p:cNvPr id="2686" name="Rounded Rectangle"/>
            <p:cNvSpPr/>
            <p:nvPr/>
          </p:nvSpPr>
          <p:spPr>
            <a:xfrm>
              <a:off x="0" y="0"/>
              <a:ext cx="1582372" cy="2061368"/>
            </a:xfrm>
            <a:prstGeom prst="roundRect">
              <a:avLst>
                <a:gd name="adj" fmla="val 14405"/>
              </a:avLst>
            </a:prstGeom>
            <a:noFill/>
            <a:ln w="2032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Image" descr="Image"/>
          <p:cNvPicPr>
            <a:picLocks noChangeAspect="1"/>
          </p:cNvPicPr>
          <p:nvPr/>
        </p:nvPicPr>
        <p:blipFill>
          <a:blip r:embed="rId3">
            <a:extLst/>
          </a:blip>
          <a:stretch>
            <a:fillRect/>
          </a:stretch>
        </p:blipFill>
        <p:spPr>
          <a:xfrm>
            <a:off x="5418106" y="1478201"/>
            <a:ext cx="1564131" cy="1938477"/>
          </a:xfrm>
          <a:prstGeom prst="rect">
            <a:avLst/>
          </a:prstGeom>
          <a:ln w="12700">
            <a:miter lim="400000"/>
          </a:ln>
        </p:spPr>
      </p:pic>
      <p:pic>
        <p:nvPicPr>
          <p:cNvPr id="217" name="Image" descr="Image"/>
          <p:cNvPicPr>
            <a:picLocks noChangeAspect="1"/>
          </p:cNvPicPr>
          <p:nvPr/>
        </p:nvPicPr>
        <p:blipFill>
          <a:blip r:embed="rId4">
            <a:extLst/>
          </a:blip>
          <a:stretch>
            <a:fillRect/>
          </a:stretch>
        </p:blipFill>
        <p:spPr>
          <a:xfrm>
            <a:off x="5585070" y="6336817"/>
            <a:ext cx="1230203" cy="1769284"/>
          </a:xfrm>
          <a:prstGeom prst="rect">
            <a:avLst/>
          </a:prstGeom>
          <a:ln w="12700">
            <a:miter lim="400000"/>
          </a:ln>
        </p:spPr>
      </p:pic>
      <p:pic>
        <p:nvPicPr>
          <p:cNvPr id="218" name="Image" descr="Image"/>
          <p:cNvPicPr>
            <a:picLocks noChangeAspect="1"/>
          </p:cNvPicPr>
          <p:nvPr/>
        </p:nvPicPr>
        <p:blipFill>
          <a:blip r:embed="rId5">
            <a:extLst/>
          </a:blip>
          <a:stretch>
            <a:fillRect/>
          </a:stretch>
        </p:blipFill>
        <p:spPr>
          <a:xfrm>
            <a:off x="5601401" y="4058089"/>
            <a:ext cx="1197540" cy="1582470"/>
          </a:xfrm>
          <a:prstGeom prst="rect">
            <a:avLst/>
          </a:prstGeom>
          <a:ln w="12700">
            <a:miter lim="400000"/>
          </a:ln>
        </p:spPr>
      </p:pic>
      <p:pic>
        <p:nvPicPr>
          <p:cNvPr id="219" name="image22.tif" descr="image22.tif"/>
          <p:cNvPicPr>
            <a:picLocks noChangeAspect="1"/>
          </p:cNvPicPr>
          <p:nvPr/>
        </p:nvPicPr>
        <p:blipFill>
          <a:blip r:embed="rId6">
            <a:extLst/>
          </a:blip>
          <a:stretch>
            <a:fillRect/>
          </a:stretch>
        </p:blipFill>
        <p:spPr>
          <a:xfrm flipH="1">
            <a:off x="5649961" y="1667399"/>
            <a:ext cx="1100420" cy="1560082"/>
          </a:xfrm>
          <a:prstGeom prst="rect">
            <a:avLst/>
          </a:prstGeom>
          <a:ln w="12700">
            <a:miter lim="400000"/>
          </a:ln>
        </p:spPr>
      </p:pic>
      <p:sp>
        <p:nvSpPr>
          <p:cNvPr id="220" name="Shape"/>
          <p:cNvSpPr/>
          <p:nvPr/>
        </p:nvSpPr>
        <p:spPr>
          <a:xfrm flipH="1">
            <a:off x="5650396" y="2797164"/>
            <a:ext cx="1087714"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a:solidFill>
              <a:srgbClr val="2D3B6F"/>
            </a:solidFill>
            <a:miter lim="400000"/>
          </a:ln>
        </p:spPr>
        <p:txBody>
          <a:bodyPr lIns="68580" tIns="68580" rIns="68580" bIns="68580"/>
          <a:lstStyle/>
          <a:p>
            <a:pPr algn="l" defTabSz="1828800">
              <a:defRPr b="0" sz="2200">
                <a:latin typeface="Calibri"/>
                <a:ea typeface="Calibri"/>
                <a:cs typeface="Calibri"/>
                <a:sym typeface="Calibri"/>
              </a:defRPr>
            </a:pPr>
          </a:p>
        </p:txBody>
      </p:sp>
      <p:pic>
        <p:nvPicPr>
          <p:cNvPr id="221" name="Image" descr="Image"/>
          <p:cNvPicPr>
            <a:picLocks noChangeAspect="1"/>
          </p:cNvPicPr>
          <p:nvPr/>
        </p:nvPicPr>
        <p:blipFill>
          <a:blip r:embed="rId7">
            <a:extLst/>
          </a:blip>
          <a:stretch>
            <a:fillRect/>
          </a:stretch>
        </p:blipFill>
        <p:spPr>
          <a:xfrm flipH="1">
            <a:off x="5650572" y="1657476"/>
            <a:ext cx="1099198" cy="1564244"/>
          </a:xfrm>
          <a:prstGeom prst="rect">
            <a:avLst/>
          </a:prstGeom>
          <a:ln w="12700">
            <a:miter lim="400000"/>
          </a:ln>
        </p:spPr>
      </p:pic>
      <p:pic>
        <p:nvPicPr>
          <p:cNvPr id="222" name="Image" descr="Image"/>
          <p:cNvPicPr>
            <a:picLocks noChangeAspect="1"/>
          </p:cNvPicPr>
          <p:nvPr/>
        </p:nvPicPr>
        <p:blipFill>
          <a:blip r:embed="rId8">
            <a:extLst/>
          </a:blip>
          <a:stretch>
            <a:fillRect/>
          </a:stretch>
        </p:blipFill>
        <p:spPr>
          <a:xfrm>
            <a:off x="5624425" y="11138430"/>
            <a:ext cx="1151492" cy="1662153"/>
          </a:xfrm>
          <a:prstGeom prst="rect">
            <a:avLst/>
          </a:prstGeom>
          <a:ln w="12700">
            <a:miter lim="400000"/>
          </a:ln>
        </p:spPr>
      </p:pic>
      <p:pic>
        <p:nvPicPr>
          <p:cNvPr id="223" name="Image" descr="Image"/>
          <p:cNvPicPr>
            <a:picLocks noChangeAspect="1"/>
          </p:cNvPicPr>
          <p:nvPr/>
        </p:nvPicPr>
        <p:blipFill>
          <a:blip r:embed="rId9">
            <a:extLst/>
          </a:blip>
          <a:stretch>
            <a:fillRect/>
          </a:stretch>
        </p:blipFill>
        <p:spPr>
          <a:xfrm flipH="1">
            <a:off x="5649961" y="8762077"/>
            <a:ext cx="1100420" cy="1720375"/>
          </a:xfrm>
          <a:prstGeom prst="rect">
            <a:avLst/>
          </a:prstGeom>
          <a:ln w="12700">
            <a:miter lim="400000"/>
          </a:ln>
        </p:spPr>
      </p:pic>
      <p:pic>
        <p:nvPicPr>
          <p:cNvPr id="224" name="Image" descr="Image"/>
          <p:cNvPicPr>
            <a:picLocks noChangeAspect="1"/>
          </p:cNvPicPr>
          <p:nvPr/>
        </p:nvPicPr>
        <p:blipFill>
          <a:blip r:embed="rId10">
            <a:extLst/>
          </a:blip>
          <a:stretch>
            <a:fillRect/>
          </a:stretch>
        </p:blipFill>
        <p:spPr>
          <a:xfrm>
            <a:off x="5622144" y="11138430"/>
            <a:ext cx="1156054" cy="1651506"/>
          </a:xfrm>
          <a:prstGeom prst="rect">
            <a:avLst/>
          </a:prstGeom>
          <a:ln w="12700">
            <a:miter lim="400000"/>
          </a:ln>
        </p:spPr>
      </p:pic>
      <p:sp>
        <p:nvSpPr>
          <p:cNvPr id="225" name="Shape"/>
          <p:cNvSpPr/>
          <p:nvPr/>
        </p:nvSpPr>
        <p:spPr>
          <a:xfrm flipH="1">
            <a:off x="3884963" y="3443992"/>
            <a:ext cx="1297561" cy="1524916"/>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6" name="Shape"/>
          <p:cNvSpPr/>
          <p:nvPr/>
        </p:nvSpPr>
        <p:spPr>
          <a:xfrm flipH="1">
            <a:off x="3884963" y="1010176"/>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4"/>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7" name="Shape"/>
          <p:cNvSpPr/>
          <p:nvPr/>
        </p:nvSpPr>
        <p:spPr>
          <a:xfrm flipH="1">
            <a:off x="3847060" y="5877809"/>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8" name="Shape"/>
          <p:cNvSpPr/>
          <p:nvPr/>
        </p:nvSpPr>
        <p:spPr>
          <a:xfrm flipH="1">
            <a:off x="3847060" y="8238709"/>
            <a:ext cx="1297561" cy="1524916"/>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sp>
        <p:nvSpPr>
          <p:cNvPr id="229" name="Shape"/>
          <p:cNvSpPr/>
          <p:nvPr/>
        </p:nvSpPr>
        <p:spPr>
          <a:xfrm flipH="1">
            <a:off x="3884963" y="10555925"/>
            <a:ext cx="1297561" cy="1524915"/>
          </a:xfrm>
          <a:custGeom>
            <a:avLst/>
            <a:gdLst/>
            <a:ahLst/>
            <a:cxnLst>
              <a:cxn ang="0">
                <a:pos x="wd2" y="hd2"/>
              </a:cxn>
              <a:cxn ang="5400000">
                <a:pos x="wd2" y="hd2"/>
              </a:cxn>
              <a:cxn ang="10800000">
                <a:pos x="wd2" y="hd2"/>
              </a:cxn>
              <a:cxn ang="16200000">
                <a:pos x="wd2" y="hd2"/>
              </a:cxn>
            </a:cxnLst>
            <a:rect l="0" t="0" r="r" b="b"/>
            <a:pathLst>
              <a:path w="21068" h="21533" fill="norm" stroke="1" extrusionOk="0">
                <a:moveTo>
                  <a:pt x="8730" y="3"/>
                </a:moveTo>
                <a:cubicBezTo>
                  <a:pt x="8247" y="-26"/>
                  <a:pt x="7776" y="129"/>
                  <a:pt x="7341" y="382"/>
                </a:cubicBezTo>
                <a:cubicBezTo>
                  <a:pt x="6897" y="449"/>
                  <a:pt x="6458" y="588"/>
                  <a:pt x="6092" y="897"/>
                </a:cubicBezTo>
                <a:cubicBezTo>
                  <a:pt x="5823" y="1123"/>
                  <a:pt x="5634" y="1398"/>
                  <a:pt x="5492" y="1690"/>
                </a:cubicBezTo>
                <a:cubicBezTo>
                  <a:pt x="4659" y="1338"/>
                  <a:pt x="3643" y="1444"/>
                  <a:pt x="2903" y="2069"/>
                </a:cubicBezTo>
                <a:cubicBezTo>
                  <a:pt x="2373" y="2516"/>
                  <a:pt x="2096" y="3130"/>
                  <a:pt x="2064" y="3756"/>
                </a:cubicBezTo>
                <a:cubicBezTo>
                  <a:pt x="1725" y="3887"/>
                  <a:pt x="1395" y="4045"/>
                  <a:pt x="1103" y="4292"/>
                </a:cubicBezTo>
                <a:cubicBezTo>
                  <a:pt x="-96" y="5304"/>
                  <a:pt x="-309" y="6937"/>
                  <a:pt x="421" y="8216"/>
                </a:cubicBezTo>
                <a:cubicBezTo>
                  <a:pt x="-209" y="9349"/>
                  <a:pt x="-125" y="10760"/>
                  <a:pt x="782" y="11776"/>
                </a:cubicBezTo>
                <a:cubicBezTo>
                  <a:pt x="1459" y="12533"/>
                  <a:pt x="2423" y="12848"/>
                  <a:pt x="3388" y="12798"/>
                </a:cubicBezTo>
                <a:cubicBezTo>
                  <a:pt x="3357" y="13254"/>
                  <a:pt x="3510" y="13715"/>
                  <a:pt x="3840" y="14085"/>
                </a:cubicBezTo>
                <a:cubicBezTo>
                  <a:pt x="4460" y="14779"/>
                  <a:pt x="5497" y="14865"/>
                  <a:pt x="6272" y="14356"/>
                </a:cubicBezTo>
                <a:cubicBezTo>
                  <a:pt x="6306" y="14401"/>
                  <a:pt x="6317" y="14457"/>
                  <a:pt x="6355" y="14499"/>
                </a:cubicBezTo>
                <a:cubicBezTo>
                  <a:pt x="7049" y="15276"/>
                  <a:pt x="8176" y="15405"/>
                  <a:pt x="9083" y="14928"/>
                </a:cubicBezTo>
                <a:cubicBezTo>
                  <a:pt x="9093" y="15073"/>
                  <a:pt x="9090" y="15223"/>
                  <a:pt x="9116" y="15364"/>
                </a:cubicBezTo>
                <a:cubicBezTo>
                  <a:pt x="8772" y="15787"/>
                  <a:pt x="8711" y="16398"/>
                  <a:pt x="9050" y="16822"/>
                </a:cubicBezTo>
                <a:cubicBezTo>
                  <a:pt x="9310" y="17147"/>
                  <a:pt x="9693" y="17181"/>
                  <a:pt x="10061" y="17080"/>
                </a:cubicBezTo>
                <a:cubicBezTo>
                  <a:pt x="10624" y="17571"/>
                  <a:pt x="11300" y="17731"/>
                  <a:pt x="11976" y="17537"/>
                </a:cubicBezTo>
                <a:cubicBezTo>
                  <a:pt x="12358" y="17884"/>
                  <a:pt x="12924" y="17927"/>
                  <a:pt x="13324" y="17552"/>
                </a:cubicBezTo>
                <a:cubicBezTo>
                  <a:pt x="13510" y="17377"/>
                  <a:pt x="13582" y="17141"/>
                  <a:pt x="13628" y="16901"/>
                </a:cubicBezTo>
                <a:cubicBezTo>
                  <a:pt x="13666" y="16874"/>
                  <a:pt x="13716" y="16884"/>
                  <a:pt x="13751" y="16851"/>
                </a:cubicBezTo>
                <a:cubicBezTo>
                  <a:pt x="14136" y="16490"/>
                  <a:pt x="14176" y="15924"/>
                  <a:pt x="13949" y="15472"/>
                </a:cubicBezTo>
                <a:cubicBezTo>
                  <a:pt x="14593" y="15754"/>
                  <a:pt x="15370" y="15671"/>
                  <a:pt x="15946" y="15186"/>
                </a:cubicBezTo>
                <a:cubicBezTo>
                  <a:pt x="16026" y="15118"/>
                  <a:pt x="16061" y="15027"/>
                  <a:pt x="16127" y="14950"/>
                </a:cubicBezTo>
                <a:cubicBezTo>
                  <a:pt x="16690" y="15073"/>
                  <a:pt x="17313" y="14971"/>
                  <a:pt x="17787" y="14571"/>
                </a:cubicBezTo>
                <a:cubicBezTo>
                  <a:pt x="18258" y="14173"/>
                  <a:pt x="18446" y="13604"/>
                  <a:pt x="18403" y="13048"/>
                </a:cubicBezTo>
                <a:cubicBezTo>
                  <a:pt x="18580" y="13006"/>
                  <a:pt x="18773" y="13001"/>
                  <a:pt x="18921" y="12877"/>
                </a:cubicBezTo>
                <a:cubicBezTo>
                  <a:pt x="19235" y="12612"/>
                  <a:pt x="19303" y="12244"/>
                  <a:pt x="19250" y="11876"/>
                </a:cubicBezTo>
                <a:cubicBezTo>
                  <a:pt x="19314" y="11705"/>
                  <a:pt x="19362" y="11527"/>
                  <a:pt x="19373" y="11347"/>
                </a:cubicBezTo>
                <a:cubicBezTo>
                  <a:pt x="19722" y="11295"/>
                  <a:pt x="20063" y="11183"/>
                  <a:pt x="20351" y="10940"/>
                </a:cubicBezTo>
                <a:cubicBezTo>
                  <a:pt x="21070" y="10333"/>
                  <a:pt x="21182" y="9342"/>
                  <a:pt x="20713" y="8588"/>
                </a:cubicBezTo>
                <a:cubicBezTo>
                  <a:pt x="21291" y="7470"/>
                  <a:pt x="21170" y="6083"/>
                  <a:pt x="20285" y="5093"/>
                </a:cubicBezTo>
                <a:cubicBezTo>
                  <a:pt x="19850" y="4606"/>
                  <a:pt x="19282" y="4341"/>
                  <a:pt x="18683" y="4185"/>
                </a:cubicBezTo>
                <a:cubicBezTo>
                  <a:pt x="18626" y="3548"/>
                  <a:pt x="18429" y="2922"/>
                  <a:pt x="17968" y="2405"/>
                </a:cubicBezTo>
                <a:cubicBezTo>
                  <a:pt x="17080" y="1412"/>
                  <a:pt x="15697" y="1107"/>
                  <a:pt x="14475" y="1512"/>
                </a:cubicBezTo>
                <a:cubicBezTo>
                  <a:pt x="14318" y="1559"/>
                  <a:pt x="14178" y="1668"/>
                  <a:pt x="14031" y="1747"/>
                </a:cubicBezTo>
                <a:cubicBezTo>
                  <a:pt x="13956" y="1621"/>
                  <a:pt x="13903" y="1483"/>
                  <a:pt x="13801" y="1369"/>
                </a:cubicBezTo>
                <a:cubicBezTo>
                  <a:pt x="12972" y="441"/>
                  <a:pt x="11562" y="341"/>
                  <a:pt x="10546" y="1068"/>
                </a:cubicBezTo>
                <a:cubicBezTo>
                  <a:pt x="10487" y="981"/>
                  <a:pt x="10471" y="878"/>
                  <a:pt x="10398" y="797"/>
                </a:cubicBezTo>
                <a:cubicBezTo>
                  <a:pt x="9962" y="308"/>
                  <a:pt x="9350" y="41"/>
                  <a:pt x="8730" y="3"/>
                </a:cubicBezTo>
                <a:close/>
                <a:moveTo>
                  <a:pt x="9724" y="17594"/>
                </a:moveTo>
                <a:cubicBezTo>
                  <a:pt x="9486" y="17580"/>
                  <a:pt x="9235" y="17629"/>
                  <a:pt x="9042" y="17759"/>
                </a:cubicBezTo>
                <a:cubicBezTo>
                  <a:pt x="8767" y="17945"/>
                  <a:pt x="8747" y="18221"/>
                  <a:pt x="8837" y="18481"/>
                </a:cubicBezTo>
                <a:cubicBezTo>
                  <a:pt x="8723" y="18709"/>
                  <a:pt x="8736" y="18950"/>
                  <a:pt x="9050" y="19153"/>
                </a:cubicBezTo>
                <a:cubicBezTo>
                  <a:pt x="9537" y="19466"/>
                  <a:pt x="10359" y="19519"/>
                  <a:pt x="10891" y="19267"/>
                </a:cubicBezTo>
                <a:cubicBezTo>
                  <a:pt x="11069" y="19183"/>
                  <a:pt x="11105" y="19062"/>
                  <a:pt x="11171" y="18945"/>
                </a:cubicBezTo>
                <a:cubicBezTo>
                  <a:pt x="11206" y="18932"/>
                  <a:pt x="11261" y="18940"/>
                  <a:pt x="11294" y="18924"/>
                </a:cubicBezTo>
                <a:cubicBezTo>
                  <a:pt x="11826" y="18672"/>
                  <a:pt x="11863" y="18208"/>
                  <a:pt x="11376" y="17895"/>
                </a:cubicBezTo>
                <a:cubicBezTo>
                  <a:pt x="11019" y="17665"/>
                  <a:pt x="10501" y="17633"/>
                  <a:pt x="10028" y="17702"/>
                </a:cubicBezTo>
                <a:cubicBezTo>
                  <a:pt x="9924" y="17664"/>
                  <a:pt x="9837" y="17601"/>
                  <a:pt x="9724" y="17594"/>
                </a:cubicBezTo>
                <a:close/>
                <a:moveTo>
                  <a:pt x="8113" y="18953"/>
                </a:moveTo>
                <a:cubicBezTo>
                  <a:pt x="7875" y="18938"/>
                  <a:pt x="7630" y="18972"/>
                  <a:pt x="7439" y="19067"/>
                </a:cubicBezTo>
                <a:cubicBezTo>
                  <a:pt x="7058" y="19257"/>
                  <a:pt x="7035" y="19605"/>
                  <a:pt x="7382" y="19839"/>
                </a:cubicBezTo>
                <a:cubicBezTo>
                  <a:pt x="7729" y="20073"/>
                  <a:pt x="8324" y="20107"/>
                  <a:pt x="8705" y="19918"/>
                </a:cubicBezTo>
                <a:cubicBezTo>
                  <a:pt x="9086" y="19728"/>
                  <a:pt x="9118" y="19380"/>
                  <a:pt x="8771" y="19146"/>
                </a:cubicBezTo>
                <a:cubicBezTo>
                  <a:pt x="8597" y="19028"/>
                  <a:pt x="8352" y="18967"/>
                  <a:pt x="8113" y="18953"/>
                </a:cubicBezTo>
                <a:close/>
                <a:moveTo>
                  <a:pt x="6593" y="20382"/>
                </a:moveTo>
                <a:cubicBezTo>
                  <a:pt x="6473" y="20375"/>
                  <a:pt x="6367" y="20426"/>
                  <a:pt x="6256" y="20461"/>
                </a:cubicBezTo>
                <a:cubicBezTo>
                  <a:pt x="6000" y="20418"/>
                  <a:pt x="5740" y="20438"/>
                  <a:pt x="5541" y="20582"/>
                </a:cubicBezTo>
                <a:cubicBezTo>
                  <a:pt x="5233" y="20806"/>
                  <a:pt x="5233" y="21167"/>
                  <a:pt x="5541" y="21390"/>
                </a:cubicBezTo>
                <a:cubicBezTo>
                  <a:pt x="5795" y="21574"/>
                  <a:pt x="6154" y="21566"/>
                  <a:pt x="6453" y="21447"/>
                </a:cubicBezTo>
                <a:cubicBezTo>
                  <a:pt x="6662" y="21473"/>
                  <a:pt x="6874" y="21448"/>
                  <a:pt x="7045" y="21340"/>
                </a:cubicBezTo>
                <a:cubicBezTo>
                  <a:pt x="7353" y="21146"/>
                  <a:pt x="7385" y="20798"/>
                  <a:pt x="7111" y="20568"/>
                </a:cubicBezTo>
                <a:cubicBezTo>
                  <a:pt x="6974" y="20453"/>
                  <a:pt x="6784" y="20394"/>
                  <a:pt x="6593" y="20382"/>
                </a:cubicBezTo>
                <a:close/>
              </a:path>
            </a:pathLst>
          </a:custGeom>
          <a:solidFill>
            <a:schemeClr val="accent1"/>
          </a:solidFill>
          <a:ln w="635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32" name="Group"/>
          <p:cNvGrpSpPr/>
          <p:nvPr/>
        </p:nvGrpSpPr>
        <p:grpSpPr>
          <a:xfrm>
            <a:off x="5649961" y="1667399"/>
            <a:ext cx="1100420" cy="1560082"/>
            <a:chOff x="0" y="0"/>
            <a:chExt cx="1100419" cy="1560080"/>
          </a:xfrm>
        </p:grpSpPr>
        <p:pic>
          <p:nvPicPr>
            <p:cNvPr id="230" name="image22.tif" descr="image22.tif"/>
            <p:cNvPicPr>
              <a:picLocks noChangeAspect="1"/>
            </p:cNvPicPr>
            <p:nvPr/>
          </p:nvPicPr>
          <p:blipFill>
            <a:blip r:embed="rId6">
              <a:extLst/>
            </a:blip>
            <a:stretch>
              <a:fillRect/>
            </a:stretch>
          </p:blipFill>
          <p:spPr>
            <a:xfrm flipH="1">
              <a:off x="0" y="0"/>
              <a:ext cx="1100420" cy="1560081"/>
            </a:xfrm>
            <a:prstGeom prst="rect">
              <a:avLst/>
            </a:prstGeom>
            <a:ln w="12700" cap="flat">
              <a:noFill/>
              <a:miter lim="400000"/>
            </a:ln>
            <a:effectLst/>
          </p:spPr>
        </p:pic>
        <p:sp>
          <p:nvSpPr>
            <p:cNvPr id="231" name="Shape"/>
            <p:cNvSpPr/>
            <p:nvPr/>
          </p:nvSpPr>
          <p:spPr>
            <a:xfrm flipH="1">
              <a:off x="434" y="1129764"/>
              <a:ext cx="1087715" cy="42966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367"/>
                  </a:moveTo>
                  <a:lnTo>
                    <a:pt x="973" y="10961"/>
                  </a:lnTo>
                  <a:cubicBezTo>
                    <a:pt x="1171" y="9754"/>
                    <a:pt x="1452" y="8645"/>
                    <a:pt x="1802" y="7686"/>
                  </a:cubicBezTo>
                  <a:cubicBezTo>
                    <a:pt x="2137" y="6767"/>
                    <a:pt x="2531" y="5999"/>
                    <a:pt x="2967" y="5413"/>
                  </a:cubicBezTo>
                  <a:cubicBezTo>
                    <a:pt x="3723" y="4511"/>
                    <a:pt x="4500" y="3722"/>
                    <a:pt x="5292" y="3049"/>
                  </a:cubicBezTo>
                  <a:cubicBezTo>
                    <a:pt x="6224" y="2258"/>
                    <a:pt x="7176" y="1629"/>
                    <a:pt x="8141" y="1168"/>
                  </a:cubicBezTo>
                  <a:cubicBezTo>
                    <a:pt x="8166" y="2722"/>
                    <a:pt x="8361" y="4227"/>
                    <a:pt x="8705" y="5517"/>
                  </a:cubicBezTo>
                  <a:cubicBezTo>
                    <a:pt x="9053" y="6821"/>
                    <a:pt x="9538" y="7851"/>
                    <a:pt x="10106" y="8491"/>
                  </a:cubicBezTo>
                  <a:cubicBezTo>
                    <a:pt x="10794" y="7336"/>
                    <a:pt x="11444" y="6040"/>
                    <a:pt x="12048" y="4616"/>
                  </a:cubicBezTo>
                  <a:cubicBezTo>
                    <a:pt x="12651" y="3195"/>
                    <a:pt x="13207" y="1651"/>
                    <a:pt x="13711" y="0"/>
                  </a:cubicBezTo>
                  <a:cubicBezTo>
                    <a:pt x="14692" y="243"/>
                    <a:pt x="15668" y="600"/>
                    <a:pt x="16636" y="1072"/>
                  </a:cubicBezTo>
                  <a:cubicBezTo>
                    <a:pt x="17554" y="1518"/>
                    <a:pt x="18464" y="2066"/>
                    <a:pt x="19363" y="2715"/>
                  </a:cubicBezTo>
                  <a:cubicBezTo>
                    <a:pt x="19708" y="3311"/>
                    <a:pt x="20015" y="4036"/>
                    <a:pt x="20274" y="4866"/>
                  </a:cubicBezTo>
                  <a:cubicBezTo>
                    <a:pt x="20563" y="5787"/>
                    <a:pt x="20788" y="6824"/>
                    <a:pt x="20940" y="7934"/>
                  </a:cubicBezTo>
                  <a:lnTo>
                    <a:pt x="21600" y="21600"/>
                  </a:lnTo>
                  <a:lnTo>
                    <a:pt x="0" y="21367"/>
                  </a:lnTo>
                  <a:close/>
                </a:path>
              </a:pathLst>
            </a:custGeom>
            <a:solidFill>
              <a:srgbClr val="2D3B6E"/>
            </a:solidFill>
            <a:ln w="25400" cap="flat">
              <a:solidFill>
                <a:srgbClr val="2D3B6F"/>
              </a:solidFill>
              <a:prstDash val="solid"/>
              <a:miter lim="400000"/>
            </a:ln>
            <a:effectLst/>
          </p:spPr>
          <p:txBody>
            <a:bodyPr wrap="square" lIns="68580" tIns="68580" rIns="68580" bIns="68580" numCol="1" anchor="t">
              <a:noAutofit/>
            </a:bodyPr>
            <a:lstStyle/>
            <a:p>
              <a:pPr algn="l" defTabSz="1828800">
                <a:defRPr b="0" sz="2200">
                  <a:latin typeface="Calibri"/>
                  <a:ea typeface="Calibri"/>
                  <a:cs typeface="Calibri"/>
                  <a:sym typeface="Calibri"/>
                </a:defRPr>
              </a:pPr>
            </a:p>
          </p:txBody>
        </p:sp>
      </p:grpSp>
      <p:sp>
        <p:nvSpPr>
          <p:cNvPr id="233" name="Arrow"/>
          <p:cNvSpPr/>
          <p:nvPr/>
        </p:nvSpPr>
        <p:spPr>
          <a:xfrm rot="5400000">
            <a:off x="-2730598" y="6029698"/>
            <a:ext cx="10442353" cy="1031620"/>
          </a:xfrm>
          <a:prstGeom prst="rightArrow">
            <a:avLst>
              <a:gd name="adj1" fmla="val 32000"/>
              <a:gd name="adj2" fmla="val 110797"/>
            </a:avLst>
          </a:prstGeom>
          <a:solidFill>
            <a:srgbClr val="000000"/>
          </a:solidFill>
          <a:ln w="12700">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grpSp>
        <p:nvGrpSpPr>
          <p:cNvPr id="238" name="Group"/>
          <p:cNvGrpSpPr/>
          <p:nvPr/>
        </p:nvGrpSpPr>
        <p:grpSpPr>
          <a:xfrm>
            <a:off x="7592371" y="3917461"/>
            <a:ext cx="1394409" cy="8151964"/>
            <a:chOff x="0" y="0"/>
            <a:chExt cx="1394407" cy="8151961"/>
          </a:xfrm>
        </p:grpSpPr>
        <p:sp>
          <p:nvSpPr>
            <p:cNvPr id="234" name="Quote Bubble"/>
            <p:cNvSpPr/>
            <p:nvPr/>
          </p:nvSpPr>
          <p:spPr>
            <a:xfrm>
              <a:off x="0" y="6967042"/>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5" name="Quote Bubble"/>
            <p:cNvSpPr/>
            <p:nvPr/>
          </p:nvSpPr>
          <p:spPr>
            <a:xfrm>
              <a:off x="0" y="4626436"/>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6" name="Quote Bubble"/>
            <p:cNvSpPr/>
            <p:nvPr/>
          </p:nvSpPr>
          <p:spPr>
            <a:xfrm>
              <a:off x="0" y="2285830"/>
              <a:ext cx="1394408" cy="1184920"/>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sp>
          <p:nvSpPr>
            <p:cNvPr id="237" name="Quote Bubble"/>
            <p:cNvSpPr/>
            <p:nvPr/>
          </p:nvSpPr>
          <p:spPr>
            <a:xfrm>
              <a:off x="0" y="0"/>
              <a:ext cx="1394408" cy="1184919"/>
            </a:xfrm>
            <a:prstGeom prst="wedgeEllipseCallout">
              <a:avLst>
                <a:gd name="adj1" fmla="val -63996"/>
                <a:gd name="adj2" fmla="val 38989"/>
              </a:avLst>
            </a:prstGeom>
            <a:solidFill>
              <a:srgbClr val="FFFFFF"/>
            </a:solidFill>
            <a:ln w="88900" cap="flat">
              <a:solidFill>
                <a:srgbClr val="000000"/>
              </a:solidFill>
              <a:prstDash val="solid"/>
              <a:miter lim="400000"/>
            </a:ln>
            <a:effectLst/>
          </p:spPr>
          <p:txBody>
            <a:bodyPr wrap="square" lIns="71437" tIns="71437" rIns="71437" bIns="71437" numCol="1" anchor="ctr">
              <a:noAutofit/>
            </a:bodyPr>
            <a:lstStyle/>
            <a:p>
              <a:pPr>
                <a:defRPr b="0" sz="3000">
                  <a:solidFill>
                    <a:srgbClr val="FFFFFF"/>
                  </a:solidFill>
                  <a:latin typeface="+mn-lt"/>
                  <a:ea typeface="+mn-ea"/>
                  <a:cs typeface="+mn-cs"/>
                  <a:sym typeface="Helvetica Neue Medium"/>
                </a:defRPr>
              </a:pPr>
            </a:p>
          </p:txBody>
        </p:sp>
      </p:grpSp>
      <p:sp>
        <p:nvSpPr>
          <p:cNvPr id="239" name="Quote Bubble"/>
          <p:cNvSpPr/>
          <p:nvPr/>
        </p:nvSpPr>
        <p:spPr>
          <a:xfrm>
            <a:off x="7592371" y="1522079"/>
            <a:ext cx="1394409" cy="1184920"/>
          </a:xfrm>
          <a:prstGeom prst="wedgeEllipseCallout">
            <a:avLst>
              <a:gd name="adj1" fmla="val -63996"/>
              <a:gd name="adj2" fmla="val 38989"/>
            </a:avLst>
          </a:prstGeom>
          <a:solidFill>
            <a:srgbClr val="F6E359"/>
          </a:solidFill>
          <a:ln w="88900">
            <a:solidFill>
              <a:srgbClr val="000000"/>
            </a:solidFill>
            <a:miter lim="400000"/>
          </a:ln>
        </p:spPr>
        <p:txBody>
          <a:bodyPr lIns="71437" tIns="71437" rIns="71437" bIns="71437" anchor="ctr"/>
          <a:lstStyle/>
          <a:p>
            <a:pPr>
              <a:defRPr b="0" sz="3000">
                <a:solidFill>
                  <a:srgbClr val="FFFFFF"/>
                </a:solidFill>
                <a:latin typeface="+mn-lt"/>
                <a:ea typeface="+mn-ea"/>
                <a:cs typeface="+mn-cs"/>
                <a:sym typeface="Helvetica Neue Medium"/>
              </a:defRPr>
            </a:pPr>
          </a:p>
        </p:txBody>
      </p:sp>
      <p:pic>
        <p:nvPicPr>
          <p:cNvPr id="240" name="YellowBox.png" descr="YellowBox.png"/>
          <p:cNvPicPr>
            <a:picLocks noChangeAspect="1"/>
          </p:cNvPicPr>
          <p:nvPr/>
        </p:nvPicPr>
        <p:blipFill>
          <a:blip r:embed="rId11">
            <a:extLst/>
          </a:blip>
          <a:stretch>
            <a:fillRect/>
          </a:stretch>
        </p:blipFill>
        <p:spPr>
          <a:xfrm>
            <a:off x="14972010" y="4849993"/>
            <a:ext cx="3069736" cy="2113666"/>
          </a:xfrm>
          <a:prstGeom prst="rect">
            <a:avLst/>
          </a:prstGeom>
          <a:ln w="12700">
            <a:miter lim="400000"/>
          </a:ln>
        </p:spPr>
      </p:pic>
      <p:pic>
        <p:nvPicPr>
          <p:cNvPr id="241" name="BlueBox.png" descr="BlueBox.png"/>
          <p:cNvPicPr>
            <a:picLocks noChangeAspect="1"/>
          </p:cNvPicPr>
          <p:nvPr/>
        </p:nvPicPr>
        <p:blipFill>
          <a:blip r:embed="rId12">
            <a:extLst/>
          </a:blip>
          <a:stretch>
            <a:fillRect/>
          </a:stretch>
        </p:blipFill>
        <p:spPr>
          <a:xfrm>
            <a:off x="14972010" y="7479258"/>
            <a:ext cx="3069735" cy="2113666"/>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 presetID="22" grpId="1" fill="hold">
                                  <p:stCondLst>
                                    <p:cond delay="0"/>
                                  </p:stCondLst>
                                  <p:iterate type="el" backwards="0">
                                    <p:tmAbs val="0"/>
                                  </p:iterate>
                                  <p:childTnLst>
                                    <p:set>
                                      <p:cBhvr>
                                        <p:cTn id="6" fill="hold"/>
                                        <p:tgtEl>
                                          <p:spTgt spid="233"/>
                                        </p:tgtEl>
                                        <p:attrNameLst>
                                          <p:attrName>style.visibility</p:attrName>
                                        </p:attrNameLst>
                                      </p:cBhvr>
                                      <p:to>
                                        <p:strVal val="visible"/>
                                      </p:to>
                                    </p:set>
                                    <p:animEffect filter="wipe(up)" transition="in">
                                      <p:cBhvr>
                                        <p:cTn id="7" dur="500"/>
                                        <p:tgtEl>
                                          <p:spTgt spid="233"/>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232"/>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0" presetID="1" grpId="3" fill="hold">
                                  <p:stCondLst>
                                    <p:cond delay="0"/>
                                  </p:stCondLst>
                                  <p:iterate type="el" backwards="0">
                                    <p:tmAbs val="0"/>
                                  </p:iterate>
                                  <p:childTnLst>
                                    <p:set>
                                      <p:cBhvr>
                                        <p:cTn id="15" fill="hold"/>
                                        <p:tgtEl>
                                          <p:spTgt spid="216"/>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4" fill="hold">
                                  <p:stCondLst>
                                    <p:cond delay="0"/>
                                  </p:stCondLst>
                                  <p:iterate type="el" backwards="0">
                                    <p:tmAbs val="0"/>
                                  </p:iterate>
                                  <p:childTnLst>
                                    <p:set>
                                      <p:cBhvr>
                                        <p:cTn id="19" fill="hold"/>
                                        <p:tgtEl>
                                          <p:spTgt spid="239"/>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Class="entr" nodeType="clickEffect" presetSubtype="0" presetID="1" grpId="5" fill="hold">
                                  <p:stCondLst>
                                    <p:cond delay="0"/>
                                  </p:stCondLst>
                                  <p:iterate type="el" backwards="0">
                                    <p:tmAbs val="0"/>
                                  </p:iterate>
                                  <p:childTnLst>
                                    <p:set>
                                      <p:cBhvr>
                                        <p:cTn id="23" fill="hold"/>
                                        <p:tgtEl>
                                          <p:spTgt spid="23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6" grpId="3"/>
      <p:bldP build="whole" bldLvl="1" animBg="1" rev="0" advAuto="0" spid="239" grpId="4"/>
      <p:bldP build="whole" bldLvl="1" animBg="1" rev="0" advAuto="0" spid="238" grpId="5"/>
      <p:bldP build="whole" bldLvl="1" animBg="1" rev="0" advAuto="0" spid="232" grpId="2"/>
      <p:bldP build="whole" bldLvl="1" animBg="1" rev="0" advAuto="0" spid="233" grpId="1"/>
    </p:bldLst>
  </p:timing>
</p:sld>
</file>

<file path=ppt/theme/theme1.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White">
  <a:themeElements>
    <a:clrScheme name="White">
      <a:dk1>
        <a:srgbClr val="000000"/>
      </a:dk1>
      <a:lt1>
        <a:srgbClr val="FFFFFF"/>
      </a:lt1>
      <a:dk2>
        <a:srgbClr val="5E5E5E"/>
      </a:dk2>
      <a:lt2>
        <a:srgbClr val="D6D5D5"/>
      </a:lt2>
      <a:accent1>
        <a:srgbClr val="00A2FF"/>
      </a:accent1>
      <a:accent2>
        <a:srgbClr val="16E7CF"/>
      </a:accent2>
      <a:accent3>
        <a:srgbClr val="61D836"/>
      </a:accent3>
      <a:accent4>
        <a:srgbClr val="FAE232"/>
      </a:accent4>
      <a:accent5>
        <a:srgbClr val="FF644E"/>
      </a:accent5>
      <a:accent6>
        <a:srgbClr val="EF5FA7"/>
      </a:accent6>
      <a:hlink>
        <a:srgbClr val="0000FF"/>
      </a:hlink>
      <a:folHlink>
        <a:srgbClr val="FF00FF"/>
      </a:folHlink>
    </a:clrScheme>
    <a:fontScheme name="White">
      <a:majorFont>
        <a:latin typeface="Helvetica Neue Medium"/>
        <a:ea typeface="Helvetica Neue Medium"/>
        <a:cs typeface="Helvetica Neue Medium"/>
      </a:majorFont>
      <a:minorFont>
        <a:latin typeface="Helvetica Neue Medium"/>
        <a:ea typeface="Helvetica Neue Medium"/>
        <a:cs typeface="Helvetica Neue Medium"/>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0" baseline="0" cap="none" i="0" spc="0" strike="noStrike" sz="3000" u="none" kumimoji="0" normalizeH="0">
            <a:ln>
              <a:noFill/>
            </a:ln>
            <a:solidFill>
              <a:srgbClr val="FFFFFF"/>
            </a:solidFill>
            <a:effectLst/>
            <a:uFillTx/>
            <a:latin typeface="+mn-lt"/>
            <a:ea typeface="+mn-ea"/>
            <a:cs typeface="+mn-cs"/>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upright="0">
        <a:spAutoFit/>
      </a:bodyPr>
      <a:lstStyle>
        <a:defPPr marL="0" marR="0" indent="0" algn="ctr" defTabSz="821531" rtl="0" fontAlgn="auto" latinLnBrk="0" hangingPunct="0">
          <a:lnSpc>
            <a:spcPct val="100000"/>
          </a:lnSpc>
          <a:spcBef>
            <a:spcPts val="0"/>
          </a:spcBef>
          <a:spcAft>
            <a:spcPts val="0"/>
          </a:spcAft>
          <a:buClrTx/>
          <a:buSzTx/>
          <a:buFontTx/>
          <a:buNone/>
          <a:tabLst/>
          <a:defRPr b="1" baseline="0" cap="none" i="0" spc="0" strike="noStrike" sz="3200" u="none" kumimoji="0" normalizeH="0">
            <a:ln>
              <a:noFill/>
            </a:ln>
            <a:solidFill>
              <a:srgbClr val="000000"/>
            </a:solidFill>
            <a:effectLst/>
            <a:uFillTx/>
            <a:latin typeface="Helvetica Neue"/>
            <a:ea typeface="Helvetica Neue"/>
            <a:cs typeface="Helvetica Neue"/>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