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2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team is going to build a remote control airplane for an engineering contest. And they have to decide what kind of airplane to build. Each of [ANI] these boxes will let you build a different kind of airplane. But each team can only choose ONE kind of airplane to build.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5" name="Shape 17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first, the contest organizers asked each person to look at the kind of airplane in each box and then think BY THEMSELVES [ANI] about which one would be best for the contest. </a:t>
            </a:r>
          </a:p>
          <a:p>
            <a:pPr/>
            <a:r>
              <a:t>[]</a:t>
            </a:r>
          </a:p>
          <a:p>
            <a:pPr/>
            <a:r>
              <a:t>Next, the contest organizers asked them to go around one-by-one and say [ANI] which airplane they think is best. And that means that when the </a:t>
            </a:r>
            <a:r>
              <a:rPr b="1" i="1" u="sng"/>
              <a:t>first</a:t>
            </a:r>
            <a:r>
              <a:t> person votes, they </a:t>
            </a:r>
            <a:r>
              <a:rPr b="1" i="1" u="sng"/>
              <a:t>won’t</a:t>
            </a:r>
            <a:r>
              <a:t> know </a:t>
            </a:r>
            <a:r>
              <a:rPr b="1" i="1" u="sng"/>
              <a:t>anyone</a:t>
            </a:r>
            <a:r>
              <a:t> else’s vote. But when everyone </a:t>
            </a:r>
            <a:r>
              <a:rPr b="1" i="1" u="sng"/>
              <a:t>else</a:t>
            </a:r>
            <a:r>
              <a:t> votes, they </a:t>
            </a:r>
            <a:r>
              <a:rPr b="1" i="1" u="sng"/>
              <a:t>will</a:t>
            </a:r>
            <a:r>
              <a:t> know what the people </a:t>
            </a:r>
            <a:r>
              <a:rPr b="1" i="1" u="sng"/>
              <a:t>before</a:t>
            </a:r>
            <a:r>
              <a:t> them voted for, but they </a:t>
            </a:r>
            <a:r>
              <a:rPr b="1" i="1" u="sng"/>
              <a:t>won’t</a:t>
            </a:r>
            <a:r>
              <a:t> know what the people </a:t>
            </a:r>
            <a:r>
              <a:rPr b="1" i="1" u="sng"/>
              <a:t>after</a:t>
            </a:r>
            <a:r>
              <a:t> them are going to vote for. </a:t>
            </a:r>
          </a:p>
          <a:p>
            <a:pPr/>
            <a:r>
              <a:t>[]</a:t>
            </a:r>
          </a:p>
          <a:p>
            <a:pPr/>
            <a:r>
              <a:t>So we’ll show you which airplane everyone voted for. And your job will be to rate which kind of airplane you think is actually best.</a:t>
            </a:r>
            <a:b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0" name="Shape 20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now, the teammates are going to go around one-by-one and SAY which kind of airplane THEY think is best. And today, the contest organizer asked them to go around from </a:t>
            </a:r>
            <a:r>
              <a:rPr b="1" i="1" u="sng"/>
              <a:t>left to right</a:t>
            </a:r>
            <a:r>
              <a:t> [ANI]. So, this person [ANI] is going to talk </a:t>
            </a:r>
            <a:r>
              <a:rPr b="1" i="1" u="sng"/>
              <a:t>first</a:t>
            </a:r>
            <a:r>
              <a:t>. His name is Max.</a:t>
            </a:r>
          </a:p>
          <a:p>
            <a:pPr/>
            <a:r>
              <a:t>[]</a:t>
            </a:r>
          </a:p>
          <a:p>
            <a:pPr/>
            <a:r>
              <a:t>Now, Max is </a:t>
            </a:r>
            <a:r>
              <a:rPr b="1" i="1" u="sng"/>
              <a:t>very popular</a:t>
            </a:r>
            <a:r>
              <a:t>. [ANI] Everyone on Max’s team thinks he’s really cool, and they all want to be his friend. And Max says [ANI] the </a:t>
            </a:r>
            <a:r>
              <a:rPr b="1" i="1" u="sng"/>
              <a:t>yellow</a:t>
            </a:r>
            <a:r>
              <a:t> plane is best. Now it’s the second person’s turn to vote, and they [ANI] say </a:t>
            </a:r>
            <a:r>
              <a:rPr b="1" i="1" u="sng"/>
              <a:t>yellow</a:t>
            </a:r>
            <a:r>
              <a:t> too. So does the [ANI] third person, and the [ANI] fourth, and the [ANI] last person. So </a:t>
            </a:r>
            <a:r>
              <a:rPr b="1" i="1" u="sng"/>
              <a:t>everyone</a:t>
            </a:r>
            <a:r>
              <a:t> on this team said the </a:t>
            </a:r>
            <a:r>
              <a:rPr b="1" i="1" u="sng"/>
              <a:t>yellow</a:t>
            </a:r>
            <a:r>
              <a:t> airplane was best. </a:t>
            </a:r>
          </a:p>
          <a:p>
            <a:pPr/>
            <a:r>
              <a:t>[]</a:t>
            </a:r>
          </a:p>
          <a:p>
            <a:pPr/>
            <a:r>
              <a:t>Now, which airplane do you think is best?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let’s start with this team… [SLIDE]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So now, the teammates are going to go around one-by-one and SAY which kind of airplane THEY think is best. And today, the contest organizer asked them to go around from </a:t>
            </a:r>
            <a:r>
              <a:rPr b="1" i="1" u="sng"/>
              <a:t>left to right</a:t>
            </a:r>
            <a:r>
              <a:t> [ANI]. So, this person [ANI] is going to talk </a:t>
            </a:r>
            <a:r>
              <a:rPr b="1" i="1" u="sng"/>
              <a:t>first</a:t>
            </a:r>
            <a:r>
              <a:t>.</a:t>
            </a:r>
          </a:p>
          <a:p>
            <a:pPr/>
            <a:r>
              <a:t>[]</a:t>
            </a:r>
          </a:p>
          <a:p>
            <a:pPr/>
            <a:r>
              <a:t>And he says [ANI] the </a:t>
            </a:r>
            <a:r>
              <a:rPr b="1" i="1" u="sng"/>
              <a:t>yellow</a:t>
            </a:r>
            <a:r>
              <a:t> plane is best. Now it’s the second person’s turn to vote, and they [ANI] say </a:t>
            </a:r>
            <a:r>
              <a:rPr b="1" i="1" u="sng"/>
              <a:t>yellow</a:t>
            </a:r>
            <a:r>
              <a:t> too. So does the [ANI] third person, and the [ANI] fourth, and the [ANI] last person. So </a:t>
            </a:r>
            <a:r>
              <a:rPr b="1" i="1" u="sng"/>
              <a:t>everyone</a:t>
            </a:r>
            <a:r>
              <a:t> on this team said the </a:t>
            </a:r>
            <a:r>
              <a:rPr b="1" i="1" u="sng"/>
              <a:t>yellow</a:t>
            </a:r>
            <a:r>
              <a:t> airplane was best. </a:t>
            </a:r>
          </a:p>
          <a:p>
            <a:pPr/>
            <a:r>
              <a:t>[]</a:t>
            </a:r>
          </a:p>
          <a:p>
            <a:pPr/>
            <a:r>
              <a:t>Now, which airplane do you think is best?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4833937" y="7090171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4833937" y="8947546"/>
            <a:ext cx="14716126" cy="6477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4833937" y="5997575"/>
            <a:ext cx="14716126" cy="863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6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View of beach and sea from a grassy sand dune"/>
          <p:cNvSpPr/>
          <p:nvPr>
            <p:ph type="pic" idx="21"/>
          </p:nvPr>
        </p:nvSpPr>
        <p:spPr>
          <a:xfrm>
            <a:off x="1208484" y="-71438"/>
            <a:ext cx="20788313" cy="13858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/>
          <p:nvPr>
            <p:ph type="pic" sz="half" idx="21"/>
          </p:nvPr>
        </p:nvSpPr>
        <p:spPr>
          <a:xfrm>
            <a:off x="5334000" y="526851"/>
            <a:ext cx="13716000" cy="91440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4833937" y="11465718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/>
          <p:nvPr>
            <p:ph type="pic" sz="half" idx="21"/>
          </p:nvPr>
        </p:nvSpPr>
        <p:spPr>
          <a:xfrm>
            <a:off x="12013406" y="892968"/>
            <a:ext cx="11555016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/>
          <p:nvPr>
            <p:ph type="pic" sz="half" idx="21"/>
          </p:nvPr>
        </p:nvSpPr>
        <p:spPr>
          <a:xfrm>
            <a:off x="8405812" y="3643312"/>
            <a:ext cx="13260587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andy path between two hills leading to the ocean"/>
          <p:cNvSpPr/>
          <p:nvPr>
            <p:ph type="pic" sz="quarter" idx="21"/>
          </p:nvPr>
        </p:nvSpPr>
        <p:spPr>
          <a:xfrm>
            <a:off x="12267902" y="7161609"/>
            <a:ext cx="7956352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Heron flying low over a beach with a short fence in the foreground"/>
          <p:cNvSpPr/>
          <p:nvPr>
            <p:ph type="pic" sz="quarter" idx="22"/>
          </p:nvPr>
        </p:nvSpPr>
        <p:spPr>
          <a:xfrm>
            <a:off x="12495609" y="1053703"/>
            <a:ext cx="7500938" cy="75009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View of beach and sea from a grassy sand dune"/>
          <p:cNvSpPr/>
          <p:nvPr>
            <p:ph type="pic" idx="23"/>
          </p:nvPr>
        </p:nvSpPr>
        <p:spPr>
          <a:xfrm>
            <a:off x="-934641" y="1250156"/>
            <a:ext cx="16823532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387453" y="3643312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b="0" sz="2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44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tif"/><Relationship Id="rId3" Type="http://schemas.openxmlformats.org/officeDocument/2006/relationships/image" Target="../media/image3.tif"/><Relationship Id="rId4" Type="http://schemas.openxmlformats.org/officeDocument/2006/relationships/image" Target="../media/image1.tif"/><Relationship Id="rId5" Type="http://schemas.openxmlformats.org/officeDocument/2006/relationships/image" Target="../media/image4.tif"/><Relationship Id="rId6" Type="http://schemas.openxmlformats.org/officeDocument/2006/relationships/image" Target="../media/image5.tif"/><Relationship Id="rId7" Type="http://schemas.openxmlformats.org/officeDocument/2006/relationships/image" Target="../media/image6.tif"/><Relationship Id="rId8" Type="http://schemas.openxmlformats.org/officeDocument/2006/relationships/image" Target="../media/image7.tif"/><Relationship Id="rId9" Type="http://schemas.openxmlformats.org/officeDocument/2006/relationships/image" Target="../media/image1.png"/><Relationship Id="rId10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.tif"/><Relationship Id="rId7" Type="http://schemas.openxmlformats.org/officeDocument/2006/relationships/image" Target="../media/image3.tif"/><Relationship Id="rId8" Type="http://schemas.openxmlformats.org/officeDocument/2006/relationships/image" Target="../media/image4.tif"/><Relationship Id="rId9" Type="http://schemas.openxmlformats.org/officeDocument/2006/relationships/image" Target="../media/image5.tif"/><Relationship Id="rId10" Type="http://schemas.openxmlformats.org/officeDocument/2006/relationships/image" Target="../media/image6.tif"/><Relationship Id="rId11" Type="http://schemas.openxmlformats.org/officeDocument/2006/relationships/image" Target="../media/image7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2.tif"/><Relationship Id="rId7" Type="http://schemas.openxmlformats.org/officeDocument/2006/relationships/image" Target="../media/image3.tif"/><Relationship Id="rId8" Type="http://schemas.openxmlformats.org/officeDocument/2006/relationships/image" Target="../media/image4.tif"/><Relationship Id="rId9" Type="http://schemas.openxmlformats.org/officeDocument/2006/relationships/image" Target="../media/image5.tif"/><Relationship Id="rId10" Type="http://schemas.openxmlformats.org/officeDocument/2006/relationships/image" Target="../media/image6.tif"/><Relationship Id="rId11" Type="http://schemas.openxmlformats.org/officeDocument/2006/relationships/image" Target="../media/image7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tif"/><Relationship Id="rId4" Type="http://schemas.openxmlformats.org/officeDocument/2006/relationships/image" Target="../media/image2.tif"/><Relationship Id="rId5" Type="http://schemas.openxmlformats.org/officeDocument/2006/relationships/image" Target="../media/image3.tif"/><Relationship Id="rId6" Type="http://schemas.openxmlformats.org/officeDocument/2006/relationships/image" Target="../media/image1.tif"/><Relationship Id="rId7" Type="http://schemas.openxmlformats.org/officeDocument/2006/relationships/image" Target="../media/image4.tif"/><Relationship Id="rId8" Type="http://schemas.openxmlformats.org/officeDocument/2006/relationships/image" Target="../media/image5.tif"/><Relationship Id="rId9" Type="http://schemas.openxmlformats.org/officeDocument/2006/relationships/image" Target="../media/image6.tif"/><Relationship Id="rId10" Type="http://schemas.openxmlformats.org/officeDocument/2006/relationships/image" Target="../media/image7.tif"/><Relationship Id="rId11" Type="http://schemas.openxmlformats.org/officeDocument/2006/relationships/image" Target="../media/image1.png"/><Relationship Id="rId1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tif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tif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Relationship Id="rId9" Type="http://schemas.openxmlformats.org/officeDocument/2006/relationships/image" Target="../media/image7.tif"/><Relationship Id="rId10" Type="http://schemas.openxmlformats.org/officeDocument/2006/relationships/image" Target="../media/image1.png"/><Relationship Id="rId11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tif"/><Relationship Id="rId4" Type="http://schemas.openxmlformats.org/officeDocument/2006/relationships/image" Target="../media/image3.tif"/><Relationship Id="rId5" Type="http://schemas.openxmlformats.org/officeDocument/2006/relationships/image" Target="../media/image1.tif"/><Relationship Id="rId6" Type="http://schemas.openxmlformats.org/officeDocument/2006/relationships/image" Target="../media/image4.tif"/><Relationship Id="rId7" Type="http://schemas.openxmlformats.org/officeDocument/2006/relationships/image" Target="../media/image5.tif"/><Relationship Id="rId8" Type="http://schemas.openxmlformats.org/officeDocument/2006/relationships/image" Target="../media/image6.tif"/><Relationship Id="rId9" Type="http://schemas.openxmlformats.org/officeDocument/2006/relationships/image" Target="../media/image7.tif"/><Relationship Id="rId10" Type="http://schemas.openxmlformats.org/officeDocument/2006/relationships/image" Target="../media/image1.png"/><Relationship Id="rId11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SP Experiment 2"/>
          <p:cNvSpPr txBox="1"/>
          <p:nvPr>
            <p:ph type="title"/>
          </p:nvPr>
        </p:nvSpPr>
        <p:spPr>
          <a:xfrm>
            <a:off x="4047498" y="4536281"/>
            <a:ext cx="16289004" cy="4643438"/>
          </a:xfrm>
          <a:prstGeom prst="rect">
            <a:avLst/>
          </a:prstGeom>
        </p:spPr>
        <p:txBody>
          <a:bodyPr/>
          <a:lstStyle>
            <a:lvl1pPr>
              <a:defRPr sz="14000"/>
            </a:lvl1pPr>
          </a:lstStyle>
          <a:p>
            <a:pPr/>
            <a:r>
              <a:t>ASP Experiment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"/>
          <p:cNvGrpSpPr/>
          <p:nvPr/>
        </p:nvGrpSpPr>
        <p:grpSpPr>
          <a:xfrm>
            <a:off x="1974769" y="1324331"/>
            <a:ext cx="16066976" cy="11476252"/>
            <a:chOff x="0" y="0"/>
            <a:chExt cx="16066976" cy="11476250"/>
          </a:xfrm>
        </p:grpSpPr>
        <p:pic>
          <p:nvPicPr>
            <p:cNvPr id="248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610302" y="5012485"/>
              <a:ext cx="1230202" cy="17692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9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26632" y="2733757"/>
              <a:ext cx="1197540" cy="15824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0" name="image22.tif" descr="image22.tif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 flipH="1">
              <a:off x="3675192" y="343067"/>
              <a:ext cx="1100420" cy="1560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Shape"/>
            <p:cNvSpPr/>
            <p:nvPr/>
          </p:nvSpPr>
          <p:spPr>
            <a:xfrm flipH="1">
              <a:off x="3675627" y="1472832"/>
              <a:ext cx="1087715" cy="42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7"/>
                  </a:moveTo>
                  <a:lnTo>
                    <a:pt x="973" y="10961"/>
                  </a:lnTo>
                  <a:cubicBezTo>
                    <a:pt x="1171" y="9754"/>
                    <a:pt x="1452" y="8645"/>
                    <a:pt x="1802" y="7686"/>
                  </a:cubicBezTo>
                  <a:cubicBezTo>
                    <a:pt x="2137" y="6767"/>
                    <a:pt x="2531" y="5999"/>
                    <a:pt x="2967" y="5413"/>
                  </a:cubicBezTo>
                  <a:cubicBezTo>
                    <a:pt x="3723" y="4511"/>
                    <a:pt x="4500" y="3722"/>
                    <a:pt x="5292" y="3049"/>
                  </a:cubicBezTo>
                  <a:cubicBezTo>
                    <a:pt x="6224" y="2258"/>
                    <a:pt x="7176" y="1629"/>
                    <a:pt x="8141" y="1168"/>
                  </a:cubicBezTo>
                  <a:cubicBezTo>
                    <a:pt x="8166" y="2722"/>
                    <a:pt x="8361" y="4227"/>
                    <a:pt x="8705" y="5517"/>
                  </a:cubicBezTo>
                  <a:cubicBezTo>
                    <a:pt x="9053" y="6821"/>
                    <a:pt x="9538" y="7851"/>
                    <a:pt x="10106" y="8491"/>
                  </a:cubicBezTo>
                  <a:cubicBezTo>
                    <a:pt x="10794" y="7336"/>
                    <a:pt x="11444" y="6040"/>
                    <a:pt x="12048" y="4616"/>
                  </a:cubicBezTo>
                  <a:cubicBezTo>
                    <a:pt x="12651" y="3195"/>
                    <a:pt x="13207" y="1651"/>
                    <a:pt x="13711" y="0"/>
                  </a:cubicBezTo>
                  <a:cubicBezTo>
                    <a:pt x="14692" y="243"/>
                    <a:pt x="15668" y="600"/>
                    <a:pt x="16636" y="1072"/>
                  </a:cubicBezTo>
                  <a:cubicBezTo>
                    <a:pt x="17554" y="1518"/>
                    <a:pt x="18464" y="2066"/>
                    <a:pt x="19363" y="2715"/>
                  </a:cubicBezTo>
                  <a:cubicBezTo>
                    <a:pt x="19708" y="3311"/>
                    <a:pt x="20015" y="4036"/>
                    <a:pt x="20274" y="4866"/>
                  </a:cubicBezTo>
                  <a:cubicBezTo>
                    <a:pt x="20563" y="5787"/>
                    <a:pt x="20788" y="6824"/>
                    <a:pt x="20940" y="7934"/>
                  </a:cubicBezTo>
                  <a:lnTo>
                    <a:pt x="21600" y="21600"/>
                  </a:lnTo>
                  <a:lnTo>
                    <a:pt x="0" y="21367"/>
                  </a:lnTo>
                  <a:close/>
                </a:path>
              </a:pathLst>
            </a:custGeom>
            <a:solidFill>
              <a:srgbClr val="2D3B6E"/>
            </a:solidFill>
            <a:ln w="25400" cap="flat">
              <a:solidFill>
                <a:srgbClr val="2D3B6F"/>
              </a:solidFill>
              <a:prstDash val="solid"/>
              <a:miter lim="400000"/>
            </a:ln>
            <a:effectLst/>
          </p:spPr>
          <p:txBody>
            <a:bodyPr wrap="square" lIns="68580" tIns="68580" rIns="68580" bIns="68580" numCol="1" anchor="t">
              <a:noAutofit/>
            </a:bodyPr>
            <a:lstStyle/>
            <a:p>
              <a:pPr algn="l" defTabSz="1828800">
                <a:defRPr b="0"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252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flipH="1">
              <a:off x="3675803" y="333144"/>
              <a:ext cx="1099199" cy="15642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3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49657" y="9814099"/>
              <a:ext cx="1151491" cy="1662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4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flipH="1">
              <a:off x="3675193" y="7437746"/>
              <a:ext cx="1100420" cy="17203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5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647376" y="9814099"/>
              <a:ext cx="1156053" cy="16515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6" name="Arrow"/>
            <p:cNvSpPr/>
            <p:nvPr/>
          </p:nvSpPr>
          <p:spPr>
            <a:xfrm rot="5400000">
              <a:off x="-4705367" y="4705366"/>
              <a:ext cx="10442354" cy="1031620"/>
            </a:xfrm>
            <a:prstGeom prst="rightArrow">
              <a:avLst>
                <a:gd name="adj1" fmla="val 32000"/>
                <a:gd name="adj2" fmla="val 110797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57" name="Quote Bubble"/>
            <p:cNvSpPr/>
            <p:nvPr/>
          </p:nvSpPr>
          <p:spPr>
            <a:xfrm>
              <a:off x="5617602" y="197747"/>
              <a:ext cx="1394409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58" name="YellowBox.png" descr="YellowBox.png"/>
            <p:cNvPicPr>
              <a:picLocks noChangeAspect="1"/>
            </p:cNvPicPr>
            <p:nvPr/>
          </p:nvPicPr>
          <p:blipFill>
            <a:blip r:embed="rId9">
              <a:extLst/>
            </a:blip>
            <a:srcRect l="0" t="0" r="0" b="0"/>
            <a:stretch>
              <a:fillRect/>
            </a:stretch>
          </p:blipFill>
          <p:spPr>
            <a:xfrm>
              <a:off x="12997241" y="3525662"/>
              <a:ext cx="3069736" cy="21136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9" name="BlueBox.png" descr="BlueBox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12997241" y="6154927"/>
              <a:ext cx="3069735" cy="21136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0" name="Rounded Rectangle"/>
            <p:cNvSpPr/>
            <p:nvPr/>
          </p:nvSpPr>
          <p:spPr>
            <a:xfrm>
              <a:off x="3463918" y="11426"/>
              <a:ext cx="1582372" cy="2061369"/>
            </a:xfrm>
            <a:prstGeom prst="roundRect">
              <a:avLst>
                <a:gd name="adj" fmla="val 14405"/>
              </a:avLst>
            </a:prstGeom>
            <a:noFill/>
            <a:ln w="2032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1" name="Quote Bubble"/>
            <p:cNvSpPr/>
            <p:nvPr/>
          </p:nvSpPr>
          <p:spPr>
            <a:xfrm>
              <a:off x="5615350" y="7219567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2" name="Quote Bubble"/>
            <p:cNvSpPr/>
            <p:nvPr/>
          </p:nvSpPr>
          <p:spPr>
            <a:xfrm>
              <a:off x="5615350" y="4878960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3" name="Quote Bubble"/>
            <p:cNvSpPr/>
            <p:nvPr/>
          </p:nvSpPr>
          <p:spPr>
            <a:xfrm>
              <a:off x="5615350" y="2593130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64" name="Quote Bubble"/>
            <p:cNvSpPr/>
            <p:nvPr/>
          </p:nvSpPr>
          <p:spPr>
            <a:xfrm>
              <a:off x="5615350" y="9560173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Intro Part 1: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714732">
              <a:defRPr sz="9744"/>
            </a:pPr>
            <a:r>
              <a:t>Intro Part 1: </a:t>
            </a:r>
          </a:p>
          <a:p>
            <a:pPr defTabSz="714732">
              <a:defRPr sz="9744"/>
            </a:pPr>
            <a:r>
              <a:t>General Instructions for Exp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"/>
          <p:cNvGrpSpPr/>
          <p:nvPr/>
        </p:nvGrpSpPr>
        <p:grpSpPr>
          <a:xfrm flipH="1">
            <a:off x="8651329" y="1616923"/>
            <a:ext cx="1036996" cy="1470164"/>
            <a:chOff x="-2" y="0"/>
            <a:chExt cx="1036994" cy="1470162"/>
          </a:xfrm>
        </p:grpSpPr>
        <p:pic>
          <p:nvPicPr>
            <p:cNvPr id="123" name="image22.tif" descr="image22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" y="0"/>
              <a:ext cx="1036996" cy="1470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4" name="Shape"/>
            <p:cNvSpPr/>
            <p:nvPr/>
          </p:nvSpPr>
          <p:spPr>
            <a:xfrm>
              <a:off x="11561" y="1064648"/>
              <a:ext cx="1025022" cy="40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7"/>
                  </a:moveTo>
                  <a:lnTo>
                    <a:pt x="973" y="10961"/>
                  </a:lnTo>
                  <a:cubicBezTo>
                    <a:pt x="1171" y="9754"/>
                    <a:pt x="1452" y="8645"/>
                    <a:pt x="1802" y="7686"/>
                  </a:cubicBezTo>
                  <a:cubicBezTo>
                    <a:pt x="2137" y="6767"/>
                    <a:pt x="2531" y="5999"/>
                    <a:pt x="2967" y="5413"/>
                  </a:cubicBezTo>
                  <a:cubicBezTo>
                    <a:pt x="3723" y="4511"/>
                    <a:pt x="4500" y="3722"/>
                    <a:pt x="5292" y="3049"/>
                  </a:cubicBezTo>
                  <a:cubicBezTo>
                    <a:pt x="6224" y="2258"/>
                    <a:pt x="7176" y="1629"/>
                    <a:pt x="8141" y="1168"/>
                  </a:cubicBezTo>
                  <a:cubicBezTo>
                    <a:pt x="8166" y="2722"/>
                    <a:pt x="8361" y="4227"/>
                    <a:pt x="8705" y="5517"/>
                  </a:cubicBezTo>
                  <a:cubicBezTo>
                    <a:pt x="9053" y="6821"/>
                    <a:pt x="9538" y="7851"/>
                    <a:pt x="10106" y="8491"/>
                  </a:cubicBezTo>
                  <a:cubicBezTo>
                    <a:pt x="10794" y="7336"/>
                    <a:pt x="11444" y="6040"/>
                    <a:pt x="12048" y="4616"/>
                  </a:cubicBezTo>
                  <a:cubicBezTo>
                    <a:pt x="12651" y="3195"/>
                    <a:pt x="13207" y="1651"/>
                    <a:pt x="13711" y="0"/>
                  </a:cubicBezTo>
                  <a:cubicBezTo>
                    <a:pt x="14692" y="243"/>
                    <a:pt x="15668" y="600"/>
                    <a:pt x="16636" y="1072"/>
                  </a:cubicBezTo>
                  <a:cubicBezTo>
                    <a:pt x="17554" y="1518"/>
                    <a:pt x="18464" y="2066"/>
                    <a:pt x="19363" y="2715"/>
                  </a:cubicBezTo>
                  <a:cubicBezTo>
                    <a:pt x="19708" y="3311"/>
                    <a:pt x="20015" y="4036"/>
                    <a:pt x="20274" y="4866"/>
                  </a:cubicBezTo>
                  <a:cubicBezTo>
                    <a:pt x="20563" y="5787"/>
                    <a:pt x="20788" y="6824"/>
                    <a:pt x="20940" y="7934"/>
                  </a:cubicBezTo>
                  <a:lnTo>
                    <a:pt x="21600" y="21600"/>
                  </a:lnTo>
                  <a:lnTo>
                    <a:pt x="0" y="21367"/>
                  </a:lnTo>
                  <a:close/>
                </a:path>
              </a:pathLst>
            </a:custGeom>
            <a:solidFill>
              <a:srgbClr val="2D3B6E"/>
            </a:solidFill>
            <a:ln w="25400" cap="flat">
              <a:solidFill>
                <a:srgbClr val="2D3B6F"/>
              </a:solidFill>
              <a:prstDash val="solid"/>
              <a:miter lim="400000"/>
            </a:ln>
            <a:effectLst/>
          </p:spPr>
          <p:txBody>
            <a:bodyPr wrap="square" lIns="68580" tIns="68580" rIns="68580" bIns="68580" numCol="1" anchor="t">
              <a:noAutofit/>
            </a:bodyPr>
            <a:lstStyle/>
            <a:p>
              <a:pPr algn="l" defTabSz="1828800">
                <a:defRPr b="0"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28" name="Group"/>
          <p:cNvGrpSpPr/>
          <p:nvPr/>
        </p:nvGrpSpPr>
        <p:grpSpPr>
          <a:xfrm>
            <a:off x="24968917" y="3864964"/>
            <a:ext cx="3069736" cy="4742931"/>
            <a:chOff x="0" y="0"/>
            <a:chExt cx="3069734" cy="4742930"/>
          </a:xfrm>
        </p:grpSpPr>
        <p:pic>
          <p:nvPicPr>
            <p:cNvPr id="126" name="YellowBox.png" descr="YellowBox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069735" cy="21136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7" name="BlueBox.png" descr="BlueBox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629265"/>
              <a:ext cx="3069735" cy="2113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29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90179" y="6017211"/>
            <a:ext cx="1159298" cy="1667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05569" y="3869821"/>
            <a:ext cx="1128517" cy="14912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33" name="Group"/>
          <p:cNvGrpSpPr/>
          <p:nvPr/>
        </p:nvGrpSpPr>
        <p:grpSpPr>
          <a:xfrm flipH="1">
            <a:off x="8651329" y="1616923"/>
            <a:ext cx="1036996" cy="1470164"/>
            <a:chOff x="-2" y="0"/>
            <a:chExt cx="1036994" cy="1470162"/>
          </a:xfrm>
        </p:grpSpPr>
        <p:pic>
          <p:nvPicPr>
            <p:cNvPr id="131" name="image22.tif" descr="image22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" y="0"/>
              <a:ext cx="1036996" cy="1470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32" name="Shape"/>
            <p:cNvSpPr/>
            <p:nvPr/>
          </p:nvSpPr>
          <p:spPr>
            <a:xfrm>
              <a:off x="11561" y="1064648"/>
              <a:ext cx="1025022" cy="40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7"/>
                  </a:moveTo>
                  <a:lnTo>
                    <a:pt x="973" y="10961"/>
                  </a:lnTo>
                  <a:cubicBezTo>
                    <a:pt x="1171" y="9754"/>
                    <a:pt x="1452" y="8645"/>
                    <a:pt x="1802" y="7686"/>
                  </a:cubicBezTo>
                  <a:cubicBezTo>
                    <a:pt x="2137" y="6767"/>
                    <a:pt x="2531" y="5999"/>
                    <a:pt x="2967" y="5413"/>
                  </a:cubicBezTo>
                  <a:cubicBezTo>
                    <a:pt x="3723" y="4511"/>
                    <a:pt x="4500" y="3722"/>
                    <a:pt x="5292" y="3049"/>
                  </a:cubicBezTo>
                  <a:cubicBezTo>
                    <a:pt x="6224" y="2258"/>
                    <a:pt x="7176" y="1629"/>
                    <a:pt x="8141" y="1168"/>
                  </a:cubicBezTo>
                  <a:cubicBezTo>
                    <a:pt x="8166" y="2722"/>
                    <a:pt x="8361" y="4227"/>
                    <a:pt x="8705" y="5517"/>
                  </a:cubicBezTo>
                  <a:cubicBezTo>
                    <a:pt x="9053" y="6821"/>
                    <a:pt x="9538" y="7851"/>
                    <a:pt x="10106" y="8491"/>
                  </a:cubicBezTo>
                  <a:cubicBezTo>
                    <a:pt x="10794" y="7336"/>
                    <a:pt x="11444" y="6040"/>
                    <a:pt x="12048" y="4616"/>
                  </a:cubicBezTo>
                  <a:cubicBezTo>
                    <a:pt x="12651" y="3195"/>
                    <a:pt x="13207" y="1651"/>
                    <a:pt x="13711" y="0"/>
                  </a:cubicBezTo>
                  <a:cubicBezTo>
                    <a:pt x="14692" y="243"/>
                    <a:pt x="15668" y="600"/>
                    <a:pt x="16636" y="1072"/>
                  </a:cubicBezTo>
                  <a:cubicBezTo>
                    <a:pt x="17554" y="1518"/>
                    <a:pt x="18464" y="2066"/>
                    <a:pt x="19363" y="2715"/>
                  </a:cubicBezTo>
                  <a:cubicBezTo>
                    <a:pt x="19708" y="3311"/>
                    <a:pt x="20015" y="4036"/>
                    <a:pt x="20274" y="4866"/>
                  </a:cubicBezTo>
                  <a:cubicBezTo>
                    <a:pt x="20563" y="5787"/>
                    <a:pt x="20788" y="6824"/>
                    <a:pt x="20940" y="7934"/>
                  </a:cubicBezTo>
                  <a:lnTo>
                    <a:pt x="21600" y="21600"/>
                  </a:lnTo>
                  <a:lnTo>
                    <a:pt x="0" y="21367"/>
                  </a:lnTo>
                  <a:close/>
                </a:path>
              </a:pathLst>
            </a:custGeom>
            <a:solidFill>
              <a:srgbClr val="2D3B6E"/>
            </a:solidFill>
            <a:ln w="25400" cap="flat">
              <a:solidFill>
                <a:srgbClr val="2D3B6F"/>
              </a:solidFill>
              <a:prstDash val="solid"/>
              <a:miter lim="400000"/>
            </a:ln>
            <a:effectLst/>
          </p:spPr>
          <p:txBody>
            <a:bodyPr wrap="square" lIns="68580" tIns="68580" rIns="68580" bIns="68580" numCol="1" anchor="t">
              <a:noAutofit/>
            </a:bodyPr>
            <a:lstStyle/>
            <a:p>
              <a:pPr algn="l" defTabSz="1828800">
                <a:defRPr b="0"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13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flipH="1">
            <a:off x="8651905" y="1607572"/>
            <a:ext cx="1035844" cy="1474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627266" y="10542077"/>
            <a:ext cx="1085123" cy="1566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flipH="1">
            <a:off x="8651330" y="8302689"/>
            <a:ext cx="1036995" cy="1621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625116" y="10542077"/>
            <a:ext cx="1089423" cy="15563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0" name="Group"/>
          <p:cNvGrpSpPr/>
          <p:nvPr/>
        </p:nvGrpSpPr>
        <p:grpSpPr>
          <a:xfrm>
            <a:off x="14311143" y="4486535"/>
            <a:ext cx="3069736" cy="4742931"/>
            <a:chOff x="0" y="0"/>
            <a:chExt cx="3069734" cy="4742930"/>
          </a:xfrm>
        </p:grpSpPr>
        <p:pic>
          <p:nvPicPr>
            <p:cNvPr id="138" name="YellowBox.png" descr="YellowBox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069735" cy="21136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9" name="BlueBox.png" descr="BlueBox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629265"/>
              <a:ext cx="3069735" cy="2113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roup"/>
          <p:cNvGrpSpPr/>
          <p:nvPr/>
        </p:nvGrpSpPr>
        <p:grpSpPr>
          <a:xfrm>
            <a:off x="7309945" y="1020135"/>
            <a:ext cx="1258493" cy="10432589"/>
            <a:chOff x="0" y="0"/>
            <a:chExt cx="1258491" cy="10432588"/>
          </a:xfrm>
        </p:grpSpPr>
        <p:sp>
          <p:nvSpPr>
            <p:cNvPr id="144" name="Shape"/>
            <p:cNvSpPr/>
            <p:nvPr/>
          </p:nvSpPr>
          <p:spPr>
            <a:xfrm flipH="1">
              <a:off x="35718" y="2293539"/>
              <a:ext cx="1222774" cy="143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533" fill="norm" stroke="1" extrusionOk="0">
                  <a:moveTo>
                    <a:pt x="8730" y="3"/>
                  </a:moveTo>
                  <a:cubicBezTo>
                    <a:pt x="8247" y="-26"/>
                    <a:pt x="7776" y="129"/>
                    <a:pt x="7341" y="382"/>
                  </a:cubicBezTo>
                  <a:cubicBezTo>
                    <a:pt x="6897" y="449"/>
                    <a:pt x="6458" y="588"/>
                    <a:pt x="6092" y="897"/>
                  </a:cubicBezTo>
                  <a:cubicBezTo>
                    <a:pt x="5823" y="1123"/>
                    <a:pt x="5634" y="1398"/>
                    <a:pt x="5492" y="1690"/>
                  </a:cubicBezTo>
                  <a:cubicBezTo>
                    <a:pt x="4659" y="1338"/>
                    <a:pt x="3643" y="1444"/>
                    <a:pt x="2903" y="2069"/>
                  </a:cubicBezTo>
                  <a:cubicBezTo>
                    <a:pt x="2373" y="2516"/>
                    <a:pt x="2096" y="3130"/>
                    <a:pt x="2064" y="3756"/>
                  </a:cubicBezTo>
                  <a:cubicBezTo>
                    <a:pt x="1725" y="3887"/>
                    <a:pt x="1395" y="4045"/>
                    <a:pt x="1103" y="4292"/>
                  </a:cubicBezTo>
                  <a:cubicBezTo>
                    <a:pt x="-96" y="5304"/>
                    <a:pt x="-309" y="6937"/>
                    <a:pt x="421" y="8216"/>
                  </a:cubicBezTo>
                  <a:cubicBezTo>
                    <a:pt x="-209" y="9349"/>
                    <a:pt x="-125" y="10760"/>
                    <a:pt x="782" y="11776"/>
                  </a:cubicBezTo>
                  <a:cubicBezTo>
                    <a:pt x="1459" y="12533"/>
                    <a:pt x="2423" y="12848"/>
                    <a:pt x="3388" y="12798"/>
                  </a:cubicBezTo>
                  <a:cubicBezTo>
                    <a:pt x="3357" y="13254"/>
                    <a:pt x="3510" y="13715"/>
                    <a:pt x="3840" y="14085"/>
                  </a:cubicBezTo>
                  <a:cubicBezTo>
                    <a:pt x="4460" y="14779"/>
                    <a:pt x="5497" y="14865"/>
                    <a:pt x="6272" y="14356"/>
                  </a:cubicBezTo>
                  <a:cubicBezTo>
                    <a:pt x="6306" y="14401"/>
                    <a:pt x="6317" y="14457"/>
                    <a:pt x="6355" y="14499"/>
                  </a:cubicBezTo>
                  <a:cubicBezTo>
                    <a:pt x="7049" y="15276"/>
                    <a:pt x="8176" y="15405"/>
                    <a:pt x="9083" y="14928"/>
                  </a:cubicBezTo>
                  <a:cubicBezTo>
                    <a:pt x="9093" y="15073"/>
                    <a:pt x="9090" y="15223"/>
                    <a:pt x="9116" y="15364"/>
                  </a:cubicBezTo>
                  <a:cubicBezTo>
                    <a:pt x="8772" y="15787"/>
                    <a:pt x="8711" y="16398"/>
                    <a:pt x="9050" y="16822"/>
                  </a:cubicBezTo>
                  <a:cubicBezTo>
                    <a:pt x="9310" y="17147"/>
                    <a:pt x="9693" y="17181"/>
                    <a:pt x="10061" y="17080"/>
                  </a:cubicBezTo>
                  <a:cubicBezTo>
                    <a:pt x="10624" y="17571"/>
                    <a:pt x="11300" y="17731"/>
                    <a:pt x="11976" y="17537"/>
                  </a:cubicBezTo>
                  <a:cubicBezTo>
                    <a:pt x="12358" y="17884"/>
                    <a:pt x="12924" y="17927"/>
                    <a:pt x="13324" y="17552"/>
                  </a:cubicBezTo>
                  <a:cubicBezTo>
                    <a:pt x="13510" y="17377"/>
                    <a:pt x="13582" y="17141"/>
                    <a:pt x="13628" y="16901"/>
                  </a:cubicBezTo>
                  <a:cubicBezTo>
                    <a:pt x="13666" y="16874"/>
                    <a:pt x="13716" y="16884"/>
                    <a:pt x="13751" y="16851"/>
                  </a:cubicBezTo>
                  <a:cubicBezTo>
                    <a:pt x="14136" y="16490"/>
                    <a:pt x="14176" y="15924"/>
                    <a:pt x="13949" y="15472"/>
                  </a:cubicBezTo>
                  <a:cubicBezTo>
                    <a:pt x="14593" y="15754"/>
                    <a:pt x="15370" y="15671"/>
                    <a:pt x="15946" y="15186"/>
                  </a:cubicBezTo>
                  <a:cubicBezTo>
                    <a:pt x="16026" y="15118"/>
                    <a:pt x="16061" y="15027"/>
                    <a:pt x="16127" y="14950"/>
                  </a:cubicBezTo>
                  <a:cubicBezTo>
                    <a:pt x="16690" y="15073"/>
                    <a:pt x="17313" y="14971"/>
                    <a:pt x="17787" y="14571"/>
                  </a:cubicBezTo>
                  <a:cubicBezTo>
                    <a:pt x="18258" y="14173"/>
                    <a:pt x="18446" y="13604"/>
                    <a:pt x="18403" y="13048"/>
                  </a:cubicBezTo>
                  <a:cubicBezTo>
                    <a:pt x="18580" y="13006"/>
                    <a:pt x="18773" y="13001"/>
                    <a:pt x="18921" y="12877"/>
                  </a:cubicBezTo>
                  <a:cubicBezTo>
                    <a:pt x="19235" y="12612"/>
                    <a:pt x="19303" y="12244"/>
                    <a:pt x="19250" y="11876"/>
                  </a:cubicBezTo>
                  <a:cubicBezTo>
                    <a:pt x="19314" y="11705"/>
                    <a:pt x="19362" y="11527"/>
                    <a:pt x="19373" y="11347"/>
                  </a:cubicBezTo>
                  <a:cubicBezTo>
                    <a:pt x="19722" y="11295"/>
                    <a:pt x="20063" y="11183"/>
                    <a:pt x="20351" y="10940"/>
                  </a:cubicBezTo>
                  <a:cubicBezTo>
                    <a:pt x="21070" y="10333"/>
                    <a:pt x="21182" y="9342"/>
                    <a:pt x="20713" y="8588"/>
                  </a:cubicBezTo>
                  <a:cubicBezTo>
                    <a:pt x="21291" y="7470"/>
                    <a:pt x="21170" y="6083"/>
                    <a:pt x="20285" y="5093"/>
                  </a:cubicBezTo>
                  <a:cubicBezTo>
                    <a:pt x="19850" y="4606"/>
                    <a:pt x="19282" y="4341"/>
                    <a:pt x="18683" y="4185"/>
                  </a:cubicBezTo>
                  <a:cubicBezTo>
                    <a:pt x="18626" y="3548"/>
                    <a:pt x="18429" y="2922"/>
                    <a:pt x="17968" y="2405"/>
                  </a:cubicBezTo>
                  <a:cubicBezTo>
                    <a:pt x="17080" y="1412"/>
                    <a:pt x="15697" y="1107"/>
                    <a:pt x="14475" y="1512"/>
                  </a:cubicBezTo>
                  <a:cubicBezTo>
                    <a:pt x="14318" y="1559"/>
                    <a:pt x="14178" y="1668"/>
                    <a:pt x="14031" y="1747"/>
                  </a:cubicBezTo>
                  <a:cubicBezTo>
                    <a:pt x="13956" y="1621"/>
                    <a:pt x="13903" y="1483"/>
                    <a:pt x="13801" y="1369"/>
                  </a:cubicBezTo>
                  <a:cubicBezTo>
                    <a:pt x="12972" y="441"/>
                    <a:pt x="11562" y="341"/>
                    <a:pt x="10546" y="1068"/>
                  </a:cubicBezTo>
                  <a:cubicBezTo>
                    <a:pt x="10487" y="981"/>
                    <a:pt x="10471" y="878"/>
                    <a:pt x="10398" y="797"/>
                  </a:cubicBezTo>
                  <a:cubicBezTo>
                    <a:pt x="9962" y="308"/>
                    <a:pt x="9350" y="41"/>
                    <a:pt x="8730" y="3"/>
                  </a:cubicBezTo>
                  <a:close/>
                  <a:moveTo>
                    <a:pt x="9724" y="17594"/>
                  </a:moveTo>
                  <a:cubicBezTo>
                    <a:pt x="9486" y="17580"/>
                    <a:pt x="9235" y="17629"/>
                    <a:pt x="9042" y="17759"/>
                  </a:cubicBezTo>
                  <a:cubicBezTo>
                    <a:pt x="8767" y="17945"/>
                    <a:pt x="8747" y="18221"/>
                    <a:pt x="8837" y="18481"/>
                  </a:cubicBezTo>
                  <a:cubicBezTo>
                    <a:pt x="8723" y="18709"/>
                    <a:pt x="8736" y="18950"/>
                    <a:pt x="9050" y="19153"/>
                  </a:cubicBezTo>
                  <a:cubicBezTo>
                    <a:pt x="9537" y="19466"/>
                    <a:pt x="10359" y="19519"/>
                    <a:pt x="10891" y="19267"/>
                  </a:cubicBezTo>
                  <a:cubicBezTo>
                    <a:pt x="11069" y="19183"/>
                    <a:pt x="11105" y="19062"/>
                    <a:pt x="11171" y="18945"/>
                  </a:cubicBezTo>
                  <a:cubicBezTo>
                    <a:pt x="11206" y="18932"/>
                    <a:pt x="11261" y="18940"/>
                    <a:pt x="11294" y="18924"/>
                  </a:cubicBezTo>
                  <a:cubicBezTo>
                    <a:pt x="11826" y="18672"/>
                    <a:pt x="11863" y="18208"/>
                    <a:pt x="11376" y="17895"/>
                  </a:cubicBezTo>
                  <a:cubicBezTo>
                    <a:pt x="11019" y="17665"/>
                    <a:pt x="10501" y="17633"/>
                    <a:pt x="10028" y="17702"/>
                  </a:cubicBezTo>
                  <a:cubicBezTo>
                    <a:pt x="9924" y="17664"/>
                    <a:pt x="9837" y="17601"/>
                    <a:pt x="9724" y="17594"/>
                  </a:cubicBezTo>
                  <a:close/>
                  <a:moveTo>
                    <a:pt x="8113" y="18953"/>
                  </a:moveTo>
                  <a:cubicBezTo>
                    <a:pt x="7875" y="18938"/>
                    <a:pt x="7630" y="18972"/>
                    <a:pt x="7439" y="19067"/>
                  </a:cubicBezTo>
                  <a:cubicBezTo>
                    <a:pt x="7058" y="19257"/>
                    <a:pt x="7035" y="19605"/>
                    <a:pt x="7382" y="19839"/>
                  </a:cubicBezTo>
                  <a:cubicBezTo>
                    <a:pt x="7729" y="20073"/>
                    <a:pt x="8324" y="20107"/>
                    <a:pt x="8705" y="19918"/>
                  </a:cubicBezTo>
                  <a:cubicBezTo>
                    <a:pt x="9086" y="19728"/>
                    <a:pt x="9118" y="19380"/>
                    <a:pt x="8771" y="19146"/>
                  </a:cubicBezTo>
                  <a:cubicBezTo>
                    <a:pt x="8597" y="19028"/>
                    <a:pt x="8352" y="18967"/>
                    <a:pt x="8113" y="18953"/>
                  </a:cubicBezTo>
                  <a:close/>
                  <a:moveTo>
                    <a:pt x="6593" y="20382"/>
                  </a:moveTo>
                  <a:cubicBezTo>
                    <a:pt x="6473" y="20375"/>
                    <a:pt x="6367" y="20426"/>
                    <a:pt x="6256" y="20461"/>
                  </a:cubicBezTo>
                  <a:cubicBezTo>
                    <a:pt x="6000" y="20418"/>
                    <a:pt x="5740" y="20438"/>
                    <a:pt x="5541" y="20582"/>
                  </a:cubicBezTo>
                  <a:cubicBezTo>
                    <a:pt x="5233" y="20806"/>
                    <a:pt x="5233" y="21167"/>
                    <a:pt x="5541" y="21390"/>
                  </a:cubicBezTo>
                  <a:cubicBezTo>
                    <a:pt x="5795" y="21574"/>
                    <a:pt x="6154" y="21566"/>
                    <a:pt x="6453" y="21447"/>
                  </a:cubicBezTo>
                  <a:cubicBezTo>
                    <a:pt x="6662" y="21473"/>
                    <a:pt x="6874" y="21448"/>
                    <a:pt x="7045" y="21340"/>
                  </a:cubicBezTo>
                  <a:cubicBezTo>
                    <a:pt x="7353" y="21146"/>
                    <a:pt x="7385" y="20798"/>
                    <a:pt x="7111" y="20568"/>
                  </a:cubicBezTo>
                  <a:cubicBezTo>
                    <a:pt x="6974" y="20453"/>
                    <a:pt x="6784" y="20394"/>
                    <a:pt x="6593" y="20382"/>
                  </a:cubicBezTo>
                  <a:close/>
                </a:path>
              </a:pathLst>
            </a:cu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5" name="Shape"/>
            <p:cNvSpPr/>
            <p:nvPr/>
          </p:nvSpPr>
          <p:spPr>
            <a:xfrm flipH="1">
              <a:off x="35718" y="0"/>
              <a:ext cx="1222774" cy="143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533" fill="norm" stroke="1" extrusionOk="0">
                  <a:moveTo>
                    <a:pt x="8730" y="3"/>
                  </a:moveTo>
                  <a:cubicBezTo>
                    <a:pt x="8247" y="-26"/>
                    <a:pt x="7776" y="129"/>
                    <a:pt x="7341" y="382"/>
                  </a:cubicBezTo>
                  <a:cubicBezTo>
                    <a:pt x="6897" y="449"/>
                    <a:pt x="6458" y="588"/>
                    <a:pt x="6092" y="897"/>
                  </a:cubicBezTo>
                  <a:cubicBezTo>
                    <a:pt x="5823" y="1123"/>
                    <a:pt x="5634" y="1398"/>
                    <a:pt x="5492" y="1690"/>
                  </a:cubicBezTo>
                  <a:cubicBezTo>
                    <a:pt x="4659" y="1338"/>
                    <a:pt x="3643" y="1444"/>
                    <a:pt x="2903" y="2069"/>
                  </a:cubicBezTo>
                  <a:cubicBezTo>
                    <a:pt x="2373" y="2516"/>
                    <a:pt x="2096" y="3130"/>
                    <a:pt x="2064" y="3756"/>
                  </a:cubicBezTo>
                  <a:cubicBezTo>
                    <a:pt x="1725" y="3887"/>
                    <a:pt x="1395" y="4045"/>
                    <a:pt x="1103" y="4292"/>
                  </a:cubicBezTo>
                  <a:cubicBezTo>
                    <a:pt x="-96" y="5304"/>
                    <a:pt x="-309" y="6937"/>
                    <a:pt x="421" y="8216"/>
                  </a:cubicBezTo>
                  <a:cubicBezTo>
                    <a:pt x="-209" y="9349"/>
                    <a:pt x="-125" y="10760"/>
                    <a:pt x="782" y="11776"/>
                  </a:cubicBezTo>
                  <a:cubicBezTo>
                    <a:pt x="1459" y="12533"/>
                    <a:pt x="2423" y="12848"/>
                    <a:pt x="3388" y="12798"/>
                  </a:cubicBezTo>
                  <a:cubicBezTo>
                    <a:pt x="3357" y="13254"/>
                    <a:pt x="3510" y="13715"/>
                    <a:pt x="3840" y="14085"/>
                  </a:cubicBezTo>
                  <a:cubicBezTo>
                    <a:pt x="4460" y="14779"/>
                    <a:pt x="5497" y="14865"/>
                    <a:pt x="6272" y="14356"/>
                  </a:cubicBezTo>
                  <a:cubicBezTo>
                    <a:pt x="6306" y="14401"/>
                    <a:pt x="6317" y="14457"/>
                    <a:pt x="6355" y="14499"/>
                  </a:cubicBezTo>
                  <a:cubicBezTo>
                    <a:pt x="7049" y="15276"/>
                    <a:pt x="8176" y="15405"/>
                    <a:pt x="9083" y="14928"/>
                  </a:cubicBezTo>
                  <a:cubicBezTo>
                    <a:pt x="9093" y="15073"/>
                    <a:pt x="9090" y="15223"/>
                    <a:pt x="9116" y="15364"/>
                  </a:cubicBezTo>
                  <a:cubicBezTo>
                    <a:pt x="8772" y="15787"/>
                    <a:pt x="8711" y="16398"/>
                    <a:pt x="9050" y="16822"/>
                  </a:cubicBezTo>
                  <a:cubicBezTo>
                    <a:pt x="9310" y="17147"/>
                    <a:pt x="9693" y="17181"/>
                    <a:pt x="10061" y="17080"/>
                  </a:cubicBezTo>
                  <a:cubicBezTo>
                    <a:pt x="10624" y="17571"/>
                    <a:pt x="11300" y="17731"/>
                    <a:pt x="11976" y="17537"/>
                  </a:cubicBezTo>
                  <a:cubicBezTo>
                    <a:pt x="12358" y="17884"/>
                    <a:pt x="12924" y="17927"/>
                    <a:pt x="13324" y="17552"/>
                  </a:cubicBezTo>
                  <a:cubicBezTo>
                    <a:pt x="13510" y="17377"/>
                    <a:pt x="13582" y="17141"/>
                    <a:pt x="13628" y="16901"/>
                  </a:cubicBezTo>
                  <a:cubicBezTo>
                    <a:pt x="13666" y="16874"/>
                    <a:pt x="13716" y="16884"/>
                    <a:pt x="13751" y="16851"/>
                  </a:cubicBezTo>
                  <a:cubicBezTo>
                    <a:pt x="14136" y="16490"/>
                    <a:pt x="14176" y="15924"/>
                    <a:pt x="13949" y="15472"/>
                  </a:cubicBezTo>
                  <a:cubicBezTo>
                    <a:pt x="14593" y="15754"/>
                    <a:pt x="15370" y="15671"/>
                    <a:pt x="15946" y="15186"/>
                  </a:cubicBezTo>
                  <a:cubicBezTo>
                    <a:pt x="16026" y="15118"/>
                    <a:pt x="16061" y="15027"/>
                    <a:pt x="16127" y="14950"/>
                  </a:cubicBezTo>
                  <a:cubicBezTo>
                    <a:pt x="16690" y="15073"/>
                    <a:pt x="17313" y="14971"/>
                    <a:pt x="17787" y="14571"/>
                  </a:cubicBezTo>
                  <a:cubicBezTo>
                    <a:pt x="18258" y="14173"/>
                    <a:pt x="18446" y="13604"/>
                    <a:pt x="18403" y="13048"/>
                  </a:cubicBezTo>
                  <a:cubicBezTo>
                    <a:pt x="18580" y="13006"/>
                    <a:pt x="18773" y="13001"/>
                    <a:pt x="18921" y="12877"/>
                  </a:cubicBezTo>
                  <a:cubicBezTo>
                    <a:pt x="19235" y="12612"/>
                    <a:pt x="19303" y="12244"/>
                    <a:pt x="19250" y="11876"/>
                  </a:cubicBezTo>
                  <a:cubicBezTo>
                    <a:pt x="19314" y="11705"/>
                    <a:pt x="19362" y="11527"/>
                    <a:pt x="19373" y="11347"/>
                  </a:cubicBezTo>
                  <a:cubicBezTo>
                    <a:pt x="19722" y="11295"/>
                    <a:pt x="20063" y="11183"/>
                    <a:pt x="20351" y="10940"/>
                  </a:cubicBezTo>
                  <a:cubicBezTo>
                    <a:pt x="21070" y="10333"/>
                    <a:pt x="21182" y="9342"/>
                    <a:pt x="20713" y="8588"/>
                  </a:cubicBezTo>
                  <a:cubicBezTo>
                    <a:pt x="21291" y="7470"/>
                    <a:pt x="21170" y="6083"/>
                    <a:pt x="20285" y="5093"/>
                  </a:cubicBezTo>
                  <a:cubicBezTo>
                    <a:pt x="19850" y="4606"/>
                    <a:pt x="19282" y="4341"/>
                    <a:pt x="18683" y="4185"/>
                  </a:cubicBezTo>
                  <a:cubicBezTo>
                    <a:pt x="18626" y="3548"/>
                    <a:pt x="18429" y="2922"/>
                    <a:pt x="17968" y="2405"/>
                  </a:cubicBezTo>
                  <a:cubicBezTo>
                    <a:pt x="17080" y="1412"/>
                    <a:pt x="15697" y="1107"/>
                    <a:pt x="14475" y="1512"/>
                  </a:cubicBezTo>
                  <a:cubicBezTo>
                    <a:pt x="14318" y="1559"/>
                    <a:pt x="14178" y="1668"/>
                    <a:pt x="14031" y="1747"/>
                  </a:cubicBezTo>
                  <a:cubicBezTo>
                    <a:pt x="13956" y="1621"/>
                    <a:pt x="13903" y="1483"/>
                    <a:pt x="13801" y="1369"/>
                  </a:cubicBezTo>
                  <a:cubicBezTo>
                    <a:pt x="12972" y="441"/>
                    <a:pt x="11562" y="341"/>
                    <a:pt x="10546" y="1068"/>
                  </a:cubicBezTo>
                  <a:cubicBezTo>
                    <a:pt x="10487" y="981"/>
                    <a:pt x="10471" y="878"/>
                    <a:pt x="10398" y="797"/>
                  </a:cubicBezTo>
                  <a:cubicBezTo>
                    <a:pt x="9962" y="308"/>
                    <a:pt x="9350" y="41"/>
                    <a:pt x="8730" y="3"/>
                  </a:cubicBezTo>
                  <a:close/>
                  <a:moveTo>
                    <a:pt x="9724" y="17594"/>
                  </a:moveTo>
                  <a:cubicBezTo>
                    <a:pt x="9486" y="17580"/>
                    <a:pt x="9235" y="17629"/>
                    <a:pt x="9042" y="17759"/>
                  </a:cubicBezTo>
                  <a:cubicBezTo>
                    <a:pt x="8767" y="17945"/>
                    <a:pt x="8747" y="18221"/>
                    <a:pt x="8837" y="18481"/>
                  </a:cubicBezTo>
                  <a:cubicBezTo>
                    <a:pt x="8723" y="18709"/>
                    <a:pt x="8736" y="18950"/>
                    <a:pt x="9050" y="19153"/>
                  </a:cubicBezTo>
                  <a:cubicBezTo>
                    <a:pt x="9537" y="19466"/>
                    <a:pt x="10359" y="19519"/>
                    <a:pt x="10891" y="19267"/>
                  </a:cubicBezTo>
                  <a:cubicBezTo>
                    <a:pt x="11069" y="19183"/>
                    <a:pt x="11105" y="19062"/>
                    <a:pt x="11171" y="18945"/>
                  </a:cubicBezTo>
                  <a:cubicBezTo>
                    <a:pt x="11206" y="18932"/>
                    <a:pt x="11261" y="18940"/>
                    <a:pt x="11294" y="18924"/>
                  </a:cubicBezTo>
                  <a:cubicBezTo>
                    <a:pt x="11826" y="18672"/>
                    <a:pt x="11863" y="18208"/>
                    <a:pt x="11376" y="17895"/>
                  </a:cubicBezTo>
                  <a:cubicBezTo>
                    <a:pt x="11019" y="17665"/>
                    <a:pt x="10501" y="17633"/>
                    <a:pt x="10028" y="17702"/>
                  </a:cubicBezTo>
                  <a:cubicBezTo>
                    <a:pt x="9924" y="17664"/>
                    <a:pt x="9837" y="17601"/>
                    <a:pt x="9724" y="17594"/>
                  </a:cubicBezTo>
                  <a:close/>
                  <a:moveTo>
                    <a:pt x="8113" y="18953"/>
                  </a:moveTo>
                  <a:cubicBezTo>
                    <a:pt x="7875" y="18938"/>
                    <a:pt x="7630" y="18972"/>
                    <a:pt x="7439" y="19067"/>
                  </a:cubicBezTo>
                  <a:cubicBezTo>
                    <a:pt x="7058" y="19257"/>
                    <a:pt x="7035" y="19605"/>
                    <a:pt x="7382" y="19839"/>
                  </a:cubicBezTo>
                  <a:cubicBezTo>
                    <a:pt x="7729" y="20073"/>
                    <a:pt x="8324" y="20107"/>
                    <a:pt x="8705" y="19918"/>
                  </a:cubicBezTo>
                  <a:cubicBezTo>
                    <a:pt x="9086" y="19728"/>
                    <a:pt x="9118" y="19380"/>
                    <a:pt x="8771" y="19146"/>
                  </a:cubicBezTo>
                  <a:cubicBezTo>
                    <a:pt x="8597" y="19028"/>
                    <a:pt x="8352" y="18967"/>
                    <a:pt x="8113" y="18953"/>
                  </a:cubicBezTo>
                  <a:close/>
                  <a:moveTo>
                    <a:pt x="6593" y="20382"/>
                  </a:moveTo>
                  <a:cubicBezTo>
                    <a:pt x="6473" y="20375"/>
                    <a:pt x="6367" y="20426"/>
                    <a:pt x="6256" y="20461"/>
                  </a:cubicBezTo>
                  <a:cubicBezTo>
                    <a:pt x="6000" y="20418"/>
                    <a:pt x="5740" y="20438"/>
                    <a:pt x="5541" y="20582"/>
                  </a:cubicBezTo>
                  <a:cubicBezTo>
                    <a:pt x="5233" y="20806"/>
                    <a:pt x="5233" y="21167"/>
                    <a:pt x="5541" y="21390"/>
                  </a:cubicBezTo>
                  <a:cubicBezTo>
                    <a:pt x="5795" y="21574"/>
                    <a:pt x="6154" y="21566"/>
                    <a:pt x="6453" y="21447"/>
                  </a:cubicBezTo>
                  <a:cubicBezTo>
                    <a:pt x="6662" y="21473"/>
                    <a:pt x="6874" y="21448"/>
                    <a:pt x="7045" y="21340"/>
                  </a:cubicBezTo>
                  <a:cubicBezTo>
                    <a:pt x="7353" y="21146"/>
                    <a:pt x="7385" y="20798"/>
                    <a:pt x="7111" y="20568"/>
                  </a:cubicBezTo>
                  <a:cubicBezTo>
                    <a:pt x="6974" y="20453"/>
                    <a:pt x="6784" y="20394"/>
                    <a:pt x="6593" y="20382"/>
                  </a:cubicBezTo>
                  <a:close/>
                </a:path>
              </a:pathLst>
            </a:cu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6" name="Shape"/>
            <p:cNvSpPr/>
            <p:nvPr/>
          </p:nvSpPr>
          <p:spPr>
            <a:xfrm flipH="1">
              <a:off x="0" y="4587079"/>
              <a:ext cx="1222774" cy="143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533" fill="norm" stroke="1" extrusionOk="0">
                  <a:moveTo>
                    <a:pt x="8730" y="3"/>
                  </a:moveTo>
                  <a:cubicBezTo>
                    <a:pt x="8247" y="-26"/>
                    <a:pt x="7776" y="129"/>
                    <a:pt x="7341" y="382"/>
                  </a:cubicBezTo>
                  <a:cubicBezTo>
                    <a:pt x="6897" y="449"/>
                    <a:pt x="6458" y="588"/>
                    <a:pt x="6092" y="897"/>
                  </a:cubicBezTo>
                  <a:cubicBezTo>
                    <a:pt x="5823" y="1123"/>
                    <a:pt x="5634" y="1398"/>
                    <a:pt x="5492" y="1690"/>
                  </a:cubicBezTo>
                  <a:cubicBezTo>
                    <a:pt x="4659" y="1338"/>
                    <a:pt x="3643" y="1444"/>
                    <a:pt x="2903" y="2069"/>
                  </a:cubicBezTo>
                  <a:cubicBezTo>
                    <a:pt x="2373" y="2516"/>
                    <a:pt x="2096" y="3130"/>
                    <a:pt x="2064" y="3756"/>
                  </a:cubicBezTo>
                  <a:cubicBezTo>
                    <a:pt x="1725" y="3887"/>
                    <a:pt x="1395" y="4045"/>
                    <a:pt x="1103" y="4292"/>
                  </a:cubicBezTo>
                  <a:cubicBezTo>
                    <a:pt x="-96" y="5304"/>
                    <a:pt x="-309" y="6937"/>
                    <a:pt x="421" y="8216"/>
                  </a:cubicBezTo>
                  <a:cubicBezTo>
                    <a:pt x="-209" y="9349"/>
                    <a:pt x="-125" y="10760"/>
                    <a:pt x="782" y="11776"/>
                  </a:cubicBezTo>
                  <a:cubicBezTo>
                    <a:pt x="1459" y="12533"/>
                    <a:pt x="2423" y="12848"/>
                    <a:pt x="3388" y="12798"/>
                  </a:cubicBezTo>
                  <a:cubicBezTo>
                    <a:pt x="3357" y="13254"/>
                    <a:pt x="3510" y="13715"/>
                    <a:pt x="3840" y="14085"/>
                  </a:cubicBezTo>
                  <a:cubicBezTo>
                    <a:pt x="4460" y="14779"/>
                    <a:pt x="5497" y="14865"/>
                    <a:pt x="6272" y="14356"/>
                  </a:cubicBezTo>
                  <a:cubicBezTo>
                    <a:pt x="6306" y="14401"/>
                    <a:pt x="6317" y="14457"/>
                    <a:pt x="6355" y="14499"/>
                  </a:cubicBezTo>
                  <a:cubicBezTo>
                    <a:pt x="7049" y="15276"/>
                    <a:pt x="8176" y="15405"/>
                    <a:pt x="9083" y="14928"/>
                  </a:cubicBezTo>
                  <a:cubicBezTo>
                    <a:pt x="9093" y="15073"/>
                    <a:pt x="9090" y="15223"/>
                    <a:pt x="9116" y="15364"/>
                  </a:cubicBezTo>
                  <a:cubicBezTo>
                    <a:pt x="8772" y="15787"/>
                    <a:pt x="8711" y="16398"/>
                    <a:pt x="9050" y="16822"/>
                  </a:cubicBezTo>
                  <a:cubicBezTo>
                    <a:pt x="9310" y="17147"/>
                    <a:pt x="9693" y="17181"/>
                    <a:pt x="10061" y="17080"/>
                  </a:cubicBezTo>
                  <a:cubicBezTo>
                    <a:pt x="10624" y="17571"/>
                    <a:pt x="11300" y="17731"/>
                    <a:pt x="11976" y="17537"/>
                  </a:cubicBezTo>
                  <a:cubicBezTo>
                    <a:pt x="12358" y="17884"/>
                    <a:pt x="12924" y="17927"/>
                    <a:pt x="13324" y="17552"/>
                  </a:cubicBezTo>
                  <a:cubicBezTo>
                    <a:pt x="13510" y="17377"/>
                    <a:pt x="13582" y="17141"/>
                    <a:pt x="13628" y="16901"/>
                  </a:cubicBezTo>
                  <a:cubicBezTo>
                    <a:pt x="13666" y="16874"/>
                    <a:pt x="13716" y="16884"/>
                    <a:pt x="13751" y="16851"/>
                  </a:cubicBezTo>
                  <a:cubicBezTo>
                    <a:pt x="14136" y="16490"/>
                    <a:pt x="14176" y="15924"/>
                    <a:pt x="13949" y="15472"/>
                  </a:cubicBezTo>
                  <a:cubicBezTo>
                    <a:pt x="14593" y="15754"/>
                    <a:pt x="15370" y="15671"/>
                    <a:pt x="15946" y="15186"/>
                  </a:cubicBezTo>
                  <a:cubicBezTo>
                    <a:pt x="16026" y="15118"/>
                    <a:pt x="16061" y="15027"/>
                    <a:pt x="16127" y="14950"/>
                  </a:cubicBezTo>
                  <a:cubicBezTo>
                    <a:pt x="16690" y="15073"/>
                    <a:pt x="17313" y="14971"/>
                    <a:pt x="17787" y="14571"/>
                  </a:cubicBezTo>
                  <a:cubicBezTo>
                    <a:pt x="18258" y="14173"/>
                    <a:pt x="18446" y="13604"/>
                    <a:pt x="18403" y="13048"/>
                  </a:cubicBezTo>
                  <a:cubicBezTo>
                    <a:pt x="18580" y="13006"/>
                    <a:pt x="18773" y="13001"/>
                    <a:pt x="18921" y="12877"/>
                  </a:cubicBezTo>
                  <a:cubicBezTo>
                    <a:pt x="19235" y="12612"/>
                    <a:pt x="19303" y="12244"/>
                    <a:pt x="19250" y="11876"/>
                  </a:cubicBezTo>
                  <a:cubicBezTo>
                    <a:pt x="19314" y="11705"/>
                    <a:pt x="19362" y="11527"/>
                    <a:pt x="19373" y="11347"/>
                  </a:cubicBezTo>
                  <a:cubicBezTo>
                    <a:pt x="19722" y="11295"/>
                    <a:pt x="20063" y="11183"/>
                    <a:pt x="20351" y="10940"/>
                  </a:cubicBezTo>
                  <a:cubicBezTo>
                    <a:pt x="21070" y="10333"/>
                    <a:pt x="21182" y="9342"/>
                    <a:pt x="20713" y="8588"/>
                  </a:cubicBezTo>
                  <a:cubicBezTo>
                    <a:pt x="21291" y="7470"/>
                    <a:pt x="21170" y="6083"/>
                    <a:pt x="20285" y="5093"/>
                  </a:cubicBezTo>
                  <a:cubicBezTo>
                    <a:pt x="19850" y="4606"/>
                    <a:pt x="19282" y="4341"/>
                    <a:pt x="18683" y="4185"/>
                  </a:cubicBezTo>
                  <a:cubicBezTo>
                    <a:pt x="18626" y="3548"/>
                    <a:pt x="18429" y="2922"/>
                    <a:pt x="17968" y="2405"/>
                  </a:cubicBezTo>
                  <a:cubicBezTo>
                    <a:pt x="17080" y="1412"/>
                    <a:pt x="15697" y="1107"/>
                    <a:pt x="14475" y="1512"/>
                  </a:cubicBezTo>
                  <a:cubicBezTo>
                    <a:pt x="14318" y="1559"/>
                    <a:pt x="14178" y="1668"/>
                    <a:pt x="14031" y="1747"/>
                  </a:cubicBezTo>
                  <a:cubicBezTo>
                    <a:pt x="13956" y="1621"/>
                    <a:pt x="13903" y="1483"/>
                    <a:pt x="13801" y="1369"/>
                  </a:cubicBezTo>
                  <a:cubicBezTo>
                    <a:pt x="12972" y="441"/>
                    <a:pt x="11562" y="341"/>
                    <a:pt x="10546" y="1068"/>
                  </a:cubicBezTo>
                  <a:cubicBezTo>
                    <a:pt x="10487" y="981"/>
                    <a:pt x="10471" y="878"/>
                    <a:pt x="10398" y="797"/>
                  </a:cubicBezTo>
                  <a:cubicBezTo>
                    <a:pt x="9962" y="308"/>
                    <a:pt x="9350" y="41"/>
                    <a:pt x="8730" y="3"/>
                  </a:cubicBezTo>
                  <a:close/>
                  <a:moveTo>
                    <a:pt x="9724" y="17594"/>
                  </a:moveTo>
                  <a:cubicBezTo>
                    <a:pt x="9486" y="17580"/>
                    <a:pt x="9235" y="17629"/>
                    <a:pt x="9042" y="17759"/>
                  </a:cubicBezTo>
                  <a:cubicBezTo>
                    <a:pt x="8767" y="17945"/>
                    <a:pt x="8747" y="18221"/>
                    <a:pt x="8837" y="18481"/>
                  </a:cubicBezTo>
                  <a:cubicBezTo>
                    <a:pt x="8723" y="18709"/>
                    <a:pt x="8736" y="18950"/>
                    <a:pt x="9050" y="19153"/>
                  </a:cubicBezTo>
                  <a:cubicBezTo>
                    <a:pt x="9537" y="19466"/>
                    <a:pt x="10359" y="19519"/>
                    <a:pt x="10891" y="19267"/>
                  </a:cubicBezTo>
                  <a:cubicBezTo>
                    <a:pt x="11069" y="19183"/>
                    <a:pt x="11105" y="19062"/>
                    <a:pt x="11171" y="18945"/>
                  </a:cubicBezTo>
                  <a:cubicBezTo>
                    <a:pt x="11206" y="18932"/>
                    <a:pt x="11261" y="18940"/>
                    <a:pt x="11294" y="18924"/>
                  </a:cubicBezTo>
                  <a:cubicBezTo>
                    <a:pt x="11826" y="18672"/>
                    <a:pt x="11863" y="18208"/>
                    <a:pt x="11376" y="17895"/>
                  </a:cubicBezTo>
                  <a:cubicBezTo>
                    <a:pt x="11019" y="17665"/>
                    <a:pt x="10501" y="17633"/>
                    <a:pt x="10028" y="17702"/>
                  </a:cubicBezTo>
                  <a:cubicBezTo>
                    <a:pt x="9924" y="17664"/>
                    <a:pt x="9837" y="17601"/>
                    <a:pt x="9724" y="17594"/>
                  </a:cubicBezTo>
                  <a:close/>
                  <a:moveTo>
                    <a:pt x="8113" y="18953"/>
                  </a:moveTo>
                  <a:cubicBezTo>
                    <a:pt x="7875" y="18938"/>
                    <a:pt x="7630" y="18972"/>
                    <a:pt x="7439" y="19067"/>
                  </a:cubicBezTo>
                  <a:cubicBezTo>
                    <a:pt x="7058" y="19257"/>
                    <a:pt x="7035" y="19605"/>
                    <a:pt x="7382" y="19839"/>
                  </a:cubicBezTo>
                  <a:cubicBezTo>
                    <a:pt x="7729" y="20073"/>
                    <a:pt x="8324" y="20107"/>
                    <a:pt x="8705" y="19918"/>
                  </a:cubicBezTo>
                  <a:cubicBezTo>
                    <a:pt x="9086" y="19728"/>
                    <a:pt x="9118" y="19380"/>
                    <a:pt x="8771" y="19146"/>
                  </a:cubicBezTo>
                  <a:cubicBezTo>
                    <a:pt x="8597" y="19028"/>
                    <a:pt x="8352" y="18967"/>
                    <a:pt x="8113" y="18953"/>
                  </a:cubicBezTo>
                  <a:close/>
                  <a:moveTo>
                    <a:pt x="6593" y="20382"/>
                  </a:moveTo>
                  <a:cubicBezTo>
                    <a:pt x="6473" y="20375"/>
                    <a:pt x="6367" y="20426"/>
                    <a:pt x="6256" y="20461"/>
                  </a:cubicBezTo>
                  <a:cubicBezTo>
                    <a:pt x="6000" y="20418"/>
                    <a:pt x="5740" y="20438"/>
                    <a:pt x="5541" y="20582"/>
                  </a:cubicBezTo>
                  <a:cubicBezTo>
                    <a:pt x="5233" y="20806"/>
                    <a:pt x="5233" y="21167"/>
                    <a:pt x="5541" y="21390"/>
                  </a:cubicBezTo>
                  <a:cubicBezTo>
                    <a:pt x="5795" y="21574"/>
                    <a:pt x="6154" y="21566"/>
                    <a:pt x="6453" y="21447"/>
                  </a:cubicBezTo>
                  <a:cubicBezTo>
                    <a:pt x="6662" y="21473"/>
                    <a:pt x="6874" y="21448"/>
                    <a:pt x="7045" y="21340"/>
                  </a:cubicBezTo>
                  <a:cubicBezTo>
                    <a:pt x="7353" y="21146"/>
                    <a:pt x="7385" y="20798"/>
                    <a:pt x="7111" y="20568"/>
                  </a:cubicBezTo>
                  <a:cubicBezTo>
                    <a:pt x="6974" y="20453"/>
                    <a:pt x="6784" y="20394"/>
                    <a:pt x="6593" y="20382"/>
                  </a:cubicBezTo>
                  <a:close/>
                </a:path>
              </a:pathLst>
            </a:cu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" name="Shape"/>
            <p:cNvSpPr/>
            <p:nvPr/>
          </p:nvSpPr>
          <p:spPr>
            <a:xfrm flipH="1">
              <a:off x="0" y="6811905"/>
              <a:ext cx="1222774" cy="1437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533" fill="norm" stroke="1" extrusionOk="0">
                  <a:moveTo>
                    <a:pt x="8730" y="3"/>
                  </a:moveTo>
                  <a:cubicBezTo>
                    <a:pt x="8247" y="-26"/>
                    <a:pt x="7776" y="129"/>
                    <a:pt x="7341" y="382"/>
                  </a:cubicBezTo>
                  <a:cubicBezTo>
                    <a:pt x="6897" y="449"/>
                    <a:pt x="6458" y="588"/>
                    <a:pt x="6092" y="897"/>
                  </a:cubicBezTo>
                  <a:cubicBezTo>
                    <a:pt x="5823" y="1123"/>
                    <a:pt x="5634" y="1398"/>
                    <a:pt x="5492" y="1690"/>
                  </a:cubicBezTo>
                  <a:cubicBezTo>
                    <a:pt x="4659" y="1338"/>
                    <a:pt x="3643" y="1444"/>
                    <a:pt x="2903" y="2069"/>
                  </a:cubicBezTo>
                  <a:cubicBezTo>
                    <a:pt x="2373" y="2516"/>
                    <a:pt x="2096" y="3130"/>
                    <a:pt x="2064" y="3756"/>
                  </a:cubicBezTo>
                  <a:cubicBezTo>
                    <a:pt x="1725" y="3887"/>
                    <a:pt x="1395" y="4045"/>
                    <a:pt x="1103" y="4292"/>
                  </a:cubicBezTo>
                  <a:cubicBezTo>
                    <a:pt x="-96" y="5304"/>
                    <a:pt x="-309" y="6937"/>
                    <a:pt x="421" y="8216"/>
                  </a:cubicBezTo>
                  <a:cubicBezTo>
                    <a:pt x="-209" y="9349"/>
                    <a:pt x="-125" y="10760"/>
                    <a:pt x="782" y="11776"/>
                  </a:cubicBezTo>
                  <a:cubicBezTo>
                    <a:pt x="1459" y="12533"/>
                    <a:pt x="2423" y="12848"/>
                    <a:pt x="3388" y="12798"/>
                  </a:cubicBezTo>
                  <a:cubicBezTo>
                    <a:pt x="3357" y="13254"/>
                    <a:pt x="3510" y="13715"/>
                    <a:pt x="3840" y="14085"/>
                  </a:cubicBezTo>
                  <a:cubicBezTo>
                    <a:pt x="4460" y="14779"/>
                    <a:pt x="5497" y="14865"/>
                    <a:pt x="6272" y="14356"/>
                  </a:cubicBezTo>
                  <a:cubicBezTo>
                    <a:pt x="6306" y="14401"/>
                    <a:pt x="6317" y="14457"/>
                    <a:pt x="6355" y="14499"/>
                  </a:cubicBezTo>
                  <a:cubicBezTo>
                    <a:pt x="7049" y="15276"/>
                    <a:pt x="8176" y="15405"/>
                    <a:pt x="9083" y="14928"/>
                  </a:cubicBezTo>
                  <a:cubicBezTo>
                    <a:pt x="9093" y="15073"/>
                    <a:pt x="9090" y="15223"/>
                    <a:pt x="9116" y="15364"/>
                  </a:cubicBezTo>
                  <a:cubicBezTo>
                    <a:pt x="8772" y="15787"/>
                    <a:pt x="8711" y="16398"/>
                    <a:pt x="9050" y="16822"/>
                  </a:cubicBezTo>
                  <a:cubicBezTo>
                    <a:pt x="9310" y="17147"/>
                    <a:pt x="9693" y="17181"/>
                    <a:pt x="10061" y="17080"/>
                  </a:cubicBezTo>
                  <a:cubicBezTo>
                    <a:pt x="10624" y="17571"/>
                    <a:pt x="11300" y="17731"/>
                    <a:pt x="11976" y="17537"/>
                  </a:cubicBezTo>
                  <a:cubicBezTo>
                    <a:pt x="12358" y="17884"/>
                    <a:pt x="12924" y="17927"/>
                    <a:pt x="13324" y="17552"/>
                  </a:cubicBezTo>
                  <a:cubicBezTo>
                    <a:pt x="13510" y="17377"/>
                    <a:pt x="13582" y="17141"/>
                    <a:pt x="13628" y="16901"/>
                  </a:cubicBezTo>
                  <a:cubicBezTo>
                    <a:pt x="13666" y="16874"/>
                    <a:pt x="13716" y="16884"/>
                    <a:pt x="13751" y="16851"/>
                  </a:cubicBezTo>
                  <a:cubicBezTo>
                    <a:pt x="14136" y="16490"/>
                    <a:pt x="14176" y="15924"/>
                    <a:pt x="13949" y="15472"/>
                  </a:cubicBezTo>
                  <a:cubicBezTo>
                    <a:pt x="14593" y="15754"/>
                    <a:pt x="15370" y="15671"/>
                    <a:pt x="15946" y="15186"/>
                  </a:cubicBezTo>
                  <a:cubicBezTo>
                    <a:pt x="16026" y="15118"/>
                    <a:pt x="16061" y="15027"/>
                    <a:pt x="16127" y="14950"/>
                  </a:cubicBezTo>
                  <a:cubicBezTo>
                    <a:pt x="16690" y="15073"/>
                    <a:pt x="17313" y="14971"/>
                    <a:pt x="17787" y="14571"/>
                  </a:cubicBezTo>
                  <a:cubicBezTo>
                    <a:pt x="18258" y="14173"/>
                    <a:pt x="18446" y="13604"/>
                    <a:pt x="18403" y="13048"/>
                  </a:cubicBezTo>
                  <a:cubicBezTo>
                    <a:pt x="18580" y="13006"/>
                    <a:pt x="18773" y="13001"/>
                    <a:pt x="18921" y="12877"/>
                  </a:cubicBezTo>
                  <a:cubicBezTo>
                    <a:pt x="19235" y="12612"/>
                    <a:pt x="19303" y="12244"/>
                    <a:pt x="19250" y="11876"/>
                  </a:cubicBezTo>
                  <a:cubicBezTo>
                    <a:pt x="19314" y="11705"/>
                    <a:pt x="19362" y="11527"/>
                    <a:pt x="19373" y="11347"/>
                  </a:cubicBezTo>
                  <a:cubicBezTo>
                    <a:pt x="19722" y="11295"/>
                    <a:pt x="20063" y="11183"/>
                    <a:pt x="20351" y="10940"/>
                  </a:cubicBezTo>
                  <a:cubicBezTo>
                    <a:pt x="21070" y="10333"/>
                    <a:pt x="21182" y="9342"/>
                    <a:pt x="20713" y="8588"/>
                  </a:cubicBezTo>
                  <a:cubicBezTo>
                    <a:pt x="21291" y="7470"/>
                    <a:pt x="21170" y="6083"/>
                    <a:pt x="20285" y="5093"/>
                  </a:cubicBezTo>
                  <a:cubicBezTo>
                    <a:pt x="19850" y="4606"/>
                    <a:pt x="19282" y="4341"/>
                    <a:pt x="18683" y="4185"/>
                  </a:cubicBezTo>
                  <a:cubicBezTo>
                    <a:pt x="18626" y="3548"/>
                    <a:pt x="18429" y="2922"/>
                    <a:pt x="17968" y="2405"/>
                  </a:cubicBezTo>
                  <a:cubicBezTo>
                    <a:pt x="17080" y="1412"/>
                    <a:pt x="15697" y="1107"/>
                    <a:pt x="14475" y="1512"/>
                  </a:cubicBezTo>
                  <a:cubicBezTo>
                    <a:pt x="14318" y="1559"/>
                    <a:pt x="14178" y="1668"/>
                    <a:pt x="14031" y="1747"/>
                  </a:cubicBezTo>
                  <a:cubicBezTo>
                    <a:pt x="13956" y="1621"/>
                    <a:pt x="13903" y="1483"/>
                    <a:pt x="13801" y="1369"/>
                  </a:cubicBezTo>
                  <a:cubicBezTo>
                    <a:pt x="12972" y="441"/>
                    <a:pt x="11562" y="341"/>
                    <a:pt x="10546" y="1068"/>
                  </a:cubicBezTo>
                  <a:cubicBezTo>
                    <a:pt x="10487" y="981"/>
                    <a:pt x="10471" y="878"/>
                    <a:pt x="10398" y="797"/>
                  </a:cubicBezTo>
                  <a:cubicBezTo>
                    <a:pt x="9962" y="308"/>
                    <a:pt x="9350" y="41"/>
                    <a:pt x="8730" y="3"/>
                  </a:cubicBezTo>
                  <a:close/>
                  <a:moveTo>
                    <a:pt x="9724" y="17594"/>
                  </a:moveTo>
                  <a:cubicBezTo>
                    <a:pt x="9486" y="17580"/>
                    <a:pt x="9235" y="17629"/>
                    <a:pt x="9042" y="17759"/>
                  </a:cubicBezTo>
                  <a:cubicBezTo>
                    <a:pt x="8767" y="17945"/>
                    <a:pt x="8747" y="18221"/>
                    <a:pt x="8837" y="18481"/>
                  </a:cubicBezTo>
                  <a:cubicBezTo>
                    <a:pt x="8723" y="18709"/>
                    <a:pt x="8736" y="18950"/>
                    <a:pt x="9050" y="19153"/>
                  </a:cubicBezTo>
                  <a:cubicBezTo>
                    <a:pt x="9537" y="19466"/>
                    <a:pt x="10359" y="19519"/>
                    <a:pt x="10891" y="19267"/>
                  </a:cubicBezTo>
                  <a:cubicBezTo>
                    <a:pt x="11069" y="19183"/>
                    <a:pt x="11105" y="19062"/>
                    <a:pt x="11171" y="18945"/>
                  </a:cubicBezTo>
                  <a:cubicBezTo>
                    <a:pt x="11206" y="18932"/>
                    <a:pt x="11261" y="18940"/>
                    <a:pt x="11294" y="18924"/>
                  </a:cubicBezTo>
                  <a:cubicBezTo>
                    <a:pt x="11826" y="18672"/>
                    <a:pt x="11863" y="18208"/>
                    <a:pt x="11376" y="17895"/>
                  </a:cubicBezTo>
                  <a:cubicBezTo>
                    <a:pt x="11019" y="17665"/>
                    <a:pt x="10501" y="17633"/>
                    <a:pt x="10028" y="17702"/>
                  </a:cubicBezTo>
                  <a:cubicBezTo>
                    <a:pt x="9924" y="17664"/>
                    <a:pt x="9837" y="17601"/>
                    <a:pt x="9724" y="17594"/>
                  </a:cubicBezTo>
                  <a:close/>
                  <a:moveTo>
                    <a:pt x="8113" y="18953"/>
                  </a:moveTo>
                  <a:cubicBezTo>
                    <a:pt x="7875" y="18938"/>
                    <a:pt x="7630" y="18972"/>
                    <a:pt x="7439" y="19067"/>
                  </a:cubicBezTo>
                  <a:cubicBezTo>
                    <a:pt x="7058" y="19257"/>
                    <a:pt x="7035" y="19605"/>
                    <a:pt x="7382" y="19839"/>
                  </a:cubicBezTo>
                  <a:cubicBezTo>
                    <a:pt x="7729" y="20073"/>
                    <a:pt x="8324" y="20107"/>
                    <a:pt x="8705" y="19918"/>
                  </a:cubicBezTo>
                  <a:cubicBezTo>
                    <a:pt x="9086" y="19728"/>
                    <a:pt x="9118" y="19380"/>
                    <a:pt x="8771" y="19146"/>
                  </a:cubicBezTo>
                  <a:cubicBezTo>
                    <a:pt x="8597" y="19028"/>
                    <a:pt x="8352" y="18967"/>
                    <a:pt x="8113" y="18953"/>
                  </a:cubicBezTo>
                  <a:close/>
                  <a:moveTo>
                    <a:pt x="6593" y="20382"/>
                  </a:moveTo>
                  <a:cubicBezTo>
                    <a:pt x="6473" y="20375"/>
                    <a:pt x="6367" y="20426"/>
                    <a:pt x="6256" y="20461"/>
                  </a:cubicBezTo>
                  <a:cubicBezTo>
                    <a:pt x="6000" y="20418"/>
                    <a:pt x="5740" y="20438"/>
                    <a:pt x="5541" y="20582"/>
                  </a:cubicBezTo>
                  <a:cubicBezTo>
                    <a:pt x="5233" y="20806"/>
                    <a:pt x="5233" y="21167"/>
                    <a:pt x="5541" y="21390"/>
                  </a:cubicBezTo>
                  <a:cubicBezTo>
                    <a:pt x="5795" y="21574"/>
                    <a:pt x="6154" y="21566"/>
                    <a:pt x="6453" y="21447"/>
                  </a:cubicBezTo>
                  <a:cubicBezTo>
                    <a:pt x="6662" y="21473"/>
                    <a:pt x="6874" y="21448"/>
                    <a:pt x="7045" y="21340"/>
                  </a:cubicBezTo>
                  <a:cubicBezTo>
                    <a:pt x="7353" y="21146"/>
                    <a:pt x="7385" y="20798"/>
                    <a:pt x="7111" y="20568"/>
                  </a:cubicBezTo>
                  <a:cubicBezTo>
                    <a:pt x="6974" y="20453"/>
                    <a:pt x="6784" y="20394"/>
                    <a:pt x="6593" y="20382"/>
                  </a:cubicBezTo>
                  <a:close/>
                </a:path>
              </a:pathLst>
            </a:cu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" name="Shape"/>
            <p:cNvSpPr/>
            <p:nvPr/>
          </p:nvSpPr>
          <p:spPr>
            <a:xfrm flipH="1">
              <a:off x="35718" y="8995564"/>
              <a:ext cx="1222774" cy="1437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1533" fill="norm" stroke="1" extrusionOk="0">
                  <a:moveTo>
                    <a:pt x="8730" y="3"/>
                  </a:moveTo>
                  <a:cubicBezTo>
                    <a:pt x="8247" y="-26"/>
                    <a:pt x="7776" y="129"/>
                    <a:pt x="7341" y="382"/>
                  </a:cubicBezTo>
                  <a:cubicBezTo>
                    <a:pt x="6897" y="449"/>
                    <a:pt x="6458" y="588"/>
                    <a:pt x="6092" y="897"/>
                  </a:cubicBezTo>
                  <a:cubicBezTo>
                    <a:pt x="5823" y="1123"/>
                    <a:pt x="5634" y="1398"/>
                    <a:pt x="5492" y="1690"/>
                  </a:cubicBezTo>
                  <a:cubicBezTo>
                    <a:pt x="4659" y="1338"/>
                    <a:pt x="3643" y="1444"/>
                    <a:pt x="2903" y="2069"/>
                  </a:cubicBezTo>
                  <a:cubicBezTo>
                    <a:pt x="2373" y="2516"/>
                    <a:pt x="2096" y="3130"/>
                    <a:pt x="2064" y="3756"/>
                  </a:cubicBezTo>
                  <a:cubicBezTo>
                    <a:pt x="1725" y="3887"/>
                    <a:pt x="1395" y="4045"/>
                    <a:pt x="1103" y="4292"/>
                  </a:cubicBezTo>
                  <a:cubicBezTo>
                    <a:pt x="-96" y="5304"/>
                    <a:pt x="-309" y="6937"/>
                    <a:pt x="421" y="8216"/>
                  </a:cubicBezTo>
                  <a:cubicBezTo>
                    <a:pt x="-209" y="9349"/>
                    <a:pt x="-125" y="10760"/>
                    <a:pt x="782" y="11776"/>
                  </a:cubicBezTo>
                  <a:cubicBezTo>
                    <a:pt x="1459" y="12533"/>
                    <a:pt x="2423" y="12848"/>
                    <a:pt x="3388" y="12798"/>
                  </a:cubicBezTo>
                  <a:cubicBezTo>
                    <a:pt x="3357" y="13254"/>
                    <a:pt x="3510" y="13715"/>
                    <a:pt x="3840" y="14085"/>
                  </a:cubicBezTo>
                  <a:cubicBezTo>
                    <a:pt x="4460" y="14779"/>
                    <a:pt x="5497" y="14865"/>
                    <a:pt x="6272" y="14356"/>
                  </a:cubicBezTo>
                  <a:cubicBezTo>
                    <a:pt x="6306" y="14401"/>
                    <a:pt x="6317" y="14457"/>
                    <a:pt x="6355" y="14499"/>
                  </a:cubicBezTo>
                  <a:cubicBezTo>
                    <a:pt x="7049" y="15276"/>
                    <a:pt x="8176" y="15405"/>
                    <a:pt x="9083" y="14928"/>
                  </a:cubicBezTo>
                  <a:cubicBezTo>
                    <a:pt x="9093" y="15073"/>
                    <a:pt x="9090" y="15223"/>
                    <a:pt x="9116" y="15364"/>
                  </a:cubicBezTo>
                  <a:cubicBezTo>
                    <a:pt x="8772" y="15787"/>
                    <a:pt x="8711" y="16398"/>
                    <a:pt x="9050" y="16822"/>
                  </a:cubicBezTo>
                  <a:cubicBezTo>
                    <a:pt x="9310" y="17147"/>
                    <a:pt x="9693" y="17181"/>
                    <a:pt x="10061" y="17080"/>
                  </a:cubicBezTo>
                  <a:cubicBezTo>
                    <a:pt x="10624" y="17571"/>
                    <a:pt x="11300" y="17731"/>
                    <a:pt x="11976" y="17537"/>
                  </a:cubicBezTo>
                  <a:cubicBezTo>
                    <a:pt x="12358" y="17884"/>
                    <a:pt x="12924" y="17927"/>
                    <a:pt x="13324" y="17552"/>
                  </a:cubicBezTo>
                  <a:cubicBezTo>
                    <a:pt x="13510" y="17377"/>
                    <a:pt x="13582" y="17141"/>
                    <a:pt x="13628" y="16901"/>
                  </a:cubicBezTo>
                  <a:cubicBezTo>
                    <a:pt x="13666" y="16874"/>
                    <a:pt x="13716" y="16884"/>
                    <a:pt x="13751" y="16851"/>
                  </a:cubicBezTo>
                  <a:cubicBezTo>
                    <a:pt x="14136" y="16490"/>
                    <a:pt x="14176" y="15924"/>
                    <a:pt x="13949" y="15472"/>
                  </a:cubicBezTo>
                  <a:cubicBezTo>
                    <a:pt x="14593" y="15754"/>
                    <a:pt x="15370" y="15671"/>
                    <a:pt x="15946" y="15186"/>
                  </a:cubicBezTo>
                  <a:cubicBezTo>
                    <a:pt x="16026" y="15118"/>
                    <a:pt x="16061" y="15027"/>
                    <a:pt x="16127" y="14950"/>
                  </a:cubicBezTo>
                  <a:cubicBezTo>
                    <a:pt x="16690" y="15073"/>
                    <a:pt x="17313" y="14971"/>
                    <a:pt x="17787" y="14571"/>
                  </a:cubicBezTo>
                  <a:cubicBezTo>
                    <a:pt x="18258" y="14173"/>
                    <a:pt x="18446" y="13604"/>
                    <a:pt x="18403" y="13048"/>
                  </a:cubicBezTo>
                  <a:cubicBezTo>
                    <a:pt x="18580" y="13006"/>
                    <a:pt x="18773" y="13001"/>
                    <a:pt x="18921" y="12877"/>
                  </a:cubicBezTo>
                  <a:cubicBezTo>
                    <a:pt x="19235" y="12612"/>
                    <a:pt x="19303" y="12244"/>
                    <a:pt x="19250" y="11876"/>
                  </a:cubicBezTo>
                  <a:cubicBezTo>
                    <a:pt x="19314" y="11705"/>
                    <a:pt x="19362" y="11527"/>
                    <a:pt x="19373" y="11347"/>
                  </a:cubicBezTo>
                  <a:cubicBezTo>
                    <a:pt x="19722" y="11295"/>
                    <a:pt x="20063" y="11183"/>
                    <a:pt x="20351" y="10940"/>
                  </a:cubicBezTo>
                  <a:cubicBezTo>
                    <a:pt x="21070" y="10333"/>
                    <a:pt x="21182" y="9342"/>
                    <a:pt x="20713" y="8588"/>
                  </a:cubicBezTo>
                  <a:cubicBezTo>
                    <a:pt x="21291" y="7470"/>
                    <a:pt x="21170" y="6083"/>
                    <a:pt x="20285" y="5093"/>
                  </a:cubicBezTo>
                  <a:cubicBezTo>
                    <a:pt x="19850" y="4606"/>
                    <a:pt x="19282" y="4341"/>
                    <a:pt x="18683" y="4185"/>
                  </a:cubicBezTo>
                  <a:cubicBezTo>
                    <a:pt x="18626" y="3548"/>
                    <a:pt x="18429" y="2922"/>
                    <a:pt x="17968" y="2405"/>
                  </a:cubicBezTo>
                  <a:cubicBezTo>
                    <a:pt x="17080" y="1412"/>
                    <a:pt x="15697" y="1107"/>
                    <a:pt x="14475" y="1512"/>
                  </a:cubicBezTo>
                  <a:cubicBezTo>
                    <a:pt x="14318" y="1559"/>
                    <a:pt x="14178" y="1668"/>
                    <a:pt x="14031" y="1747"/>
                  </a:cubicBezTo>
                  <a:cubicBezTo>
                    <a:pt x="13956" y="1621"/>
                    <a:pt x="13903" y="1483"/>
                    <a:pt x="13801" y="1369"/>
                  </a:cubicBezTo>
                  <a:cubicBezTo>
                    <a:pt x="12972" y="441"/>
                    <a:pt x="11562" y="341"/>
                    <a:pt x="10546" y="1068"/>
                  </a:cubicBezTo>
                  <a:cubicBezTo>
                    <a:pt x="10487" y="981"/>
                    <a:pt x="10471" y="878"/>
                    <a:pt x="10398" y="797"/>
                  </a:cubicBezTo>
                  <a:cubicBezTo>
                    <a:pt x="9962" y="308"/>
                    <a:pt x="9350" y="41"/>
                    <a:pt x="8730" y="3"/>
                  </a:cubicBezTo>
                  <a:close/>
                  <a:moveTo>
                    <a:pt x="9724" y="17594"/>
                  </a:moveTo>
                  <a:cubicBezTo>
                    <a:pt x="9486" y="17580"/>
                    <a:pt x="9235" y="17629"/>
                    <a:pt x="9042" y="17759"/>
                  </a:cubicBezTo>
                  <a:cubicBezTo>
                    <a:pt x="8767" y="17945"/>
                    <a:pt x="8747" y="18221"/>
                    <a:pt x="8837" y="18481"/>
                  </a:cubicBezTo>
                  <a:cubicBezTo>
                    <a:pt x="8723" y="18709"/>
                    <a:pt x="8736" y="18950"/>
                    <a:pt x="9050" y="19153"/>
                  </a:cubicBezTo>
                  <a:cubicBezTo>
                    <a:pt x="9537" y="19466"/>
                    <a:pt x="10359" y="19519"/>
                    <a:pt x="10891" y="19267"/>
                  </a:cubicBezTo>
                  <a:cubicBezTo>
                    <a:pt x="11069" y="19183"/>
                    <a:pt x="11105" y="19062"/>
                    <a:pt x="11171" y="18945"/>
                  </a:cubicBezTo>
                  <a:cubicBezTo>
                    <a:pt x="11206" y="18932"/>
                    <a:pt x="11261" y="18940"/>
                    <a:pt x="11294" y="18924"/>
                  </a:cubicBezTo>
                  <a:cubicBezTo>
                    <a:pt x="11826" y="18672"/>
                    <a:pt x="11863" y="18208"/>
                    <a:pt x="11376" y="17895"/>
                  </a:cubicBezTo>
                  <a:cubicBezTo>
                    <a:pt x="11019" y="17665"/>
                    <a:pt x="10501" y="17633"/>
                    <a:pt x="10028" y="17702"/>
                  </a:cubicBezTo>
                  <a:cubicBezTo>
                    <a:pt x="9924" y="17664"/>
                    <a:pt x="9837" y="17601"/>
                    <a:pt x="9724" y="17594"/>
                  </a:cubicBezTo>
                  <a:close/>
                  <a:moveTo>
                    <a:pt x="8113" y="18953"/>
                  </a:moveTo>
                  <a:cubicBezTo>
                    <a:pt x="7875" y="18938"/>
                    <a:pt x="7630" y="18972"/>
                    <a:pt x="7439" y="19067"/>
                  </a:cubicBezTo>
                  <a:cubicBezTo>
                    <a:pt x="7058" y="19257"/>
                    <a:pt x="7035" y="19605"/>
                    <a:pt x="7382" y="19839"/>
                  </a:cubicBezTo>
                  <a:cubicBezTo>
                    <a:pt x="7729" y="20073"/>
                    <a:pt x="8324" y="20107"/>
                    <a:pt x="8705" y="19918"/>
                  </a:cubicBezTo>
                  <a:cubicBezTo>
                    <a:pt x="9086" y="19728"/>
                    <a:pt x="9118" y="19380"/>
                    <a:pt x="8771" y="19146"/>
                  </a:cubicBezTo>
                  <a:cubicBezTo>
                    <a:pt x="8597" y="19028"/>
                    <a:pt x="8352" y="18967"/>
                    <a:pt x="8113" y="18953"/>
                  </a:cubicBezTo>
                  <a:close/>
                  <a:moveTo>
                    <a:pt x="6593" y="20382"/>
                  </a:moveTo>
                  <a:cubicBezTo>
                    <a:pt x="6473" y="20375"/>
                    <a:pt x="6367" y="20426"/>
                    <a:pt x="6256" y="20461"/>
                  </a:cubicBezTo>
                  <a:cubicBezTo>
                    <a:pt x="6000" y="20418"/>
                    <a:pt x="5740" y="20438"/>
                    <a:pt x="5541" y="20582"/>
                  </a:cubicBezTo>
                  <a:cubicBezTo>
                    <a:pt x="5233" y="20806"/>
                    <a:pt x="5233" y="21167"/>
                    <a:pt x="5541" y="21390"/>
                  </a:cubicBezTo>
                  <a:cubicBezTo>
                    <a:pt x="5795" y="21574"/>
                    <a:pt x="6154" y="21566"/>
                    <a:pt x="6453" y="21447"/>
                  </a:cubicBezTo>
                  <a:cubicBezTo>
                    <a:pt x="6662" y="21473"/>
                    <a:pt x="6874" y="21448"/>
                    <a:pt x="7045" y="21340"/>
                  </a:cubicBezTo>
                  <a:cubicBezTo>
                    <a:pt x="7353" y="21146"/>
                    <a:pt x="7385" y="20798"/>
                    <a:pt x="7111" y="20568"/>
                  </a:cubicBezTo>
                  <a:cubicBezTo>
                    <a:pt x="6974" y="20453"/>
                    <a:pt x="6784" y="20394"/>
                    <a:pt x="6593" y="20382"/>
                  </a:cubicBezTo>
                  <a:close/>
                </a:path>
              </a:pathLst>
            </a:custGeom>
            <a:solidFill>
              <a:srgbClr val="FFFFFF"/>
            </a:solidFill>
            <a:ln w="635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152" name="Group"/>
          <p:cNvGrpSpPr/>
          <p:nvPr/>
        </p:nvGrpSpPr>
        <p:grpSpPr>
          <a:xfrm flipH="1">
            <a:off x="8651329" y="1616923"/>
            <a:ext cx="1036996" cy="1470164"/>
            <a:chOff x="-2" y="0"/>
            <a:chExt cx="1036994" cy="1470162"/>
          </a:xfrm>
        </p:grpSpPr>
        <p:pic>
          <p:nvPicPr>
            <p:cNvPr id="150" name="image22.tif" descr="image22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" y="0"/>
              <a:ext cx="1036996" cy="1470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1" name="Shape"/>
            <p:cNvSpPr/>
            <p:nvPr/>
          </p:nvSpPr>
          <p:spPr>
            <a:xfrm>
              <a:off x="11561" y="1064648"/>
              <a:ext cx="1025022" cy="40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7"/>
                  </a:moveTo>
                  <a:lnTo>
                    <a:pt x="973" y="10961"/>
                  </a:lnTo>
                  <a:cubicBezTo>
                    <a:pt x="1171" y="9754"/>
                    <a:pt x="1452" y="8645"/>
                    <a:pt x="1802" y="7686"/>
                  </a:cubicBezTo>
                  <a:cubicBezTo>
                    <a:pt x="2137" y="6767"/>
                    <a:pt x="2531" y="5999"/>
                    <a:pt x="2967" y="5413"/>
                  </a:cubicBezTo>
                  <a:cubicBezTo>
                    <a:pt x="3723" y="4511"/>
                    <a:pt x="4500" y="3722"/>
                    <a:pt x="5292" y="3049"/>
                  </a:cubicBezTo>
                  <a:cubicBezTo>
                    <a:pt x="6224" y="2258"/>
                    <a:pt x="7176" y="1629"/>
                    <a:pt x="8141" y="1168"/>
                  </a:cubicBezTo>
                  <a:cubicBezTo>
                    <a:pt x="8166" y="2722"/>
                    <a:pt x="8361" y="4227"/>
                    <a:pt x="8705" y="5517"/>
                  </a:cubicBezTo>
                  <a:cubicBezTo>
                    <a:pt x="9053" y="6821"/>
                    <a:pt x="9538" y="7851"/>
                    <a:pt x="10106" y="8491"/>
                  </a:cubicBezTo>
                  <a:cubicBezTo>
                    <a:pt x="10794" y="7336"/>
                    <a:pt x="11444" y="6040"/>
                    <a:pt x="12048" y="4616"/>
                  </a:cubicBezTo>
                  <a:cubicBezTo>
                    <a:pt x="12651" y="3195"/>
                    <a:pt x="13207" y="1651"/>
                    <a:pt x="13711" y="0"/>
                  </a:cubicBezTo>
                  <a:cubicBezTo>
                    <a:pt x="14692" y="243"/>
                    <a:pt x="15668" y="600"/>
                    <a:pt x="16636" y="1072"/>
                  </a:cubicBezTo>
                  <a:cubicBezTo>
                    <a:pt x="17554" y="1518"/>
                    <a:pt x="18464" y="2066"/>
                    <a:pt x="19363" y="2715"/>
                  </a:cubicBezTo>
                  <a:cubicBezTo>
                    <a:pt x="19708" y="3311"/>
                    <a:pt x="20015" y="4036"/>
                    <a:pt x="20274" y="4866"/>
                  </a:cubicBezTo>
                  <a:cubicBezTo>
                    <a:pt x="20563" y="5787"/>
                    <a:pt x="20788" y="6824"/>
                    <a:pt x="20940" y="7934"/>
                  </a:cubicBezTo>
                  <a:lnTo>
                    <a:pt x="21600" y="21600"/>
                  </a:lnTo>
                  <a:lnTo>
                    <a:pt x="0" y="21367"/>
                  </a:lnTo>
                  <a:close/>
                </a:path>
              </a:pathLst>
            </a:custGeom>
            <a:solidFill>
              <a:srgbClr val="2D3B6E"/>
            </a:solidFill>
            <a:ln w="25400" cap="flat">
              <a:solidFill>
                <a:srgbClr val="2D3B6F"/>
              </a:solidFill>
              <a:prstDash val="solid"/>
              <a:miter lim="400000"/>
            </a:ln>
            <a:effectLst/>
          </p:spPr>
          <p:txBody>
            <a:bodyPr wrap="square" lIns="68580" tIns="68580" rIns="68580" bIns="68580" numCol="1" anchor="t">
              <a:noAutofit/>
            </a:bodyPr>
            <a:lstStyle/>
            <a:p>
              <a:pPr algn="l" defTabSz="1828800">
                <a:defRPr b="0"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155" name="Group"/>
          <p:cNvGrpSpPr/>
          <p:nvPr/>
        </p:nvGrpSpPr>
        <p:grpSpPr>
          <a:xfrm>
            <a:off x="24968917" y="3864964"/>
            <a:ext cx="3069736" cy="4742931"/>
            <a:chOff x="0" y="0"/>
            <a:chExt cx="3069734" cy="4742930"/>
          </a:xfrm>
        </p:grpSpPr>
        <p:pic>
          <p:nvPicPr>
            <p:cNvPr id="153" name="YellowBox.png" descr="YellowBox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069735" cy="21136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4" name="BlueBox.png" descr="BlueBox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629265"/>
              <a:ext cx="3069735" cy="2113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56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590179" y="6017211"/>
            <a:ext cx="1159298" cy="16673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605569" y="3869821"/>
            <a:ext cx="1128517" cy="149126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0" name="Group"/>
          <p:cNvGrpSpPr/>
          <p:nvPr/>
        </p:nvGrpSpPr>
        <p:grpSpPr>
          <a:xfrm flipH="1">
            <a:off x="8651329" y="1616923"/>
            <a:ext cx="1036996" cy="1470164"/>
            <a:chOff x="-2" y="0"/>
            <a:chExt cx="1036994" cy="1470162"/>
          </a:xfrm>
        </p:grpSpPr>
        <p:pic>
          <p:nvPicPr>
            <p:cNvPr id="158" name="image22.tif" descr="image22.tif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3" y="0"/>
              <a:ext cx="1036996" cy="14701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Shape"/>
            <p:cNvSpPr/>
            <p:nvPr/>
          </p:nvSpPr>
          <p:spPr>
            <a:xfrm>
              <a:off x="11561" y="1064648"/>
              <a:ext cx="1025022" cy="404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7"/>
                  </a:moveTo>
                  <a:lnTo>
                    <a:pt x="973" y="10961"/>
                  </a:lnTo>
                  <a:cubicBezTo>
                    <a:pt x="1171" y="9754"/>
                    <a:pt x="1452" y="8645"/>
                    <a:pt x="1802" y="7686"/>
                  </a:cubicBezTo>
                  <a:cubicBezTo>
                    <a:pt x="2137" y="6767"/>
                    <a:pt x="2531" y="5999"/>
                    <a:pt x="2967" y="5413"/>
                  </a:cubicBezTo>
                  <a:cubicBezTo>
                    <a:pt x="3723" y="4511"/>
                    <a:pt x="4500" y="3722"/>
                    <a:pt x="5292" y="3049"/>
                  </a:cubicBezTo>
                  <a:cubicBezTo>
                    <a:pt x="6224" y="2258"/>
                    <a:pt x="7176" y="1629"/>
                    <a:pt x="8141" y="1168"/>
                  </a:cubicBezTo>
                  <a:cubicBezTo>
                    <a:pt x="8166" y="2722"/>
                    <a:pt x="8361" y="4227"/>
                    <a:pt x="8705" y="5517"/>
                  </a:cubicBezTo>
                  <a:cubicBezTo>
                    <a:pt x="9053" y="6821"/>
                    <a:pt x="9538" y="7851"/>
                    <a:pt x="10106" y="8491"/>
                  </a:cubicBezTo>
                  <a:cubicBezTo>
                    <a:pt x="10794" y="7336"/>
                    <a:pt x="11444" y="6040"/>
                    <a:pt x="12048" y="4616"/>
                  </a:cubicBezTo>
                  <a:cubicBezTo>
                    <a:pt x="12651" y="3195"/>
                    <a:pt x="13207" y="1651"/>
                    <a:pt x="13711" y="0"/>
                  </a:cubicBezTo>
                  <a:cubicBezTo>
                    <a:pt x="14692" y="243"/>
                    <a:pt x="15668" y="600"/>
                    <a:pt x="16636" y="1072"/>
                  </a:cubicBezTo>
                  <a:cubicBezTo>
                    <a:pt x="17554" y="1518"/>
                    <a:pt x="18464" y="2066"/>
                    <a:pt x="19363" y="2715"/>
                  </a:cubicBezTo>
                  <a:cubicBezTo>
                    <a:pt x="19708" y="3311"/>
                    <a:pt x="20015" y="4036"/>
                    <a:pt x="20274" y="4866"/>
                  </a:cubicBezTo>
                  <a:cubicBezTo>
                    <a:pt x="20563" y="5787"/>
                    <a:pt x="20788" y="6824"/>
                    <a:pt x="20940" y="7934"/>
                  </a:cubicBezTo>
                  <a:lnTo>
                    <a:pt x="21600" y="21600"/>
                  </a:lnTo>
                  <a:lnTo>
                    <a:pt x="0" y="21367"/>
                  </a:lnTo>
                  <a:close/>
                </a:path>
              </a:pathLst>
            </a:custGeom>
            <a:solidFill>
              <a:srgbClr val="2D3B6E"/>
            </a:solidFill>
            <a:ln w="25400" cap="flat">
              <a:solidFill>
                <a:srgbClr val="2D3B6F"/>
              </a:solidFill>
              <a:prstDash val="solid"/>
              <a:miter lim="400000"/>
            </a:ln>
            <a:effectLst/>
          </p:spPr>
          <p:txBody>
            <a:bodyPr wrap="square" lIns="68580" tIns="68580" rIns="68580" bIns="68580" numCol="1" anchor="t">
              <a:noAutofit/>
            </a:bodyPr>
            <a:lstStyle/>
            <a:p>
              <a:pPr algn="l" defTabSz="1828800">
                <a:defRPr b="0"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pic>
        <p:nvPicPr>
          <p:cNvPr id="161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flipH="1">
            <a:off x="8651905" y="1607572"/>
            <a:ext cx="1035844" cy="14740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627266" y="10542077"/>
            <a:ext cx="1085123" cy="1566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flipH="1">
            <a:off x="8651330" y="8302689"/>
            <a:ext cx="1036995" cy="162121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Image" descr="Image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625116" y="10542077"/>
            <a:ext cx="1089423" cy="155631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7" name="Group"/>
          <p:cNvGrpSpPr/>
          <p:nvPr/>
        </p:nvGrpSpPr>
        <p:grpSpPr>
          <a:xfrm>
            <a:off x="14311143" y="4486535"/>
            <a:ext cx="3069736" cy="4742931"/>
            <a:chOff x="0" y="0"/>
            <a:chExt cx="3069734" cy="4742930"/>
          </a:xfrm>
        </p:grpSpPr>
        <p:pic>
          <p:nvPicPr>
            <p:cNvPr id="165" name="YellowBox.png" descr="YellowBox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069735" cy="21136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BlueBox.png" descr="BlueBox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2629265"/>
              <a:ext cx="3069735" cy="2113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3" name="Group"/>
          <p:cNvGrpSpPr/>
          <p:nvPr/>
        </p:nvGrpSpPr>
        <p:grpSpPr>
          <a:xfrm>
            <a:off x="10291701" y="962756"/>
            <a:ext cx="1394408" cy="10547346"/>
            <a:chOff x="0" y="0"/>
            <a:chExt cx="1394407" cy="10547344"/>
          </a:xfrm>
        </p:grpSpPr>
        <p:sp>
          <p:nvSpPr>
            <p:cNvPr id="168" name="Quote Bubble"/>
            <p:cNvSpPr/>
            <p:nvPr/>
          </p:nvSpPr>
          <p:spPr>
            <a:xfrm>
              <a:off x="0" y="9362425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FFFFF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9" name="Quote Bubble"/>
            <p:cNvSpPr/>
            <p:nvPr/>
          </p:nvSpPr>
          <p:spPr>
            <a:xfrm>
              <a:off x="0" y="7021819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FFFFF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Quote Bubble"/>
            <p:cNvSpPr/>
            <p:nvPr/>
          </p:nvSpPr>
          <p:spPr>
            <a:xfrm>
              <a:off x="0" y="4681213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FFFFF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1" name="Quote Bubble"/>
            <p:cNvSpPr/>
            <p:nvPr/>
          </p:nvSpPr>
          <p:spPr>
            <a:xfrm>
              <a:off x="0" y="2395382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FFFFF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2" name="Quote Bubble"/>
            <p:cNvSpPr/>
            <p:nvPr/>
          </p:nvSpPr>
          <p:spPr>
            <a:xfrm>
              <a:off x="0" y="0"/>
              <a:ext cx="1394408" cy="1184919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FFFFF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9" grpId="1"/>
      <p:bldP build="whole" bldLvl="1" animBg="1" rev="0" advAuto="0" spid="17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Intro Part 2:…"/>
          <p:cNvSpPr txBox="1"/>
          <p:nvPr>
            <p:ph type="title" idx="4294967295"/>
          </p:nvPr>
        </p:nvSpPr>
        <p:spPr>
          <a:xfrm>
            <a:off x="130058" y="4536281"/>
            <a:ext cx="24123884" cy="4643438"/>
          </a:xfrm>
          <a:prstGeom prst="rect">
            <a:avLst/>
          </a:prstGeom>
        </p:spPr>
        <p:txBody>
          <a:bodyPr/>
          <a:lstStyle/>
          <a:p>
            <a:pPr defTabSz="607933">
              <a:defRPr b="1" sz="8288" u="sng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Intro Part 2:</a:t>
            </a:r>
          </a:p>
          <a:p>
            <a:pPr defTabSz="607933">
              <a:defRPr sz="8288"/>
            </a:pPr>
            <a:r>
              <a:t>Attn Chk &amp;</a:t>
            </a:r>
            <a:br/>
            <a:r>
              <a:t>Instructions for POPULAR+SpeaksFirst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18106" y="1478201"/>
            <a:ext cx="1564131" cy="1938477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85070" y="6336817"/>
            <a:ext cx="1230203" cy="1769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601401" y="4058089"/>
            <a:ext cx="1197540" cy="1582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2" name="image22.tif" descr="image22.tif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5649961" y="1667399"/>
            <a:ext cx="1100420" cy="1560082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hape"/>
          <p:cNvSpPr/>
          <p:nvPr/>
        </p:nvSpPr>
        <p:spPr>
          <a:xfrm flipH="1">
            <a:off x="5650396" y="2797164"/>
            <a:ext cx="1087714" cy="429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367"/>
                </a:moveTo>
                <a:lnTo>
                  <a:pt x="973" y="10961"/>
                </a:lnTo>
                <a:cubicBezTo>
                  <a:pt x="1171" y="9754"/>
                  <a:pt x="1452" y="8645"/>
                  <a:pt x="1802" y="7686"/>
                </a:cubicBezTo>
                <a:cubicBezTo>
                  <a:pt x="2137" y="6767"/>
                  <a:pt x="2531" y="5999"/>
                  <a:pt x="2967" y="5413"/>
                </a:cubicBezTo>
                <a:cubicBezTo>
                  <a:pt x="3723" y="4511"/>
                  <a:pt x="4500" y="3722"/>
                  <a:pt x="5292" y="3049"/>
                </a:cubicBezTo>
                <a:cubicBezTo>
                  <a:pt x="6224" y="2258"/>
                  <a:pt x="7176" y="1629"/>
                  <a:pt x="8141" y="1168"/>
                </a:cubicBezTo>
                <a:cubicBezTo>
                  <a:pt x="8166" y="2722"/>
                  <a:pt x="8361" y="4227"/>
                  <a:pt x="8705" y="5517"/>
                </a:cubicBezTo>
                <a:cubicBezTo>
                  <a:pt x="9053" y="6821"/>
                  <a:pt x="9538" y="7851"/>
                  <a:pt x="10106" y="8491"/>
                </a:cubicBezTo>
                <a:cubicBezTo>
                  <a:pt x="10794" y="7336"/>
                  <a:pt x="11444" y="6040"/>
                  <a:pt x="12048" y="4616"/>
                </a:cubicBezTo>
                <a:cubicBezTo>
                  <a:pt x="12651" y="3195"/>
                  <a:pt x="13207" y="1651"/>
                  <a:pt x="13711" y="0"/>
                </a:cubicBezTo>
                <a:cubicBezTo>
                  <a:pt x="14692" y="243"/>
                  <a:pt x="15668" y="600"/>
                  <a:pt x="16636" y="1072"/>
                </a:cubicBezTo>
                <a:cubicBezTo>
                  <a:pt x="17554" y="1518"/>
                  <a:pt x="18464" y="2066"/>
                  <a:pt x="19363" y="2715"/>
                </a:cubicBezTo>
                <a:cubicBezTo>
                  <a:pt x="19708" y="3311"/>
                  <a:pt x="20015" y="4036"/>
                  <a:pt x="20274" y="4866"/>
                </a:cubicBezTo>
                <a:cubicBezTo>
                  <a:pt x="20563" y="5787"/>
                  <a:pt x="20788" y="6824"/>
                  <a:pt x="20940" y="7934"/>
                </a:cubicBezTo>
                <a:lnTo>
                  <a:pt x="21600" y="21600"/>
                </a:lnTo>
                <a:lnTo>
                  <a:pt x="0" y="21367"/>
                </a:lnTo>
                <a:close/>
              </a:path>
            </a:pathLst>
          </a:custGeom>
          <a:solidFill>
            <a:srgbClr val="2D3B6E"/>
          </a:solidFill>
          <a:ln w="25400">
            <a:solidFill>
              <a:srgbClr val="2D3B6F"/>
            </a:solidFill>
            <a:miter lim="400000"/>
          </a:ln>
        </p:spPr>
        <p:txBody>
          <a:bodyPr lIns="68580" tIns="68580" rIns="68580" bIns="68580"/>
          <a:lstStyle/>
          <a:p>
            <a:pPr algn="l" defTabSz="1828800">
              <a:defRPr b="0"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184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flipH="1">
            <a:off x="5650572" y="1657476"/>
            <a:ext cx="1099198" cy="156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624425" y="11138430"/>
            <a:ext cx="1151492" cy="1662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flipH="1">
            <a:off x="5649961" y="8762077"/>
            <a:ext cx="1100420" cy="1720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Image" descr="Image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5622144" y="11138430"/>
            <a:ext cx="1156054" cy="165150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" name="Group"/>
          <p:cNvGrpSpPr/>
          <p:nvPr/>
        </p:nvGrpSpPr>
        <p:grpSpPr>
          <a:xfrm>
            <a:off x="5649961" y="1667399"/>
            <a:ext cx="1100420" cy="1560082"/>
            <a:chOff x="0" y="0"/>
            <a:chExt cx="1100419" cy="1560080"/>
          </a:xfrm>
        </p:grpSpPr>
        <p:pic>
          <p:nvPicPr>
            <p:cNvPr id="188" name="image22.tif" descr="image22.tif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flipH="1">
              <a:off x="0" y="0"/>
              <a:ext cx="1100420" cy="15600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9" name="Shape"/>
            <p:cNvSpPr/>
            <p:nvPr/>
          </p:nvSpPr>
          <p:spPr>
            <a:xfrm flipH="1">
              <a:off x="434" y="1129764"/>
              <a:ext cx="1087715" cy="42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7"/>
                  </a:moveTo>
                  <a:lnTo>
                    <a:pt x="973" y="10961"/>
                  </a:lnTo>
                  <a:cubicBezTo>
                    <a:pt x="1171" y="9754"/>
                    <a:pt x="1452" y="8645"/>
                    <a:pt x="1802" y="7686"/>
                  </a:cubicBezTo>
                  <a:cubicBezTo>
                    <a:pt x="2137" y="6767"/>
                    <a:pt x="2531" y="5999"/>
                    <a:pt x="2967" y="5413"/>
                  </a:cubicBezTo>
                  <a:cubicBezTo>
                    <a:pt x="3723" y="4511"/>
                    <a:pt x="4500" y="3722"/>
                    <a:pt x="5292" y="3049"/>
                  </a:cubicBezTo>
                  <a:cubicBezTo>
                    <a:pt x="6224" y="2258"/>
                    <a:pt x="7176" y="1629"/>
                    <a:pt x="8141" y="1168"/>
                  </a:cubicBezTo>
                  <a:cubicBezTo>
                    <a:pt x="8166" y="2722"/>
                    <a:pt x="8361" y="4227"/>
                    <a:pt x="8705" y="5517"/>
                  </a:cubicBezTo>
                  <a:cubicBezTo>
                    <a:pt x="9053" y="6821"/>
                    <a:pt x="9538" y="7851"/>
                    <a:pt x="10106" y="8491"/>
                  </a:cubicBezTo>
                  <a:cubicBezTo>
                    <a:pt x="10794" y="7336"/>
                    <a:pt x="11444" y="6040"/>
                    <a:pt x="12048" y="4616"/>
                  </a:cubicBezTo>
                  <a:cubicBezTo>
                    <a:pt x="12651" y="3195"/>
                    <a:pt x="13207" y="1651"/>
                    <a:pt x="13711" y="0"/>
                  </a:cubicBezTo>
                  <a:cubicBezTo>
                    <a:pt x="14692" y="243"/>
                    <a:pt x="15668" y="600"/>
                    <a:pt x="16636" y="1072"/>
                  </a:cubicBezTo>
                  <a:cubicBezTo>
                    <a:pt x="17554" y="1518"/>
                    <a:pt x="18464" y="2066"/>
                    <a:pt x="19363" y="2715"/>
                  </a:cubicBezTo>
                  <a:cubicBezTo>
                    <a:pt x="19708" y="3311"/>
                    <a:pt x="20015" y="4036"/>
                    <a:pt x="20274" y="4866"/>
                  </a:cubicBezTo>
                  <a:cubicBezTo>
                    <a:pt x="20563" y="5787"/>
                    <a:pt x="20788" y="6824"/>
                    <a:pt x="20940" y="7934"/>
                  </a:cubicBezTo>
                  <a:lnTo>
                    <a:pt x="21600" y="21600"/>
                  </a:lnTo>
                  <a:lnTo>
                    <a:pt x="0" y="21367"/>
                  </a:lnTo>
                  <a:close/>
                </a:path>
              </a:pathLst>
            </a:custGeom>
            <a:solidFill>
              <a:srgbClr val="2D3B6E"/>
            </a:solidFill>
            <a:ln w="25400" cap="flat">
              <a:solidFill>
                <a:srgbClr val="2D3B6F"/>
              </a:solidFill>
              <a:prstDash val="solid"/>
              <a:miter lim="400000"/>
            </a:ln>
            <a:effectLst/>
          </p:spPr>
          <p:txBody>
            <a:bodyPr wrap="square" lIns="68580" tIns="68580" rIns="68580" bIns="68580" numCol="1" anchor="t">
              <a:noAutofit/>
            </a:bodyPr>
            <a:lstStyle/>
            <a:p>
              <a:pPr algn="l" defTabSz="1828800">
                <a:defRPr b="0"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191" name="Arrow"/>
          <p:cNvSpPr/>
          <p:nvPr/>
        </p:nvSpPr>
        <p:spPr>
          <a:xfrm rot="5400000">
            <a:off x="-2730598" y="6029698"/>
            <a:ext cx="10442353" cy="1031620"/>
          </a:xfrm>
          <a:prstGeom prst="rightArrow">
            <a:avLst>
              <a:gd name="adj1" fmla="val 32000"/>
              <a:gd name="adj2" fmla="val 11079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" name="Quote Bubble"/>
          <p:cNvSpPr/>
          <p:nvPr/>
        </p:nvSpPr>
        <p:spPr>
          <a:xfrm>
            <a:off x="7592371" y="1522079"/>
            <a:ext cx="1394409" cy="1184920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193" name="YellowBox.png" descr="YellowBox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4972010" y="4849993"/>
            <a:ext cx="3069736" cy="211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BlueBox.png" descr="BlueBox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14972010" y="7479258"/>
            <a:ext cx="3069735" cy="2113666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Quote Bubble"/>
          <p:cNvSpPr/>
          <p:nvPr/>
        </p:nvSpPr>
        <p:spPr>
          <a:xfrm>
            <a:off x="7590118" y="8543898"/>
            <a:ext cx="1394409" cy="1184920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" name="Quote Bubble"/>
          <p:cNvSpPr/>
          <p:nvPr/>
        </p:nvSpPr>
        <p:spPr>
          <a:xfrm>
            <a:off x="7590118" y="6203292"/>
            <a:ext cx="1394409" cy="1184920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" name="Quote Bubble"/>
          <p:cNvSpPr/>
          <p:nvPr/>
        </p:nvSpPr>
        <p:spPr>
          <a:xfrm>
            <a:off x="7590118" y="3917462"/>
            <a:ext cx="1394409" cy="1184919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" name="Quote Bubble"/>
          <p:cNvSpPr/>
          <p:nvPr/>
        </p:nvSpPr>
        <p:spPr>
          <a:xfrm>
            <a:off x="7590118" y="10884505"/>
            <a:ext cx="1394409" cy="1184920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  <p:bldP build="whole" bldLvl="1" animBg="1" rev="0" advAuto="0" spid="190" grpId="2"/>
      <p:bldP build="whole" bldLvl="1" animBg="1" rev="0" advAuto="0" spid="197" grpId="5"/>
      <p:bldP build="whole" bldLvl="1" animBg="1" rev="0" advAuto="0" spid="179" grpId="3"/>
      <p:bldP build="whole" bldLvl="1" animBg="1" rev="0" advAuto="0" spid="192" grpId="4"/>
      <p:bldP build="whole" bldLvl="1" animBg="1" rev="0" advAuto="0" spid="198" grpId="8"/>
      <p:bldP build="whole" bldLvl="1" animBg="1" rev="0" advAuto="0" spid="195" grpId="7"/>
      <p:bldP build="whole" bldLvl="1" animBg="1" rev="0" advAuto="0" spid="196" grpId="6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roup"/>
          <p:cNvGrpSpPr/>
          <p:nvPr/>
        </p:nvGrpSpPr>
        <p:grpSpPr>
          <a:xfrm>
            <a:off x="1974769" y="1324331"/>
            <a:ext cx="16066976" cy="11476252"/>
            <a:chOff x="0" y="0"/>
            <a:chExt cx="16066976" cy="11476250"/>
          </a:xfrm>
        </p:grpSpPr>
        <p:pic>
          <p:nvPicPr>
            <p:cNvPr id="202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3443337" y="153870"/>
              <a:ext cx="1564131" cy="193847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10302" y="5012485"/>
              <a:ext cx="1230202" cy="17692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26632" y="2733757"/>
              <a:ext cx="1197540" cy="15824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image22.tif" descr="image22.tif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 flipH="1">
              <a:off x="3675192" y="343067"/>
              <a:ext cx="1100420" cy="156008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Shape"/>
            <p:cNvSpPr/>
            <p:nvPr/>
          </p:nvSpPr>
          <p:spPr>
            <a:xfrm flipH="1">
              <a:off x="3675627" y="1472832"/>
              <a:ext cx="1087715" cy="429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367"/>
                  </a:moveTo>
                  <a:lnTo>
                    <a:pt x="973" y="10961"/>
                  </a:lnTo>
                  <a:cubicBezTo>
                    <a:pt x="1171" y="9754"/>
                    <a:pt x="1452" y="8645"/>
                    <a:pt x="1802" y="7686"/>
                  </a:cubicBezTo>
                  <a:cubicBezTo>
                    <a:pt x="2137" y="6767"/>
                    <a:pt x="2531" y="5999"/>
                    <a:pt x="2967" y="5413"/>
                  </a:cubicBezTo>
                  <a:cubicBezTo>
                    <a:pt x="3723" y="4511"/>
                    <a:pt x="4500" y="3722"/>
                    <a:pt x="5292" y="3049"/>
                  </a:cubicBezTo>
                  <a:cubicBezTo>
                    <a:pt x="6224" y="2258"/>
                    <a:pt x="7176" y="1629"/>
                    <a:pt x="8141" y="1168"/>
                  </a:cubicBezTo>
                  <a:cubicBezTo>
                    <a:pt x="8166" y="2722"/>
                    <a:pt x="8361" y="4227"/>
                    <a:pt x="8705" y="5517"/>
                  </a:cubicBezTo>
                  <a:cubicBezTo>
                    <a:pt x="9053" y="6821"/>
                    <a:pt x="9538" y="7851"/>
                    <a:pt x="10106" y="8491"/>
                  </a:cubicBezTo>
                  <a:cubicBezTo>
                    <a:pt x="10794" y="7336"/>
                    <a:pt x="11444" y="6040"/>
                    <a:pt x="12048" y="4616"/>
                  </a:cubicBezTo>
                  <a:cubicBezTo>
                    <a:pt x="12651" y="3195"/>
                    <a:pt x="13207" y="1651"/>
                    <a:pt x="13711" y="0"/>
                  </a:cubicBezTo>
                  <a:cubicBezTo>
                    <a:pt x="14692" y="243"/>
                    <a:pt x="15668" y="600"/>
                    <a:pt x="16636" y="1072"/>
                  </a:cubicBezTo>
                  <a:cubicBezTo>
                    <a:pt x="17554" y="1518"/>
                    <a:pt x="18464" y="2066"/>
                    <a:pt x="19363" y="2715"/>
                  </a:cubicBezTo>
                  <a:cubicBezTo>
                    <a:pt x="19708" y="3311"/>
                    <a:pt x="20015" y="4036"/>
                    <a:pt x="20274" y="4866"/>
                  </a:cubicBezTo>
                  <a:cubicBezTo>
                    <a:pt x="20563" y="5787"/>
                    <a:pt x="20788" y="6824"/>
                    <a:pt x="20940" y="7934"/>
                  </a:cubicBezTo>
                  <a:lnTo>
                    <a:pt x="21600" y="21600"/>
                  </a:lnTo>
                  <a:lnTo>
                    <a:pt x="0" y="21367"/>
                  </a:lnTo>
                  <a:close/>
                </a:path>
              </a:pathLst>
            </a:custGeom>
            <a:solidFill>
              <a:srgbClr val="2D3B6E"/>
            </a:solidFill>
            <a:ln w="25400" cap="flat">
              <a:solidFill>
                <a:srgbClr val="2D3B6F"/>
              </a:solidFill>
              <a:prstDash val="solid"/>
              <a:miter lim="400000"/>
            </a:ln>
            <a:effectLst/>
          </p:spPr>
          <p:txBody>
            <a:bodyPr wrap="square" lIns="68580" tIns="68580" rIns="68580" bIns="68580" numCol="1" anchor="t">
              <a:noAutofit/>
            </a:bodyPr>
            <a:lstStyle/>
            <a:p>
              <a:pPr algn="l" defTabSz="1828800">
                <a:defRPr b="0" sz="22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pic>
          <p:nvPicPr>
            <p:cNvPr id="207" name="Image" descr="Image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 flipH="1">
              <a:off x="3675803" y="333144"/>
              <a:ext cx="1099199" cy="15642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8" name="Image" descr="Image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3649657" y="9814099"/>
              <a:ext cx="1151491" cy="1662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9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flipH="1">
              <a:off x="3675193" y="7437746"/>
              <a:ext cx="1100420" cy="17203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0" name="Image" descr="Image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647376" y="9814099"/>
              <a:ext cx="1156053" cy="165150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13" name="Group"/>
            <p:cNvGrpSpPr/>
            <p:nvPr/>
          </p:nvGrpSpPr>
          <p:grpSpPr>
            <a:xfrm>
              <a:off x="3675192" y="343067"/>
              <a:ext cx="1100420" cy="1560082"/>
              <a:chOff x="0" y="0"/>
              <a:chExt cx="1100419" cy="1560080"/>
            </a:xfrm>
          </p:grpSpPr>
          <p:pic>
            <p:nvPicPr>
              <p:cNvPr id="211" name="image22.tif" descr="image22.tif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 flipH="1">
                <a:off x="0" y="0"/>
                <a:ext cx="1100420" cy="156008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2" name="Shape"/>
              <p:cNvSpPr/>
              <p:nvPr/>
            </p:nvSpPr>
            <p:spPr>
              <a:xfrm flipH="1">
                <a:off x="434" y="1129764"/>
                <a:ext cx="1087715" cy="4296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367"/>
                    </a:moveTo>
                    <a:lnTo>
                      <a:pt x="973" y="10961"/>
                    </a:lnTo>
                    <a:cubicBezTo>
                      <a:pt x="1171" y="9754"/>
                      <a:pt x="1452" y="8645"/>
                      <a:pt x="1802" y="7686"/>
                    </a:cubicBezTo>
                    <a:cubicBezTo>
                      <a:pt x="2137" y="6767"/>
                      <a:pt x="2531" y="5999"/>
                      <a:pt x="2967" y="5413"/>
                    </a:cubicBezTo>
                    <a:cubicBezTo>
                      <a:pt x="3723" y="4511"/>
                      <a:pt x="4500" y="3722"/>
                      <a:pt x="5292" y="3049"/>
                    </a:cubicBezTo>
                    <a:cubicBezTo>
                      <a:pt x="6224" y="2258"/>
                      <a:pt x="7176" y="1629"/>
                      <a:pt x="8141" y="1168"/>
                    </a:cubicBezTo>
                    <a:cubicBezTo>
                      <a:pt x="8166" y="2722"/>
                      <a:pt x="8361" y="4227"/>
                      <a:pt x="8705" y="5517"/>
                    </a:cubicBezTo>
                    <a:cubicBezTo>
                      <a:pt x="9053" y="6821"/>
                      <a:pt x="9538" y="7851"/>
                      <a:pt x="10106" y="8491"/>
                    </a:cubicBezTo>
                    <a:cubicBezTo>
                      <a:pt x="10794" y="7336"/>
                      <a:pt x="11444" y="6040"/>
                      <a:pt x="12048" y="4616"/>
                    </a:cubicBezTo>
                    <a:cubicBezTo>
                      <a:pt x="12651" y="3195"/>
                      <a:pt x="13207" y="1651"/>
                      <a:pt x="13711" y="0"/>
                    </a:cubicBezTo>
                    <a:cubicBezTo>
                      <a:pt x="14692" y="243"/>
                      <a:pt x="15668" y="600"/>
                      <a:pt x="16636" y="1072"/>
                    </a:cubicBezTo>
                    <a:cubicBezTo>
                      <a:pt x="17554" y="1518"/>
                      <a:pt x="18464" y="2066"/>
                      <a:pt x="19363" y="2715"/>
                    </a:cubicBezTo>
                    <a:cubicBezTo>
                      <a:pt x="19708" y="3311"/>
                      <a:pt x="20015" y="4036"/>
                      <a:pt x="20274" y="4866"/>
                    </a:cubicBezTo>
                    <a:cubicBezTo>
                      <a:pt x="20563" y="5787"/>
                      <a:pt x="20788" y="6824"/>
                      <a:pt x="20940" y="7934"/>
                    </a:cubicBezTo>
                    <a:lnTo>
                      <a:pt x="21600" y="21600"/>
                    </a:lnTo>
                    <a:lnTo>
                      <a:pt x="0" y="21367"/>
                    </a:lnTo>
                    <a:close/>
                  </a:path>
                </a:pathLst>
              </a:custGeom>
              <a:solidFill>
                <a:srgbClr val="2D3B6E"/>
              </a:solidFill>
              <a:ln w="25400" cap="flat">
                <a:solidFill>
                  <a:srgbClr val="2D3B6F"/>
                </a:solidFill>
                <a:prstDash val="solid"/>
                <a:miter lim="400000"/>
              </a:ln>
              <a:effectLst/>
            </p:spPr>
            <p:txBody>
              <a:bodyPr wrap="square" lIns="68580" tIns="68580" rIns="68580" bIns="68580" numCol="1" anchor="t">
                <a:noAutofit/>
              </a:bodyPr>
              <a:lstStyle/>
              <a:p>
                <a:pPr algn="l" defTabSz="1828800">
                  <a:defRPr b="0" sz="2200"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</p:grpSp>
        <p:sp>
          <p:nvSpPr>
            <p:cNvPr id="214" name="Arrow"/>
            <p:cNvSpPr/>
            <p:nvPr/>
          </p:nvSpPr>
          <p:spPr>
            <a:xfrm rot="5400000">
              <a:off x="-4705367" y="4705366"/>
              <a:ext cx="10442354" cy="1031620"/>
            </a:xfrm>
            <a:prstGeom prst="rightArrow">
              <a:avLst>
                <a:gd name="adj1" fmla="val 32000"/>
                <a:gd name="adj2" fmla="val 110797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5" name="Quote Bubble"/>
            <p:cNvSpPr/>
            <p:nvPr/>
          </p:nvSpPr>
          <p:spPr>
            <a:xfrm>
              <a:off x="5617602" y="197747"/>
              <a:ext cx="1394409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16" name="YellowBox.png" descr="YellowBox.png"/>
            <p:cNvPicPr>
              <a:picLocks noChangeAspect="1"/>
            </p:cNvPicPr>
            <p:nvPr/>
          </p:nvPicPr>
          <p:blipFill>
            <a:blip r:embed="rId10">
              <a:extLst/>
            </a:blip>
            <a:srcRect l="0" t="0" r="0" b="0"/>
            <a:stretch>
              <a:fillRect/>
            </a:stretch>
          </p:blipFill>
          <p:spPr>
            <a:xfrm>
              <a:off x="12997241" y="3525662"/>
              <a:ext cx="3069736" cy="21136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BlueBox.png" descr="BlueBox.png"/>
            <p:cNvPicPr>
              <a:picLocks noChangeAspect="1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12997241" y="6154927"/>
              <a:ext cx="3069735" cy="21136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8" name="Quote Bubble"/>
            <p:cNvSpPr/>
            <p:nvPr/>
          </p:nvSpPr>
          <p:spPr>
            <a:xfrm>
              <a:off x="5615350" y="7219567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9" name="Quote Bubble"/>
            <p:cNvSpPr/>
            <p:nvPr/>
          </p:nvSpPr>
          <p:spPr>
            <a:xfrm>
              <a:off x="5615350" y="4878960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0" name="Quote Bubble"/>
            <p:cNvSpPr/>
            <p:nvPr/>
          </p:nvSpPr>
          <p:spPr>
            <a:xfrm>
              <a:off x="5615350" y="2593130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21" name="Quote Bubble"/>
            <p:cNvSpPr/>
            <p:nvPr/>
          </p:nvSpPr>
          <p:spPr>
            <a:xfrm>
              <a:off x="5615350" y="9560173"/>
              <a:ext cx="1394408" cy="1184920"/>
            </a:xfrm>
            <a:prstGeom prst="wedgeEllipseCallout">
              <a:avLst>
                <a:gd name="adj1" fmla="val -63996"/>
                <a:gd name="adj2" fmla="val 38989"/>
              </a:avLst>
            </a:prstGeom>
            <a:solidFill>
              <a:srgbClr val="F6E359"/>
            </a:solidFill>
            <a:ln w="889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Intro Part 2:…"/>
          <p:cNvSpPr txBox="1"/>
          <p:nvPr>
            <p:ph type="title" idx="4294967295"/>
          </p:nvPr>
        </p:nvSpPr>
        <p:spPr>
          <a:xfrm>
            <a:off x="130058" y="4536281"/>
            <a:ext cx="24123884" cy="4643438"/>
          </a:xfrm>
          <a:prstGeom prst="rect">
            <a:avLst/>
          </a:prstGeom>
        </p:spPr>
        <p:txBody>
          <a:bodyPr/>
          <a:lstStyle/>
          <a:p>
            <a:pPr defTabSz="607933">
              <a:defRPr b="1" sz="8288" u="sng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Intro Part 2:</a:t>
            </a:r>
          </a:p>
          <a:p>
            <a:pPr defTabSz="607933">
              <a:defRPr sz="8288"/>
            </a:pPr>
            <a:r>
              <a:t>Attn Chk &amp;</a:t>
            </a:r>
            <a:br/>
            <a:r>
              <a:t>Instructions for POPULAR+SpeaksFirst condition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85070" y="6336817"/>
            <a:ext cx="1230203" cy="1769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01401" y="4058089"/>
            <a:ext cx="1197540" cy="1582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image22.tif" descr="image22.tif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5649961" y="1667399"/>
            <a:ext cx="1100420" cy="1560082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Shape"/>
          <p:cNvSpPr/>
          <p:nvPr/>
        </p:nvSpPr>
        <p:spPr>
          <a:xfrm flipH="1">
            <a:off x="5650396" y="2797164"/>
            <a:ext cx="1087714" cy="429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367"/>
                </a:moveTo>
                <a:lnTo>
                  <a:pt x="973" y="10961"/>
                </a:lnTo>
                <a:cubicBezTo>
                  <a:pt x="1171" y="9754"/>
                  <a:pt x="1452" y="8645"/>
                  <a:pt x="1802" y="7686"/>
                </a:cubicBezTo>
                <a:cubicBezTo>
                  <a:pt x="2137" y="6767"/>
                  <a:pt x="2531" y="5999"/>
                  <a:pt x="2967" y="5413"/>
                </a:cubicBezTo>
                <a:cubicBezTo>
                  <a:pt x="3723" y="4511"/>
                  <a:pt x="4500" y="3722"/>
                  <a:pt x="5292" y="3049"/>
                </a:cubicBezTo>
                <a:cubicBezTo>
                  <a:pt x="6224" y="2258"/>
                  <a:pt x="7176" y="1629"/>
                  <a:pt x="8141" y="1168"/>
                </a:cubicBezTo>
                <a:cubicBezTo>
                  <a:pt x="8166" y="2722"/>
                  <a:pt x="8361" y="4227"/>
                  <a:pt x="8705" y="5517"/>
                </a:cubicBezTo>
                <a:cubicBezTo>
                  <a:pt x="9053" y="6821"/>
                  <a:pt x="9538" y="7851"/>
                  <a:pt x="10106" y="8491"/>
                </a:cubicBezTo>
                <a:cubicBezTo>
                  <a:pt x="10794" y="7336"/>
                  <a:pt x="11444" y="6040"/>
                  <a:pt x="12048" y="4616"/>
                </a:cubicBezTo>
                <a:cubicBezTo>
                  <a:pt x="12651" y="3195"/>
                  <a:pt x="13207" y="1651"/>
                  <a:pt x="13711" y="0"/>
                </a:cubicBezTo>
                <a:cubicBezTo>
                  <a:pt x="14692" y="243"/>
                  <a:pt x="15668" y="600"/>
                  <a:pt x="16636" y="1072"/>
                </a:cubicBezTo>
                <a:cubicBezTo>
                  <a:pt x="17554" y="1518"/>
                  <a:pt x="18464" y="2066"/>
                  <a:pt x="19363" y="2715"/>
                </a:cubicBezTo>
                <a:cubicBezTo>
                  <a:pt x="19708" y="3311"/>
                  <a:pt x="20015" y="4036"/>
                  <a:pt x="20274" y="4866"/>
                </a:cubicBezTo>
                <a:cubicBezTo>
                  <a:pt x="20563" y="5787"/>
                  <a:pt x="20788" y="6824"/>
                  <a:pt x="20940" y="7934"/>
                </a:cubicBezTo>
                <a:lnTo>
                  <a:pt x="21600" y="21600"/>
                </a:lnTo>
                <a:lnTo>
                  <a:pt x="0" y="21367"/>
                </a:lnTo>
                <a:close/>
              </a:path>
            </a:pathLst>
          </a:custGeom>
          <a:solidFill>
            <a:srgbClr val="2D3B6E"/>
          </a:solidFill>
          <a:ln w="25400">
            <a:solidFill>
              <a:srgbClr val="2D3B6F"/>
            </a:solidFill>
            <a:miter lim="400000"/>
          </a:ln>
        </p:spPr>
        <p:txBody>
          <a:bodyPr lIns="68580" tIns="68580" rIns="68580" bIns="68580"/>
          <a:lstStyle/>
          <a:p>
            <a:pPr algn="l" defTabSz="1828800">
              <a:defRPr b="0" sz="2200"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pic>
        <p:nvPicPr>
          <p:cNvPr id="232" name="Image" descr="Image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flipH="1">
            <a:off x="5650572" y="1657476"/>
            <a:ext cx="1099198" cy="15642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624425" y="11138430"/>
            <a:ext cx="1151492" cy="1662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flipH="1">
            <a:off x="5649961" y="8762077"/>
            <a:ext cx="1100420" cy="17203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622144" y="11138430"/>
            <a:ext cx="1156054" cy="1651506"/>
          </a:xfrm>
          <a:prstGeom prst="rect">
            <a:avLst/>
          </a:prstGeom>
          <a:ln w="12700">
            <a:miter lim="400000"/>
          </a:ln>
        </p:spPr>
      </p:pic>
      <p:sp>
        <p:nvSpPr>
          <p:cNvPr id="236" name="Arrow"/>
          <p:cNvSpPr/>
          <p:nvPr/>
        </p:nvSpPr>
        <p:spPr>
          <a:xfrm rot="5400000">
            <a:off x="-2730598" y="6029698"/>
            <a:ext cx="10442353" cy="1031620"/>
          </a:xfrm>
          <a:prstGeom prst="rightArrow">
            <a:avLst>
              <a:gd name="adj1" fmla="val 32000"/>
              <a:gd name="adj2" fmla="val 110797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7" name="Quote Bubble"/>
          <p:cNvSpPr/>
          <p:nvPr/>
        </p:nvSpPr>
        <p:spPr>
          <a:xfrm>
            <a:off x="7592371" y="1522079"/>
            <a:ext cx="1394409" cy="1184920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pic>
        <p:nvPicPr>
          <p:cNvPr id="238" name="YellowBox.png" descr="YellowBox.png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14972010" y="4849993"/>
            <a:ext cx="3069736" cy="211366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BlueBox.png" descr="BlueBox.pn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4972010" y="7479258"/>
            <a:ext cx="3069735" cy="2113666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Rounded Rectangle"/>
          <p:cNvSpPr/>
          <p:nvPr/>
        </p:nvSpPr>
        <p:spPr>
          <a:xfrm>
            <a:off x="5438687" y="1335758"/>
            <a:ext cx="1582372" cy="2061368"/>
          </a:xfrm>
          <a:prstGeom prst="roundRect">
            <a:avLst>
              <a:gd name="adj" fmla="val 14405"/>
            </a:avLst>
          </a:prstGeom>
          <a:ln w="2032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" name="Quote Bubble"/>
          <p:cNvSpPr/>
          <p:nvPr/>
        </p:nvSpPr>
        <p:spPr>
          <a:xfrm>
            <a:off x="7590118" y="8543898"/>
            <a:ext cx="1394409" cy="1184920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" name="Quote Bubble"/>
          <p:cNvSpPr/>
          <p:nvPr/>
        </p:nvSpPr>
        <p:spPr>
          <a:xfrm>
            <a:off x="7590118" y="6203292"/>
            <a:ext cx="1394409" cy="1184920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" name="Quote Bubble"/>
          <p:cNvSpPr/>
          <p:nvPr/>
        </p:nvSpPr>
        <p:spPr>
          <a:xfrm>
            <a:off x="7590118" y="3917462"/>
            <a:ext cx="1394409" cy="1184919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4" name="Quote Bubble"/>
          <p:cNvSpPr/>
          <p:nvPr/>
        </p:nvSpPr>
        <p:spPr>
          <a:xfrm>
            <a:off x="7590118" y="10884505"/>
            <a:ext cx="1394409" cy="1184920"/>
          </a:xfrm>
          <a:prstGeom prst="wedgeEllipseCallout">
            <a:avLst>
              <a:gd name="adj1" fmla="val -63996"/>
              <a:gd name="adj2" fmla="val 38989"/>
            </a:avLst>
          </a:prstGeom>
          <a:solidFill>
            <a:srgbClr val="F6E359"/>
          </a:solidFill>
          <a:ln w="88900">
            <a:solidFill>
              <a:srgbClr val="000000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b="0" sz="3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1" grpId="6"/>
      <p:bldP build="whole" bldLvl="1" animBg="1" rev="0" advAuto="0" spid="237" grpId="3"/>
      <p:bldP build="whole" bldLvl="1" animBg="1" rev="0" advAuto="0" spid="243" grpId="4"/>
      <p:bldP build="whole" bldLvl="1" animBg="1" rev="0" advAuto="0" spid="240" grpId="2"/>
      <p:bldP build="whole" bldLvl="1" animBg="1" rev="0" advAuto="0" spid="242" grpId="5"/>
      <p:bldP build="whole" bldLvl="1" animBg="1" rev="0" advAuto="0" spid="236" grpId="1"/>
      <p:bldP build="whole" bldLvl="1" animBg="1" rev="0" advAuto="0" spid="244" grpId="7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