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This team is going to build a remote control airplane for an engineering contest. And they have to decide what kind of airplane to build. Each of [ANI] these boxes will let you build a different kind of airplane. But each team can only choose ONE kind of airplane to build. And since they might disagree about which airplane is best, the teammates on each team will have to talk together to decide which airplane to use.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Shape 446"/>
          <p:cNvSpPr/>
          <p:nvPr>
            <p:ph type="sldImg"/>
          </p:nvPr>
        </p:nvSpPr>
        <p:spPr>
          <a:prstGeom prst="rect">
            <a:avLst/>
          </a:prstGeom>
        </p:spPr>
        <p:txBody>
          <a:bodyPr/>
          <a:lstStyle/>
          <a:p>
            <a:pPr/>
          </a:p>
        </p:txBody>
      </p:sp>
      <p:sp>
        <p:nvSpPr>
          <p:cNvPr id="447" name="Shape 447"/>
          <p:cNvSpPr/>
          <p:nvPr>
            <p:ph type="body" sz="quarter" idx="1"/>
          </p:nvPr>
        </p:nvSpPr>
        <p:spPr>
          <a:prstGeom prst="rect">
            <a:avLst/>
          </a:prstGeom>
        </p:spPr>
        <p:txBody>
          <a:bodyPr/>
          <a:lstStyle/>
          <a:p>
            <a:pPr/>
            <a:r>
              <a:t>[etc]</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Shape 481"/>
          <p:cNvSpPr/>
          <p:nvPr>
            <p:ph type="sldImg"/>
          </p:nvPr>
        </p:nvSpPr>
        <p:spPr>
          <a:prstGeom prst="rect">
            <a:avLst/>
          </a:prstGeom>
        </p:spPr>
        <p:txBody>
          <a:bodyPr/>
          <a:lstStyle/>
          <a:p>
            <a:pPr/>
          </a:p>
        </p:txBody>
      </p:sp>
      <p:sp>
        <p:nvSpPr>
          <p:cNvPr id="482" name="Shape 482"/>
          <p:cNvSpPr/>
          <p:nvPr>
            <p:ph type="body" sz="quarter" idx="1"/>
          </p:nvPr>
        </p:nvSpPr>
        <p:spPr>
          <a:prstGeom prst="rect">
            <a:avLst/>
          </a:prstGeom>
        </p:spPr>
        <p:txBody>
          <a:bodyPr/>
          <a:lstStyle/>
          <a:p>
            <a:pPr/>
            <a:r>
              <a:t>[etc]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6" name="Shape 516"/>
          <p:cNvSpPr/>
          <p:nvPr>
            <p:ph type="sldImg"/>
          </p:nvPr>
        </p:nvSpPr>
        <p:spPr>
          <a:prstGeom prst="rect">
            <a:avLst/>
          </a:prstGeom>
        </p:spPr>
        <p:txBody>
          <a:bodyPr/>
          <a:lstStyle/>
          <a:p>
            <a:pPr/>
          </a:p>
        </p:txBody>
      </p:sp>
      <p:sp>
        <p:nvSpPr>
          <p:cNvPr id="517" name="Shape 517"/>
          <p:cNvSpPr/>
          <p:nvPr>
            <p:ph type="body" sz="quarter" idx="1"/>
          </p:nvPr>
        </p:nvSpPr>
        <p:spPr>
          <a:prstGeom prst="rect">
            <a:avLst/>
          </a:prstGeom>
        </p:spPr>
        <p:txBody>
          <a:bodyPr/>
          <a:lstStyle/>
          <a:p>
            <a:pPr/>
            <a:r>
              <a:t>[etc]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Shape 551"/>
          <p:cNvSpPr/>
          <p:nvPr>
            <p:ph type="sldImg"/>
          </p:nvPr>
        </p:nvSpPr>
        <p:spPr>
          <a:prstGeom prst="rect">
            <a:avLst/>
          </a:prstGeom>
        </p:spPr>
        <p:txBody>
          <a:bodyPr/>
          <a:lstStyle/>
          <a:p>
            <a:pPr/>
          </a:p>
        </p:txBody>
      </p:sp>
      <p:sp>
        <p:nvSpPr>
          <p:cNvPr id="552" name="Shape 552"/>
          <p:cNvSpPr/>
          <p:nvPr>
            <p:ph type="body" sz="quarter" idx="1"/>
          </p:nvPr>
        </p:nvSpPr>
        <p:spPr>
          <a:prstGeom prst="rect">
            <a:avLst/>
          </a:prstGeom>
        </p:spPr>
        <p:txBody>
          <a:bodyPr/>
          <a:lstStyle/>
          <a:p>
            <a:pPr/>
            <a:r>
              <a:t>[etc]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Shape 587"/>
          <p:cNvSpPr/>
          <p:nvPr>
            <p:ph type="sldImg"/>
          </p:nvPr>
        </p:nvSpPr>
        <p:spPr>
          <a:prstGeom prst="rect">
            <a:avLst/>
          </a:prstGeom>
        </p:spPr>
        <p:txBody>
          <a:bodyPr/>
          <a:lstStyle/>
          <a:p>
            <a:pPr/>
          </a:p>
        </p:txBody>
      </p:sp>
      <p:sp>
        <p:nvSpPr>
          <p:cNvPr id="588" name="Shape 588"/>
          <p:cNvSpPr/>
          <p:nvPr>
            <p:ph type="body" sz="quarter" idx="1"/>
          </p:nvPr>
        </p:nvSpPr>
        <p:spPr>
          <a:prstGeom prst="rect">
            <a:avLst/>
          </a:prstGeom>
        </p:spPr>
        <p:txBody>
          <a:bodyPr/>
          <a:lstStyle/>
          <a:p>
            <a:pPr/>
            <a:r>
              <a:t>[etc]</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1" name="Shape 621"/>
          <p:cNvSpPr/>
          <p:nvPr>
            <p:ph type="sldImg"/>
          </p:nvPr>
        </p:nvSpPr>
        <p:spPr>
          <a:prstGeom prst="rect">
            <a:avLst/>
          </a:prstGeom>
        </p:spPr>
        <p:txBody>
          <a:bodyPr/>
          <a:lstStyle/>
          <a:p>
            <a:pPr/>
          </a:p>
        </p:txBody>
      </p:sp>
      <p:sp>
        <p:nvSpPr>
          <p:cNvPr id="622" name="Shape 622"/>
          <p:cNvSpPr/>
          <p:nvPr>
            <p:ph type="body" sz="quarter" idx="1"/>
          </p:nvPr>
        </p:nvSpPr>
        <p:spPr>
          <a:prstGeom prst="rect">
            <a:avLst/>
          </a:prstGeom>
        </p:spPr>
        <p:txBody>
          <a:bodyPr/>
          <a:lstStyle/>
          <a:p>
            <a:pPr/>
            <a:r>
              <a:t>[etc]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5" name="Shape 655"/>
          <p:cNvSpPr/>
          <p:nvPr>
            <p:ph type="sldImg"/>
          </p:nvPr>
        </p:nvSpPr>
        <p:spPr>
          <a:prstGeom prst="rect">
            <a:avLst/>
          </a:prstGeom>
        </p:spPr>
        <p:txBody>
          <a:bodyPr/>
          <a:lstStyle/>
          <a:p>
            <a:pPr/>
          </a:p>
        </p:txBody>
      </p:sp>
      <p:sp>
        <p:nvSpPr>
          <p:cNvPr id="656" name="Shape 656"/>
          <p:cNvSpPr/>
          <p:nvPr>
            <p:ph type="body" sz="quarter" idx="1"/>
          </p:nvPr>
        </p:nvSpPr>
        <p:spPr>
          <a:prstGeom prst="rect">
            <a:avLst/>
          </a:prstGeom>
        </p:spPr>
        <p:txBody>
          <a:bodyPr/>
          <a:lstStyle/>
          <a:p>
            <a:pPr/>
            <a:r>
              <a:t>[etc]</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Shape 689"/>
          <p:cNvSpPr/>
          <p:nvPr>
            <p:ph type="sldImg"/>
          </p:nvPr>
        </p:nvSpPr>
        <p:spPr>
          <a:prstGeom prst="rect">
            <a:avLst/>
          </a:prstGeom>
        </p:spPr>
        <p:txBody>
          <a:bodyPr/>
          <a:lstStyle/>
          <a:p>
            <a:pPr/>
          </a:p>
        </p:txBody>
      </p:sp>
      <p:sp>
        <p:nvSpPr>
          <p:cNvPr id="690" name="Shape 690"/>
          <p:cNvSpPr/>
          <p:nvPr>
            <p:ph type="body" sz="quarter" idx="1"/>
          </p:nvPr>
        </p:nvSpPr>
        <p:spPr>
          <a:prstGeom prst="rect">
            <a:avLst/>
          </a:prstGeom>
        </p:spPr>
        <p:txBody>
          <a:bodyPr/>
          <a:lstStyle/>
          <a:p>
            <a:pPr/>
            <a:r>
              <a:t>[etc]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3" name="Shape 723"/>
          <p:cNvSpPr/>
          <p:nvPr>
            <p:ph type="sldImg"/>
          </p:nvPr>
        </p:nvSpPr>
        <p:spPr>
          <a:prstGeom prst="rect">
            <a:avLst/>
          </a:prstGeom>
        </p:spPr>
        <p:txBody>
          <a:bodyPr/>
          <a:lstStyle/>
          <a:p>
            <a:pPr/>
          </a:p>
        </p:txBody>
      </p:sp>
      <p:sp>
        <p:nvSpPr>
          <p:cNvPr id="724" name="Shape 724"/>
          <p:cNvSpPr/>
          <p:nvPr>
            <p:ph type="body" sz="quarter" idx="1"/>
          </p:nvPr>
        </p:nvSpPr>
        <p:spPr>
          <a:prstGeom prst="rect">
            <a:avLst/>
          </a:prstGeom>
        </p:spPr>
        <p:txBody>
          <a:bodyPr/>
          <a:lstStyle/>
          <a:p>
            <a:pPr/>
            <a:r>
              <a:t>[etc]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1" name="Shape 761"/>
          <p:cNvSpPr/>
          <p:nvPr>
            <p:ph type="sldImg"/>
          </p:nvPr>
        </p:nvSpPr>
        <p:spPr>
          <a:prstGeom prst="rect">
            <a:avLst/>
          </a:prstGeom>
        </p:spPr>
        <p:txBody>
          <a:bodyPr/>
          <a:lstStyle/>
          <a:p>
            <a:pPr/>
          </a:p>
        </p:txBody>
      </p:sp>
      <p:sp>
        <p:nvSpPr>
          <p:cNvPr id="762" name="Shape 762"/>
          <p:cNvSpPr/>
          <p:nvPr>
            <p:ph type="body" sz="quarter" idx="1"/>
          </p:nvPr>
        </p:nvSpPr>
        <p:spPr>
          <a:prstGeom prst="rect">
            <a:avLst/>
          </a:prstGeom>
        </p:spPr>
        <p:txBody>
          <a:bodyPr/>
          <a:lstStyle/>
          <a:p>
            <a:pPr/>
            <a:r>
              <a:t>[etc]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So first, the contest organizers asked each person to look at the kind of airplane in each box and then think BY THEMSELVES [ANI] about which one would be best for the contest. </a:t>
            </a:r>
          </a:p>
          <a:p>
            <a:pPr/>
            <a:r>
              <a:t>[]</a:t>
            </a:r>
          </a:p>
          <a:p>
            <a:pPr/>
            <a:r>
              <a:t>Now, this person thinks [ANI] the YELLOW plane is best. But every other person on the team [ANI] thinks the BLUE plane is best. And remember, they’re thinking SILENTLY, so no one knows what anyone else is thinking. </a:t>
            </a:r>
          </a:p>
          <a:p>
            <a:pPr/>
            <a:r>
              <a:t>[]</a:t>
            </a:r>
          </a:p>
          <a:p>
            <a:pPr/>
            <a:r>
              <a:t>Next, the contest organizers are going to ask them to go around one-by-one and say [ANI] which airplane they think is best. And that means that when the </a:t>
            </a:r>
            <a:r>
              <a:rPr b="1" i="1" u="sng"/>
              <a:t>first</a:t>
            </a:r>
            <a:r>
              <a:t> person votes, they </a:t>
            </a:r>
            <a:r>
              <a:rPr b="1" i="1" u="sng"/>
              <a:t>won’t</a:t>
            </a:r>
            <a:r>
              <a:t> know </a:t>
            </a:r>
            <a:r>
              <a:rPr b="1" i="1" u="sng"/>
              <a:t>anyone</a:t>
            </a:r>
            <a:r>
              <a:t> else’s vote. But when everyone </a:t>
            </a:r>
            <a:r>
              <a:rPr b="1" i="1" u="sng"/>
              <a:t>else</a:t>
            </a:r>
            <a:r>
              <a:t> votes, they </a:t>
            </a:r>
            <a:r>
              <a:rPr b="1" i="1" u="sng"/>
              <a:t>will</a:t>
            </a:r>
            <a:r>
              <a:t> know what the people </a:t>
            </a:r>
            <a:r>
              <a:rPr b="1" i="1" u="sng"/>
              <a:t>before</a:t>
            </a:r>
            <a:r>
              <a:t> them voted for, but they </a:t>
            </a:r>
            <a:r>
              <a:rPr b="1" i="1" u="sng"/>
              <a:t>won’t</a:t>
            </a:r>
            <a:r>
              <a:t> know what the people </a:t>
            </a:r>
            <a:r>
              <a:rPr b="1" i="1" u="sng"/>
              <a:t>after</a:t>
            </a:r>
            <a:r>
              <a:t> them are going to vote for. </a:t>
            </a:r>
          </a:p>
          <a:p>
            <a:pPr/>
            <a:r>
              <a:t>[]</a:t>
            </a:r>
          </a:p>
          <a:p>
            <a:pPr/>
            <a:r>
              <a:t>In this activity, YOU have TWO jobs. First, we want to know what you think each person will SAY they think is best AFTER they hear what their teammates say. And second, we want to know how confident you think each person is about which option is better.</a:t>
            </a:r>
          </a:p>
          <a:p>
            <a:pPr/>
            <a: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9" name="Shape 799"/>
          <p:cNvSpPr/>
          <p:nvPr>
            <p:ph type="sldImg"/>
          </p:nvPr>
        </p:nvSpPr>
        <p:spPr>
          <a:prstGeom prst="rect">
            <a:avLst/>
          </a:prstGeom>
        </p:spPr>
        <p:txBody>
          <a:bodyPr/>
          <a:lstStyle/>
          <a:p>
            <a:pPr/>
          </a:p>
        </p:txBody>
      </p:sp>
      <p:sp>
        <p:nvSpPr>
          <p:cNvPr id="800" name="Shape 800"/>
          <p:cNvSpPr/>
          <p:nvPr>
            <p:ph type="body" sz="quarter" idx="1"/>
          </p:nvPr>
        </p:nvSpPr>
        <p:spPr>
          <a:prstGeom prst="rect">
            <a:avLst/>
          </a:prstGeom>
        </p:spPr>
        <p:txBody>
          <a:bodyPr/>
          <a:lstStyle/>
          <a:p>
            <a:pPr/>
            <a:r>
              <a:t>[etc]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3" name="Shape 833"/>
          <p:cNvSpPr/>
          <p:nvPr>
            <p:ph type="sldImg"/>
          </p:nvPr>
        </p:nvSpPr>
        <p:spPr>
          <a:prstGeom prst="rect">
            <a:avLst/>
          </a:prstGeom>
        </p:spPr>
        <p:txBody>
          <a:bodyPr/>
          <a:lstStyle/>
          <a:p>
            <a:pPr/>
          </a:p>
        </p:txBody>
      </p:sp>
      <p:sp>
        <p:nvSpPr>
          <p:cNvPr id="834" name="Shape 834"/>
          <p:cNvSpPr/>
          <p:nvPr>
            <p:ph type="body" sz="quarter" idx="1"/>
          </p:nvPr>
        </p:nvSpPr>
        <p:spPr>
          <a:prstGeom prst="rect">
            <a:avLst/>
          </a:prstGeom>
        </p:spPr>
        <p:txBody>
          <a:bodyPr/>
          <a:lstStyle/>
          <a:p>
            <a:pPr/>
            <a:r>
              <a:t>[etc]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6" name="Shape 1406"/>
          <p:cNvSpPr/>
          <p:nvPr>
            <p:ph type="sldImg"/>
          </p:nvPr>
        </p:nvSpPr>
        <p:spPr>
          <a:prstGeom prst="rect">
            <a:avLst/>
          </a:prstGeom>
        </p:spPr>
        <p:txBody>
          <a:bodyPr/>
          <a:lstStyle/>
          <a:p>
            <a:pPr/>
          </a:p>
        </p:txBody>
      </p:sp>
      <p:sp>
        <p:nvSpPr>
          <p:cNvPr id="1407" name="Shape 1407"/>
          <p:cNvSpPr/>
          <p:nvPr>
            <p:ph type="body" sz="quarter" idx="1"/>
          </p:nvPr>
        </p:nvSpPr>
        <p:spPr>
          <a:prstGeom prst="rect">
            <a:avLst/>
          </a:prstGeom>
        </p:spPr>
        <p:txBody>
          <a:bodyPr/>
          <a:lstStyle/>
          <a:p>
            <a:pPr/>
            <a:r>
              <a:t>Now, the </a:t>
            </a:r>
            <a:r>
              <a:rPr b="1" i="1" u="sng"/>
              <a:t>second</a:t>
            </a:r>
            <a:r>
              <a:t> person does not yet know what the people </a:t>
            </a:r>
            <a:r>
              <a:rPr b="1" i="1" u="sng"/>
              <a:t>after</a:t>
            </a:r>
            <a:r>
              <a:t> them will say or what those people think, but they’ve just heard the first person say </a:t>
            </a:r>
            <a:r>
              <a:rPr b="1" i="1" u="sng"/>
              <a:t>blue</a:t>
            </a:r>
            <a:r>
              <a:t>, and now it’s their turn to speak. So, what will the </a:t>
            </a:r>
            <a:r>
              <a:rPr b="1" i="1"/>
              <a:t>second</a:t>
            </a:r>
            <a:r>
              <a:t> person say?</a:t>
            </a:r>
          </a:p>
          <a:p>
            <a:pPr/>
            <a:r>
              <a:t>[]</a:t>
            </a:r>
          </a:p>
          <a:p>
            <a:pPr/>
            <a:r>
              <a:t>[RATING: 1-20 scale]</a:t>
            </a:r>
          </a:p>
          <a:p>
            <a:pPr/>
            <a:r>
              <a:t>[]</a:t>
            </a:r>
          </a:p>
          <a:p>
            <a:pPr/>
            <a:r>
              <a:t>One other question: regardless of what you think the 2nd person will say, what do they privately believe? </a:t>
            </a:r>
          </a:p>
          <a:p>
            <a:pPr/>
            <a:r>
              <a:t>[]</a:t>
            </a:r>
          </a:p>
          <a:p>
            <a:pPr/>
            <a:r>
              <a:t>[RATING: 1-20 scale]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5" name="Shape 1445"/>
          <p:cNvSpPr/>
          <p:nvPr>
            <p:ph type="sldImg"/>
          </p:nvPr>
        </p:nvSpPr>
        <p:spPr>
          <a:prstGeom prst="rect">
            <a:avLst/>
          </a:prstGeom>
        </p:spPr>
        <p:txBody>
          <a:bodyPr/>
          <a:lstStyle/>
          <a:p>
            <a:pPr/>
          </a:p>
        </p:txBody>
      </p:sp>
      <p:sp>
        <p:nvSpPr>
          <p:cNvPr id="1446" name="Shape 1446"/>
          <p:cNvSpPr/>
          <p:nvPr>
            <p:ph type="body" sz="quarter" idx="1"/>
          </p:nvPr>
        </p:nvSpPr>
        <p:spPr>
          <a:prstGeom prst="rect">
            <a:avLst/>
          </a:prstGeom>
        </p:spPr>
        <p:txBody>
          <a:bodyPr/>
          <a:lstStyle/>
          <a:p>
            <a:pPr/>
            <a:r>
              <a:t>Okay! Suppose you’re right: the </a:t>
            </a:r>
            <a:r>
              <a:rPr b="1" i="1" u="sng"/>
              <a:t>second</a:t>
            </a:r>
            <a:r>
              <a:t> person said </a:t>
            </a:r>
            <a:r>
              <a:rPr b="1" i="1" u="sng"/>
              <a:t>blue</a:t>
            </a:r>
            <a:r>
              <a:t>!</a:t>
            </a:r>
          </a:p>
          <a:p>
            <a:pPr/>
            <a:r>
              <a:t>[]</a:t>
            </a:r>
          </a:p>
          <a:p>
            <a:pPr/>
            <a:r>
              <a:t>Now, the </a:t>
            </a:r>
            <a:r>
              <a:rPr b="1" i="1" u="sng"/>
              <a:t>third</a:t>
            </a:r>
            <a:r>
              <a:t> person does not yet know what the people </a:t>
            </a:r>
            <a:r>
              <a:rPr b="1" i="1" u="sng"/>
              <a:t>after</a:t>
            </a:r>
            <a:r>
              <a:t> them will say or what those people think, but they’ve just heard what the first person and the second person said, and now it’s their turn to speak. So, what will the </a:t>
            </a:r>
            <a:r>
              <a:rPr b="1" i="1"/>
              <a:t>third</a:t>
            </a:r>
            <a:r>
              <a:t> person say?</a:t>
            </a:r>
          </a:p>
          <a:p>
            <a:pPr/>
            <a:r>
              <a:t>[]</a:t>
            </a:r>
          </a:p>
          <a:p>
            <a:pPr/>
            <a:r>
              <a:t>[RATING: 1-20 scale]</a:t>
            </a:r>
          </a:p>
          <a:p>
            <a:pPr/>
            <a:r>
              <a:t>[]</a:t>
            </a:r>
          </a:p>
          <a:p>
            <a:pPr/>
            <a:r>
              <a:t>One other question: regardless of what you think the 2nd person will say, what do they privately believe? </a:t>
            </a:r>
          </a:p>
          <a:p>
            <a:pPr/>
            <a:r>
              <a:t>[]</a:t>
            </a:r>
          </a:p>
          <a:p>
            <a:pPr/>
            <a:r>
              <a:t>[RATING: 1-20 scale]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2" name="Shape 1482"/>
          <p:cNvSpPr/>
          <p:nvPr>
            <p:ph type="sldImg"/>
          </p:nvPr>
        </p:nvSpPr>
        <p:spPr>
          <a:prstGeom prst="rect">
            <a:avLst/>
          </a:prstGeom>
        </p:spPr>
        <p:txBody>
          <a:bodyPr/>
          <a:lstStyle/>
          <a:p>
            <a:pPr/>
          </a:p>
        </p:txBody>
      </p:sp>
      <p:sp>
        <p:nvSpPr>
          <p:cNvPr id="1483" name="Shape 1483"/>
          <p:cNvSpPr/>
          <p:nvPr>
            <p:ph type="body" sz="quarter" idx="1"/>
          </p:nvPr>
        </p:nvSpPr>
        <p:spPr>
          <a:prstGeom prst="rect">
            <a:avLst/>
          </a:prstGeom>
        </p:spPr>
        <p:txBody>
          <a:bodyPr/>
          <a:lstStyle/>
          <a:p>
            <a:pPr/>
            <a:r>
              <a:t>Okay! Suppose you’re right: the </a:t>
            </a:r>
            <a:r>
              <a:rPr b="1" i="1" u="sng"/>
              <a:t>second</a:t>
            </a:r>
            <a:r>
              <a:t> person said </a:t>
            </a:r>
            <a:r>
              <a:rPr b="1" i="1" u="sng"/>
              <a:t>yellow</a:t>
            </a:r>
            <a:r>
              <a:t>!</a:t>
            </a:r>
          </a:p>
          <a:p>
            <a:pPr/>
            <a:r>
              <a:t>[]</a:t>
            </a:r>
          </a:p>
          <a:p>
            <a:pPr/>
            <a:r>
              <a:t>Now, the </a:t>
            </a:r>
            <a:r>
              <a:rPr b="1" i="1" u="sng"/>
              <a:t>third</a:t>
            </a:r>
            <a:r>
              <a:t> person does not yet know what the people </a:t>
            </a:r>
            <a:r>
              <a:rPr b="1" i="1" u="sng"/>
              <a:t>after</a:t>
            </a:r>
            <a:r>
              <a:t> them will say or what those people think, but they’ve just heard what the first person and the second person said, and now it’s their turn to speak. So, what will the </a:t>
            </a:r>
            <a:r>
              <a:rPr b="1" i="1"/>
              <a:t>third</a:t>
            </a:r>
            <a:r>
              <a:t> person say?</a:t>
            </a:r>
          </a:p>
          <a:p>
            <a:pPr/>
            <a:r>
              <a:t>[]</a:t>
            </a:r>
          </a:p>
          <a:p>
            <a:pPr/>
            <a:r>
              <a:t>[RATING: 1-20 scale]</a:t>
            </a:r>
          </a:p>
          <a:p>
            <a:pPr/>
            <a:r>
              <a:t>[]</a:t>
            </a:r>
          </a:p>
          <a:p>
            <a:pPr/>
            <a:r>
              <a:t>One other question: regardless of what you think the 2nd person will say, what do they privately believe? </a:t>
            </a:r>
          </a:p>
          <a:p>
            <a:pPr/>
            <a:r>
              <a:t>[]</a:t>
            </a:r>
          </a:p>
          <a:p>
            <a:pPr/>
            <a:r>
              <a:t>[RATING: 1-20 scale]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2" name="Shape 1522"/>
          <p:cNvSpPr/>
          <p:nvPr>
            <p:ph type="sldImg"/>
          </p:nvPr>
        </p:nvSpPr>
        <p:spPr>
          <a:prstGeom prst="rect">
            <a:avLst/>
          </a:prstGeom>
        </p:spPr>
        <p:txBody>
          <a:bodyPr/>
          <a:lstStyle/>
          <a:p>
            <a:pPr/>
          </a:p>
        </p:txBody>
      </p:sp>
      <p:sp>
        <p:nvSpPr>
          <p:cNvPr id="1523" name="Shape 1523"/>
          <p:cNvSpPr/>
          <p:nvPr>
            <p:ph type="body" sz="quarter" idx="1"/>
          </p:nvPr>
        </p:nvSpPr>
        <p:spPr>
          <a:prstGeom prst="rect">
            <a:avLst/>
          </a:prstGeom>
        </p:spPr>
        <p:txBody>
          <a:bodyPr/>
          <a:lstStyle/>
          <a:p>
            <a:pPr/>
            <a:r>
              <a:t>[etc]</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0" name="Shape 1560"/>
          <p:cNvSpPr/>
          <p:nvPr>
            <p:ph type="sldImg"/>
          </p:nvPr>
        </p:nvSpPr>
        <p:spPr>
          <a:prstGeom prst="rect">
            <a:avLst/>
          </a:prstGeom>
        </p:spPr>
        <p:txBody>
          <a:bodyPr/>
          <a:lstStyle/>
          <a:p>
            <a:pPr/>
          </a:p>
        </p:txBody>
      </p:sp>
      <p:sp>
        <p:nvSpPr>
          <p:cNvPr id="1561" name="Shape 1561"/>
          <p:cNvSpPr/>
          <p:nvPr>
            <p:ph type="body" sz="quarter" idx="1"/>
          </p:nvPr>
        </p:nvSpPr>
        <p:spPr>
          <a:prstGeom prst="rect">
            <a:avLst/>
          </a:prstGeom>
        </p:spPr>
        <p:txBody>
          <a:bodyPr/>
          <a:lstStyle/>
          <a:p>
            <a:pPr/>
            <a:r>
              <a:t>[etc]</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8" name="Shape 1598"/>
          <p:cNvSpPr/>
          <p:nvPr>
            <p:ph type="sldImg"/>
          </p:nvPr>
        </p:nvSpPr>
        <p:spPr>
          <a:prstGeom prst="rect">
            <a:avLst/>
          </a:prstGeom>
        </p:spPr>
        <p:txBody>
          <a:bodyPr/>
          <a:lstStyle/>
          <a:p>
            <a:pPr/>
          </a:p>
        </p:txBody>
      </p:sp>
      <p:sp>
        <p:nvSpPr>
          <p:cNvPr id="1599" name="Shape 1599"/>
          <p:cNvSpPr/>
          <p:nvPr>
            <p:ph type="body" sz="quarter" idx="1"/>
          </p:nvPr>
        </p:nvSpPr>
        <p:spPr>
          <a:prstGeom prst="rect">
            <a:avLst/>
          </a:prstGeom>
        </p:spPr>
        <p:txBody>
          <a:bodyPr/>
          <a:lstStyle/>
          <a:p>
            <a:pPr/>
            <a:r>
              <a:t>[etc]</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2" name="Shape 1632"/>
          <p:cNvSpPr/>
          <p:nvPr>
            <p:ph type="sldImg"/>
          </p:nvPr>
        </p:nvSpPr>
        <p:spPr>
          <a:prstGeom prst="rect">
            <a:avLst/>
          </a:prstGeom>
        </p:spPr>
        <p:txBody>
          <a:bodyPr/>
          <a:lstStyle/>
          <a:p>
            <a:pPr/>
          </a:p>
        </p:txBody>
      </p:sp>
      <p:sp>
        <p:nvSpPr>
          <p:cNvPr id="1633" name="Shape 1633"/>
          <p:cNvSpPr/>
          <p:nvPr>
            <p:ph type="body" sz="quarter" idx="1"/>
          </p:nvPr>
        </p:nvSpPr>
        <p:spPr>
          <a:prstGeom prst="rect">
            <a:avLst/>
          </a:prstGeom>
        </p:spPr>
        <p:txBody>
          <a:bodyPr/>
          <a:lstStyle/>
          <a:p>
            <a:pPr/>
            <a:r>
              <a:t>[etc]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First, let's check that you remember what each person on the team was thinking was best when thinking silently. For each person in the group below, mark the answer they thought was best</a:t>
            </a:r>
          </a:p>
          <a:p>
            <a:pPr/>
            <a:r>
              <a:t>[]</a:t>
            </a:r>
          </a:p>
          <a:p>
            <a:pPr/>
            <a:r>
              <a:t>Person 1: B v Y</a:t>
            </a:r>
          </a:p>
          <a:p>
            <a:pPr/>
            <a:r>
              <a:t>Everyone else: B v 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Shape 243"/>
          <p:cNvSpPr/>
          <p:nvPr>
            <p:ph type="sldImg"/>
          </p:nvPr>
        </p:nvSpPr>
        <p:spPr>
          <a:prstGeom prst="rect">
            <a:avLst/>
          </a:prstGeom>
        </p:spPr>
        <p:txBody>
          <a:bodyPr/>
          <a:lstStyle/>
          <a:p>
            <a:pPr/>
          </a:p>
        </p:txBody>
      </p:sp>
      <p:sp>
        <p:nvSpPr>
          <p:cNvPr id="244" name="Shape 244"/>
          <p:cNvSpPr/>
          <p:nvPr>
            <p:ph type="body" sz="quarter" idx="1"/>
          </p:nvPr>
        </p:nvSpPr>
        <p:spPr>
          <a:prstGeom prst="rect">
            <a:avLst/>
          </a:prstGeom>
        </p:spPr>
        <p:txBody>
          <a:bodyPr/>
          <a:lstStyle/>
          <a:p>
            <a:pPr/>
            <a:r>
              <a:t>So now, the teammates are going to go around one-by-one and SAY which kind of airplane THEY think is best. And today, the contest organizer asked them to go around from </a:t>
            </a:r>
            <a:r>
              <a:rPr b="1" i="1" u="sng"/>
              <a:t>left to right</a:t>
            </a:r>
            <a:r>
              <a:t> [ANI]. So, this person [ANI] is going to talk </a:t>
            </a:r>
            <a:r>
              <a:rPr b="1" i="1" u="sng"/>
              <a:t>last</a:t>
            </a:r>
            <a:r>
              <a:t>. His name is Max.</a:t>
            </a:r>
          </a:p>
          <a:p>
            <a:pPr/>
            <a:r>
              <a:t>[]</a:t>
            </a:r>
          </a:p>
          <a:p>
            <a:pPr/>
            <a:r>
              <a:t>Now, Max is </a:t>
            </a:r>
            <a:r>
              <a:rPr b="1" i="1" u="sng"/>
              <a:t>very popular</a:t>
            </a:r>
            <a:r>
              <a:t>. [ANI] Everyone on Max’s team thinks he’s really cool, and they all want to be his friend. But Max won’t have a chance to speak until everyone else has already spoken. And the first person to speak says that the [ANI] the </a:t>
            </a:r>
            <a:r>
              <a:rPr b="1" i="1" u="sng"/>
              <a:t>blue</a:t>
            </a:r>
            <a:r>
              <a:t> plane is best. </a:t>
            </a:r>
          </a:p>
          <a:p>
            <a:pPr/>
            <a:r>
              <a:t>[]</a:t>
            </a:r>
          </a:p>
          <a:p>
            <a:pPr/>
            <a:r>
              <a:t>So, I want to know what you think each person will </a:t>
            </a:r>
            <a:r>
              <a:rPr b="1" i="1" u="sng"/>
              <a:t>say</a:t>
            </a:r>
            <a:r>
              <a:t> [ANI] they think is best when it’s their turn to talk, AFTER they hear what the people before them say. </a:t>
            </a: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Shape 274"/>
          <p:cNvSpPr/>
          <p:nvPr>
            <p:ph type="sldImg"/>
          </p:nvPr>
        </p:nvSpPr>
        <p:spPr>
          <a:prstGeom prst="rect">
            <a:avLst/>
          </a:prstGeom>
        </p:spPr>
        <p:txBody>
          <a:bodyPr/>
          <a:lstStyle/>
          <a:p>
            <a:pPr/>
          </a:p>
        </p:txBody>
      </p:sp>
      <p:sp>
        <p:nvSpPr>
          <p:cNvPr id="275" name="Shape 275"/>
          <p:cNvSpPr/>
          <p:nvPr>
            <p:ph type="body" sz="quarter" idx="1"/>
          </p:nvPr>
        </p:nvSpPr>
        <p:spPr>
          <a:prstGeom prst="rect">
            <a:avLst/>
          </a:prstGeom>
        </p:spPr>
        <p:txBody>
          <a:bodyPr/>
          <a:lstStyle/>
          <a:p>
            <a:pPr/>
            <a:r>
              <a:t>First, let's check that you remember what each person on the team was thinking was best when thinking silently. For each person in the group below, mark the answer they thought was best</a:t>
            </a:r>
          </a:p>
          <a:p>
            <a:pPr/>
            <a:r>
              <a:t>[]</a:t>
            </a:r>
          </a:p>
          <a:p>
            <a:pPr/>
            <a:r>
              <a:t>Person 1: B v Y</a:t>
            </a:r>
          </a:p>
          <a:p>
            <a:pPr/>
            <a:r>
              <a:t>Everyone else: B v 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So now, the teammates are going to go around one-by-one and SAY which kind of airplane THEY think is best. And today, the contest organizer asked them to go around from </a:t>
            </a:r>
            <a:r>
              <a:rPr b="1" i="1" u="sng"/>
              <a:t>left to right</a:t>
            </a:r>
            <a:r>
              <a:t> [ANI]. So, this person [ANI] is going to talk </a:t>
            </a:r>
            <a:r>
              <a:rPr b="1" i="1" u="sng"/>
              <a:t>last</a:t>
            </a:r>
            <a:r>
              <a:t>.</a:t>
            </a:r>
          </a:p>
          <a:p>
            <a:pPr/>
            <a:r>
              <a:t>[]</a:t>
            </a:r>
          </a:p>
          <a:p>
            <a:pPr/>
            <a:r>
              <a:t>So, he won’t have a chance to speak until everyone else has already spoken. And the first person to speak says that the [ANI] the </a:t>
            </a:r>
            <a:r>
              <a:rPr b="1" i="1" u="sng"/>
              <a:t>blue</a:t>
            </a:r>
            <a:r>
              <a:t> plane is best. </a:t>
            </a:r>
          </a:p>
          <a:p>
            <a:pPr/>
            <a:r>
              <a:t>[]</a:t>
            </a:r>
          </a:p>
          <a:p>
            <a:pPr/>
            <a:r>
              <a:t>So, we want to know what you think each person will </a:t>
            </a:r>
            <a:r>
              <a:rPr b="1" i="1" u="sng"/>
              <a:t>say</a:t>
            </a:r>
            <a:r>
              <a:t> [ANI] they think is best when it’s their turn to talk, AFTER they hear what the people before them say.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Shape 339"/>
          <p:cNvSpPr/>
          <p:nvPr>
            <p:ph type="sldImg"/>
          </p:nvPr>
        </p:nvSpPr>
        <p:spPr>
          <a:prstGeom prst="rect">
            <a:avLst/>
          </a:prstGeom>
        </p:spPr>
        <p:txBody>
          <a:bodyPr/>
          <a:lstStyle/>
          <a:p>
            <a:pPr/>
          </a:p>
        </p:txBody>
      </p:sp>
      <p:sp>
        <p:nvSpPr>
          <p:cNvPr id="340" name="Shape 340"/>
          <p:cNvSpPr/>
          <p:nvPr>
            <p:ph type="body" sz="quarter" idx="1"/>
          </p:nvPr>
        </p:nvSpPr>
        <p:spPr>
          <a:prstGeom prst="rect">
            <a:avLst/>
          </a:prstGeom>
        </p:spPr>
        <p:txBody>
          <a:bodyPr/>
          <a:lstStyle/>
          <a:p>
            <a:pPr/>
            <a:r>
              <a:t>Now, the </a:t>
            </a:r>
            <a:r>
              <a:rPr b="1" i="1" u="sng"/>
              <a:t>second</a:t>
            </a:r>
            <a:r>
              <a:t> person does not yet know what the people </a:t>
            </a:r>
            <a:r>
              <a:rPr b="1" i="1" u="sng"/>
              <a:t>after</a:t>
            </a:r>
            <a:r>
              <a:t> them will say or what those people think, but they’ve just heard the first person say </a:t>
            </a:r>
            <a:r>
              <a:rPr b="1" i="1" u="sng"/>
              <a:t>blue</a:t>
            </a:r>
            <a:r>
              <a:t>, and now it’s their turn to speak. So, what will the </a:t>
            </a:r>
            <a:r>
              <a:rPr b="1" i="1"/>
              <a:t>second</a:t>
            </a:r>
            <a:r>
              <a:t> person say?</a:t>
            </a:r>
          </a:p>
          <a:p>
            <a:pPr/>
            <a:r>
              <a:t>[]</a:t>
            </a:r>
          </a:p>
          <a:p>
            <a:pPr/>
            <a:r>
              <a:t>[RATING: 1-20 scale]</a:t>
            </a:r>
          </a:p>
          <a:p>
            <a:pPr/>
            <a:r>
              <a:t>[]</a:t>
            </a:r>
          </a:p>
          <a:p>
            <a:pPr/>
            <a:r>
              <a:t>One other question: regardless of what you think the 2nd person will say, what do they privately believe? </a:t>
            </a:r>
          </a:p>
          <a:p>
            <a:pPr/>
            <a:r>
              <a:t>[]</a:t>
            </a:r>
          </a:p>
          <a:p>
            <a:pPr/>
            <a:r>
              <a:t>[RATING: 1-20 scale]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Shape 375"/>
          <p:cNvSpPr/>
          <p:nvPr>
            <p:ph type="sldImg"/>
          </p:nvPr>
        </p:nvSpPr>
        <p:spPr>
          <a:prstGeom prst="rect">
            <a:avLst/>
          </a:prstGeom>
        </p:spPr>
        <p:txBody>
          <a:bodyPr/>
          <a:lstStyle/>
          <a:p>
            <a:pPr/>
          </a:p>
        </p:txBody>
      </p:sp>
      <p:sp>
        <p:nvSpPr>
          <p:cNvPr id="376" name="Shape 376"/>
          <p:cNvSpPr/>
          <p:nvPr>
            <p:ph type="body" sz="quarter" idx="1"/>
          </p:nvPr>
        </p:nvSpPr>
        <p:spPr>
          <a:prstGeom prst="rect">
            <a:avLst/>
          </a:prstGeom>
        </p:spPr>
        <p:txBody>
          <a:bodyPr/>
          <a:lstStyle/>
          <a:p>
            <a:pPr/>
            <a:r>
              <a:t>Okay! Suppose you’re right: the </a:t>
            </a:r>
            <a:r>
              <a:rPr b="1" i="1" u="sng"/>
              <a:t>second</a:t>
            </a:r>
            <a:r>
              <a:t> person said </a:t>
            </a:r>
            <a:r>
              <a:rPr b="1" i="1" u="sng"/>
              <a:t>blue</a:t>
            </a:r>
            <a:r>
              <a:t>!</a:t>
            </a:r>
          </a:p>
          <a:p>
            <a:pPr/>
            <a:r>
              <a:t>[]</a:t>
            </a:r>
          </a:p>
          <a:p>
            <a:pPr/>
            <a:r>
              <a:t>Now, the </a:t>
            </a:r>
            <a:r>
              <a:rPr b="1" i="1" u="sng"/>
              <a:t>third</a:t>
            </a:r>
            <a:r>
              <a:t> person does not yet know what the people </a:t>
            </a:r>
            <a:r>
              <a:rPr b="1" i="1" u="sng"/>
              <a:t>after</a:t>
            </a:r>
            <a:r>
              <a:t> them will say or what those people think, but they’ve just heard what the first person and the second person said, and now it’s their turn to speak. So, what will the </a:t>
            </a:r>
            <a:r>
              <a:rPr b="1" i="1"/>
              <a:t>third</a:t>
            </a:r>
            <a:r>
              <a:t> person say?</a:t>
            </a:r>
          </a:p>
          <a:p>
            <a:pPr/>
            <a:r>
              <a:t>[]</a:t>
            </a:r>
          </a:p>
          <a:p>
            <a:pPr/>
            <a:r>
              <a:t>[RATING: 1-20 scale]</a:t>
            </a:r>
          </a:p>
          <a:p>
            <a:pPr/>
            <a:r>
              <a:t>[]</a:t>
            </a:r>
          </a:p>
          <a:p>
            <a:pPr/>
            <a:r>
              <a:t>One other question: regardless of what you think the 2nd person will say, what do they privately believe? </a:t>
            </a:r>
          </a:p>
          <a:p>
            <a:pPr/>
            <a:r>
              <a:t>[]</a:t>
            </a:r>
          </a:p>
          <a:p>
            <a:pPr/>
            <a:r>
              <a:t>[RATING: 1-20 scale]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Shape 409"/>
          <p:cNvSpPr/>
          <p:nvPr>
            <p:ph type="sldImg"/>
          </p:nvPr>
        </p:nvSpPr>
        <p:spPr>
          <a:prstGeom prst="rect">
            <a:avLst/>
          </a:prstGeom>
        </p:spPr>
        <p:txBody>
          <a:bodyPr/>
          <a:lstStyle/>
          <a:p>
            <a:pPr/>
          </a:p>
        </p:txBody>
      </p:sp>
      <p:sp>
        <p:nvSpPr>
          <p:cNvPr id="410" name="Shape 410"/>
          <p:cNvSpPr/>
          <p:nvPr>
            <p:ph type="body" sz="quarter" idx="1"/>
          </p:nvPr>
        </p:nvSpPr>
        <p:spPr>
          <a:prstGeom prst="rect">
            <a:avLst/>
          </a:prstGeom>
        </p:spPr>
        <p:txBody>
          <a:bodyPr/>
          <a:lstStyle/>
          <a:p>
            <a:pPr/>
            <a:r>
              <a:t>Okay! Suppose you’re right: the </a:t>
            </a:r>
            <a:r>
              <a:rPr b="1" i="1" u="sng"/>
              <a:t>second</a:t>
            </a:r>
            <a:r>
              <a:t> person said </a:t>
            </a:r>
            <a:r>
              <a:rPr b="1" i="1" u="sng"/>
              <a:t>yellow</a:t>
            </a:r>
            <a:r>
              <a:t>!</a:t>
            </a:r>
          </a:p>
          <a:p>
            <a:pPr/>
            <a:r>
              <a:t>[]</a:t>
            </a:r>
          </a:p>
          <a:p>
            <a:pPr/>
            <a:r>
              <a:t>Now, the </a:t>
            </a:r>
            <a:r>
              <a:rPr b="1" i="1" u="sng"/>
              <a:t>third</a:t>
            </a:r>
            <a:r>
              <a:t> person does not yet know what the people </a:t>
            </a:r>
            <a:r>
              <a:rPr b="1" i="1" u="sng"/>
              <a:t>after</a:t>
            </a:r>
            <a:r>
              <a:t> them will say or what those people think, but they’ve just heard what the first person and the second person said, and now it’s their turn to speak. So, what will the </a:t>
            </a:r>
            <a:r>
              <a:rPr b="1" i="1"/>
              <a:t>third</a:t>
            </a:r>
            <a:r>
              <a:t> person say?</a:t>
            </a:r>
          </a:p>
          <a:p>
            <a:pPr/>
            <a:r>
              <a:t>[]</a:t>
            </a:r>
          </a:p>
          <a:p>
            <a:pPr/>
            <a:r>
              <a:t>[RATING: 1-20 scale]</a:t>
            </a:r>
          </a:p>
          <a:p>
            <a:pPr/>
            <a:r>
              <a:t>[]</a:t>
            </a:r>
          </a:p>
          <a:p>
            <a:pPr/>
            <a:r>
              <a:t>One other question: regardless of what you think the 2nd person will say, what do they privately believe? </a:t>
            </a:r>
          </a:p>
          <a:p>
            <a:pPr/>
            <a:r>
              <a:t>[]</a:t>
            </a:r>
          </a:p>
          <a:p>
            <a:pPr/>
            <a:r>
              <a:t>[RATING: 1-20 scale]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4833937" y="8947546"/>
            <a:ext cx="14716126" cy="64770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22"/>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1208484" y="-71438"/>
            <a:ext cx="20788313" cy="13858876"/>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sz="half" idx="21"/>
          </p:nvPr>
        </p:nvSpPr>
        <p:spPr>
          <a:xfrm>
            <a:off x="5334000" y="526851"/>
            <a:ext cx="13716000" cy="9144001"/>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013406" y="892968"/>
            <a:ext cx="11555016" cy="11555017"/>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8405812" y="3643312"/>
            <a:ext cx="13260587"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2267902" y="7161609"/>
            <a:ext cx="7956352" cy="5304235"/>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2495609" y="1053703"/>
            <a:ext cx="7500938" cy="7500938"/>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34641" y="1250156"/>
            <a:ext cx="16823532" cy="11215688"/>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1pPr>
      <a:lvl2pPr marL="0" marR="0" indent="4572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2pPr>
      <a:lvl3pPr marL="0" marR="0" indent="9144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3pPr>
      <a:lvl4pPr marL="0" marR="0" indent="13716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4pPr>
      <a:lvl5pPr marL="0" marR="0" indent="18288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5pPr>
      <a:lvl6pPr marL="0" marR="0" indent="22860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6pPr>
      <a:lvl7pPr marL="0" marR="0" indent="27432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7pPr>
      <a:lvl8pPr marL="0" marR="0" indent="32004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8pPr>
      <a:lvl9pPr marL="0" marR="0" indent="36576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tif"/><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tif"/><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1.tif"/><Relationship Id="rId9" Type="http://schemas.openxmlformats.org/officeDocument/2006/relationships/image" Target="../media/image4.tif"/><Relationship Id="rId10" Type="http://schemas.openxmlformats.org/officeDocument/2006/relationships/image" Target="../media/image5.tif"/><Relationship Id="rId11" Type="http://schemas.openxmlformats.org/officeDocument/2006/relationships/image" Target="../media/image6.tif"/><Relationship Id="rId12" Type="http://schemas.openxmlformats.org/officeDocument/2006/relationships/image" Target="../media/image7.tif"/></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tif"/><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1.tif"/><Relationship Id="rId9" Type="http://schemas.openxmlformats.org/officeDocument/2006/relationships/image" Target="../media/image4.tif"/><Relationship Id="rId10" Type="http://schemas.openxmlformats.org/officeDocument/2006/relationships/image" Target="../media/image5.tif"/><Relationship Id="rId11" Type="http://schemas.openxmlformats.org/officeDocument/2006/relationships/image" Target="../media/image6.tif"/><Relationship Id="rId12" Type="http://schemas.openxmlformats.org/officeDocument/2006/relationships/image" Target="../media/image7.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tif"/><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1.tif"/><Relationship Id="rId9" Type="http://schemas.openxmlformats.org/officeDocument/2006/relationships/image" Target="../media/image4.tif"/><Relationship Id="rId10" Type="http://schemas.openxmlformats.org/officeDocument/2006/relationships/image" Target="../media/image5.tif"/><Relationship Id="rId11" Type="http://schemas.openxmlformats.org/officeDocument/2006/relationships/image" Target="../media/image6.tif"/><Relationship Id="rId12" Type="http://schemas.openxmlformats.org/officeDocument/2006/relationships/image" Target="../media/image7.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tif"/><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1.tif"/><Relationship Id="rId9" Type="http://schemas.openxmlformats.org/officeDocument/2006/relationships/image" Target="../media/image4.tif"/><Relationship Id="rId10" Type="http://schemas.openxmlformats.org/officeDocument/2006/relationships/image" Target="../media/image5.tif"/><Relationship Id="rId11" Type="http://schemas.openxmlformats.org/officeDocument/2006/relationships/image" Target="../media/image6.tif"/><Relationship Id="rId12" Type="http://schemas.openxmlformats.org/officeDocument/2006/relationships/image" Target="../media/image7.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tif"/><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8.tif"/><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8.tif"/><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8.tif"/><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8.tif"/><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8.tif"/><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8.tif"/><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8.tif"/><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8.tif"/><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6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7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SP Experiment 3"/>
          <p:cNvSpPr txBox="1"/>
          <p:nvPr>
            <p:ph type="title"/>
          </p:nvPr>
        </p:nvSpPr>
        <p:spPr>
          <a:xfrm>
            <a:off x="4047498" y="4536281"/>
            <a:ext cx="16289004" cy="4643438"/>
          </a:xfrm>
          <a:prstGeom prst="rect">
            <a:avLst/>
          </a:prstGeom>
        </p:spPr>
        <p:txBody>
          <a:bodyPr/>
          <a:lstStyle>
            <a:lvl1pPr>
              <a:defRPr sz="14000"/>
            </a:lvl1pPr>
          </a:lstStyle>
          <a:p>
            <a:pPr/>
            <a:r>
              <a:t>ASP Experiment 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Intro Part 2:…"/>
          <p:cNvSpPr txBox="1"/>
          <p:nvPr>
            <p:ph type="title" idx="4294967295"/>
          </p:nvPr>
        </p:nvSpPr>
        <p:spPr>
          <a:xfrm>
            <a:off x="130058" y="4536281"/>
            <a:ext cx="24123884" cy="4643438"/>
          </a:xfrm>
          <a:prstGeom prst="rect">
            <a:avLst/>
          </a:prstGeom>
        </p:spPr>
        <p:txBody>
          <a:bodyPr/>
          <a:lstStyle/>
          <a:p>
            <a:pPr defTabSz="566856">
              <a:defRPr b="1" sz="7728" u="sng">
                <a:latin typeface="Helvetica Neue"/>
                <a:ea typeface="Helvetica Neue"/>
                <a:cs typeface="Helvetica Neue"/>
                <a:sym typeface="Helvetica Neue"/>
              </a:defRPr>
            </a:pPr>
            <a:r>
              <a:t>Intro Part 2:</a:t>
            </a:r>
          </a:p>
          <a:p>
            <a:pPr defTabSz="566856">
              <a:defRPr sz="7728"/>
            </a:pPr>
            <a:r>
              <a:t>Attn Chk &amp;</a:t>
            </a:r>
            <a:br/>
            <a:r>
              <a:t>Instructions for ANONYMOUS+SpeaksLast condition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Next slide as Picture"/>
          <p:cNvSpPr txBox="1"/>
          <p:nvPr>
            <p:ph type="title" idx="4294967295"/>
          </p:nvPr>
        </p:nvSpPr>
        <p:spPr>
          <a:xfrm>
            <a:off x="130058" y="4536281"/>
            <a:ext cx="24123884" cy="4643438"/>
          </a:xfrm>
          <a:prstGeom prst="rect">
            <a:avLst/>
          </a:prstGeom>
        </p:spPr>
        <p:txBody>
          <a:bodyPr/>
          <a:lstStyle/>
          <a:p>
            <a:pPr/>
            <a:r>
              <a:t>Next slide as Picture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2" name="Group"/>
          <p:cNvGrpSpPr/>
          <p:nvPr/>
        </p:nvGrpSpPr>
        <p:grpSpPr>
          <a:xfrm flipH="1">
            <a:off x="5649961" y="1667399"/>
            <a:ext cx="1100420" cy="1560082"/>
            <a:chOff x="-2" y="0"/>
            <a:chExt cx="1100419" cy="1560080"/>
          </a:xfrm>
        </p:grpSpPr>
        <p:pic>
          <p:nvPicPr>
            <p:cNvPr id="250" name="image22.tif" descr="image22.tif"/>
            <p:cNvPicPr>
              <a:picLocks noChangeAspect="1"/>
            </p:cNvPicPr>
            <p:nvPr/>
          </p:nvPicPr>
          <p:blipFill>
            <a:blip r:embed="rId3">
              <a:extLst/>
            </a:blip>
            <a:stretch>
              <a:fillRect/>
            </a:stretch>
          </p:blipFill>
          <p:spPr>
            <a:xfrm>
              <a:off x="-3" y="0"/>
              <a:ext cx="1100420" cy="1560081"/>
            </a:xfrm>
            <a:prstGeom prst="rect">
              <a:avLst/>
            </a:prstGeom>
            <a:ln w="12700" cap="flat">
              <a:noFill/>
              <a:miter lim="400000"/>
            </a:ln>
            <a:effectLst/>
          </p:spPr>
        </p:pic>
        <p:sp>
          <p:nvSpPr>
            <p:cNvPr id="251" name="Shape"/>
            <p:cNvSpPr/>
            <p:nvPr/>
          </p:nvSpPr>
          <p:spPr>
            <a:xfrm>
              <a:off x="12268" y="11297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253" name="YellowBox.png" descr="YellowBox.png"/>
          <p:cNvPicPr>
            <a:picLocks noChangeAspect="1"/>
          </p:cNvPicPr>
          <p:nvPr/>
        </p:nvPicPr>
        <p:blipFill>
          <a:blip r:embed="rId4">
            <a:extLst/>
          </a:blip>
          <a:stretch>
            <a:fillRect/>
          </a:stretch>
        </p:blipFill>
        <p:spPr>
          <a:xfrm>
            <a:off x="14972010" y="4849993"/>
            <a:ext cx="3069736" cy="2113666"/>
          </a:xfrm>
          <a:prstGeom prst="rect">
            <a:avLst/>
          </a:prstGeom>
          <a:ln w="12700">
            <a:miter lim="400000"/>
          </a:ln>
        </p:spPr>
      </p:pic>
      <p:pic>
        <p:nvPicPr>
          <p:cNvPr id="254" name="BlueBox.png" descr="BlueBox.png"/>
          <p:cNvPicPr>
            <a:picLocks noChangeAspect="1"/>
          </p:cNvPicPr>
          <p:nvPr/>
        </p:nvPicPr>
        <p:blipFill>
          <a:blip r:embed="rId5">
            <a:extLst/>
          </a:blip>
          <a:stretch>
            <a:fillRect/>
          </a:stretch>
        </p:blipFill>
        <p:spPr>
          <a:xfrm>
            <a:off x="14972010" y="7479258"/>
            <a:ext cx="3069735" cy="2113666"/>
          </a:xfrm>
          <a:prstGeom prst="rect">
            <a:avLst/>
          </a:prstGeom>
          <a:ln w="12700">
            <a:miter lim="400000"/>
          </a:ln>
        </p:spPr>
      </p:pic>
      <p:pic>
        <p:nvPicPr>
          <p:cNvPr id="255" name="Image" descr="Image"/>
          <p:cNvPicPr>
            <a:picLocks noChangeAspect="1"/>
          </p:cNvPicPr>
          <p:nvPr/>
        </p:nvPicPr>
        <p:blipFill>
          <a:blip r:embed="rId6">
            <a:extLst/>
          </a:blip>
          <a:stretch>
            <a:fillRect/>
          </a:stretch>
        </p:blipFill>
        <p:spPr>
          <a:xfrm>
            <a:off x="5585070" y="6336817"/>
            <a:ext cx="1230203" cy="1769284"/>
          </a:xfrm>
          <a:prstGeom prst="rect">
            <a:avLst/>
          </a:prstGeom>
          <a:ln w="12700">
            <a:miter lim="400000"/>
          </a:ln>
        </p:spPr>
      </p:pic>
      <p:pic>
        <p:nvPicPr>
          <p:cNvPr id="256" name="Image" descr="Image"/>
          <p:cNvPicPr>
            <a:picLocks noChangeAspect="1"/>
          </p:cNvPicPr>
          <p:nvPr/>
        </p:nvPicPr>
        <p:blipFill>
          <a:blip r:embed="rId7">
            <a:extLst/>
          </a:blip>
          <a:stretch>
            <a:fillRect/>
          </a:stretch>
        </p:blipFill>
        <p:spPr>
          <a:xfrm>
            <a:off x="5601401" y="4058089"/>
            <a:ext cx="1197540" cy="1582470"/>
          </a:xfrm>
          <a:prstGeom prst="rect">
            <a:avLst/>
          </a:prstGeom>
          <a:ln w="12700">
            <a:miter lim="400000"/>
          </a:ln>
        </p:spPr>
      </p:pic>
      <p:grpSp>
        <p:nvGrpSpPr>
          <p:cNvPr id="259" name="Group"/>
          <p:cNvGrpSpPr/>
          <p:nvPr/>
        </p:nvGrpSpPr>
        <p:grpSpPr>
          <a:xfrm flipH="1">
            <a:off x="5649961" y="1667399"/>
            <a:ext cx="1100420" cy="1560082"/>
            <a:chOff x="-2" y="0"/>
            <a:chExt cx="1100419" cy="1560080"/>
          </a:xfrm>
        </p:grpSpPr>
        <p:pic>
          <p:nvPicPr>
            <p:cNvPr id="257" name="image22.tif" descr="image22.tif"/>
            <p:cNvPicPr>
              <a:picLocks noChangeAspect="1"/>
            </p:cNvPicPr>
            <p:nvPr/>
          </p:nvPicPr>
          <p:blipFill>
            <a:blip r:embed="rId3">
              <a:extLst/>
            </a:blip>
            <a:stretch>
              <a:fillRect/>
            </a:stretch>
          </p:blipFill>
          <p:spPr>
            <a:xfrm>
              <a:off x="-3" y="0"/>
              <a:ext cx="1100420" cy="1560081"/>
            </a:xfrm>
            <a:prstGeom prst="rect">
              <a:avLst/>
            </a:prstGeom>
            <a:ln w="12700" cap="flat">
              <a:noFill/>
              <a:miter lim="400000"/>
            </a:ln>
            <a:effectLst/>
          </p:spPr>
        </p:pic>
        <p:sp>
          <p:nvSpPr>
            <p:cNvPr id="258" name="Shape"/>
            <p:cNvSpPr/>
            <p:nvPr/>
          </p:nvSpPr>
          <p:spPr>
            <a:xfrm>
              <a:off x="12268" y="11297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260" name="Image" descr="Image"/>
          <p:cNvPicPr>
            <a:picLocks noChangeAspect="1"/>
          </p:cNvPicPr>
          <p:nvPr/>
        </p:nvPicPr>
        <p:blipFill>
          <a:blip r:embed="rId8">
            <a:extLst/>
          </a:blip>
          <a:stretch>
            <a:fillRect/>
          </a:stretch>
        </p:blipFill>
        <p:spPr>
          <a:xfrm flipH="1">
            <a:off x="5650572" y="1657476"/>
            <a:ext cx="1099198" cy="1564244"/>
          </a:xfrm>
          <a:prstGeom prst="rect">
            <a:avLst/>
          </a:prstGeom>
          <a:ln w="12700">
            <a:miter lim="400000"/>
          </a:ln>
        </p:spPr>
      </p:pic>
      <p:pic>
        <p:nvPicPr>
          <p:cNvPr id="261" name="Image" descr="Image"/>
          <p:cNvPicPr>
            <a:picLocks noChangeAspect="1"/>
          </p:cNvPicPr>
          <p:nvPr/>
        </p:nvPicPr>
        <p:blipFill>
          <a:blip r:embed="rId9">
            <a:extLst/>
          </a:blip>
          <a:stretch>
            <a:fillRect/>
          </a:stretch>
        </p:blipFill>
        <p:spPr>
          <a:xfrm>
            <a:off x="5624425" y="11138430"/>
            <a:ext cx="1151492" cy="1662153"/>
          </a:xfrm>
          <a:prstGeom prst="rect">
            <a:avLst/>
          </a:prstGeom>
          <a:ln w="12700">
            <a:miter lim="400000"/>
          </a:ln>
        </p:spPr>
      </p:pic>
      <p:pic>
        <p:nvPicPr>
          <p:cNvPr id="262" name="Image" descr="Image"/>
          <p:cNvPicPr>
            <a:picLocks noChangeAspect="1"/>
          </p:cNvPicPr>
          <p:nvPr/>
        </p:nvPicPr>
        <p:blipFill>
          <a:blip r:embed="rId10">
            <a:extLst/>
          </a:blip>
          <a:stretch>
            <a:fillRect/>
          </a:stretch>
        </p:blipFill>
        <p:spPr>
          <a:xfrm flipH="1">
            <a:off x="5649961" y="8762077"/>
            <a:ext cx="1100420" cy="1720375"/>
          </a:xfrm>
          <a:prstGeom prst="rect">
            <a:avLst/>
          </a:prstGeom>
          <a:ln w="12700">
            <a:miter lim="400000"/>
          </a:ln>
        </p:spPr>
      </p:pic>
      <p:pic>
        <p:nvPicPr>
          <p:cNvPr id="263" name="Image" descr="Image"/>
          <p:cNvPicPr>
            <a:picLocks noChangeAspect="1"/>
          </p:cNvPicPr>
          <p:nvPr/>
        </p:nvPicPr>
        <p:blipFill>
          <a:blip r:embed="rId11">
            <a:extLst/>
          </a:blip>
          <a:stretch>
            <a:fillRect/>
          </a:stretch>
        </p:blipFill>
        <p:spPr>
          <a:xfrm>
            <a:off x="5622144" y="11138430"/>
            <a:ext cx="1156054" cy="1651506"/>
          </a:xfrm>
          <a:prstGeom prst="rect">
            <a:avLst/>
          </a:prstGeom>
          <a:ln w="12700">
            <a:miter lim="400000"/>
          </a:ln>
        </p:spPr>
      </p:pic>
      <p:sp>
        <p:nvSpPr>
          <p:cNvPr id="264" name="Shape"/>
          <p:cNvSpPr/>
          <p:nvPr/>
        </p:nvSpPr>
        <p:spPr>
          <a:xfrm flipH="1">
            <a:off x="3884963" y="3443992"/>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5" name="Shape"/>
          <p:cNvSpPr/>
          <p:nvPr/>
        </p:nvSpPr>
        <p:spPr>
          <a:xfrm flipH="1">
            <a:off x="3884963" y="101017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6" name="Shape"/>
          <p:cNvSpPr/>
          <p:nvPr/>
        </p:nvSpPr>
        <p:spPr>
          <a:xfrm flipH="1">
            <a:off x="3847060" y="587780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7" name="Shape"/>
          <p:cNvSpPr/>
          <p:nvPr/>
        </p:nvSpPr>
        <p:spPr>
          <a:xfrm flipH="1">
            <a:off x="3847060" y="8238709"/>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8" name="Shape"/>
          <p:cNvSpPr/>
          <p:nvPr/>
        </p:nvSpPr>
        <p:spPr>
          <a:xfrm flipH="1">
            <a:off x="3884963" y="10555925"/>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9" name="1"/>
          <p:cNvSpPr txBox="1"/>
          <p:nvPr/>
        </p:nvSpPr>
        <p:spPr>
          <a:xfrm>
            <a:off x="5967036" y="11221198"/>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1</a:t>
            </a:r>
          </a:p>
        </p:txBody>
      </p:sp>
      <p:sp>
        <p:nvSpPr>
          <p:cNvPr id="270" name="2"/>
          <p:cNvSpPr txBox="1"/>
          <p:nvPr/>
        </p:nvSpPr>
        <p:spPr>
          <a:xfrm>
            <a:off x="5967036" y="8878559"/>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2</a:t>
            </a:r>
          </a:p>
        </p:txBody>
      </p:sp>
      <p:sp>
        <p:nvSpPr>
          <p:cNvPr id="271" name="3"/>
          <p:cNvSpPr txBox="1"/>
          <p:nvPr/>
        </p:nvSpPr>
        <p:spPr>
          <a:xfrm>
            <a:off x="5967036" y="6471167"/>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3</a:t>
            </a:r>
          </a:p>
        </p:txBody>
      </p:sp>
      <p:sp>
        <p:nvSpPr>
          <p:cNvPr id="272" name="4"/>
          <p:cNvSpPr txBox="1"/>
          <p:nvPr/>
        </p:nvSpPr>
        <p:spPr>
          <a:xfrm>
            <a:off x="5967036" y="4180257"/>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4</a:t>
            </a:r>
          </a:p>
        </p:txBody>
      </p:sp>
      <p:sp>
        <p:nvSpPr>
          <p:cNvPr id="273" name="5"/>
          <p:cNvSpPr txBox="1"/>
          <p:nvPr/>
        </p:nvSpPr>
        <p:spPr>
          <a:xfrm>
            <a:off x="5967036" y="1803903"/>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5</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Next slide as Video"/>
          <p:cNvSpPr txBox="1"/>
          <p:nvPr>
            <p:ph type="title" idx="4294967295"/>
          </p:nvPr>
        </p:nvSpPr>
        <p:spPr>
          <a:xfrm>
            <a:off x="130058" y="4536281"/>
            <a:ext cx="24123884" cy="4643438"/>
          </a:xfrm>
          <a:prstGeom prst="rect">
            <a:avLst/>
          </a:prstGeom>
        </p:spPr>
        <p:txBody>
          <a:bodyPr/>
          <a:lstStyle/>
          <a:p>
            <a:pPr/>
            <a:r>
              <a:t>Next slide as Video</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9" name="Image" descr="Image"/>
          <p:cNvPicPr>
            <a:picLocks noChangeAspect="1"/>
          </p:cNvPicPr>
          <p:nvPr/>
        </p:nvPicPr>
        <p:blipFill>
          <a:blip r:embed="rId3">
            <a:extLst/>
          </a:blip>
          <a:stretch>
            <a:fillRect/>
          </a:stretch>
        </p:blipFill>
        <p:spPr>
          <a:xfrm>
            <a:off x="5585070" y="6336817"/>
            <a:ext cx="1230203" cy="1769284"/>
          </a:xfrm>
          <a:prstGeom prst="rect">
            <a:avLst/>
          </a:prstGeom>
          <a:ln w="12700">
            <a:miter lim="400000"/>
          </a:ln>
        </p:spPr>
      </p:pic>
      <p:pic>
        <p:nvPicPr>
          <p:cNvPr id="280" name="Image" descr="Image"/>
          <p:cNvPicPr>
            <a:picLocks noChangeAspect="1"/>
          </p:cNvPicPr>
          <p:nvPr/>
        </p:nvPicPr>
        <p:blipFill>
          <a:blip r:embed="rId4">
            <a:extLst/>
          </a:blip>
          <a:stretch>
            <a:fillRect/>
          </a:stretch>
        </p:blipFill>
        <p:spPr>
          <a:xfrm>
            <a:off x="5601401" y="4058089"/>
            <a:ext cx="1197540" cy="1582470"/>
          </a:xfrm>
          <a:prstGeom prst="rect">
            <a:avLst/>
          </a:prstGeom>
          <a:ln w="12700">
            <a:miter lim="400000"/>
          </a:ln>
        </p:spPr>
      </p:pic>
      <p:pic>
        <p:nvPicPr>
          <p:cNvPr id="281" name="image22.tif" descr="image22.tif"/>
          <p:cNvPicPr>
            <a:picLocks noChangeAspect="1"/>
          </p:cNvPicPr>
          <p:nvPr/>
        </p:nvPicPr>
        <p:blipFill>
          <a:blip r:embed="rId5">
            <a:extLst/>
          </a:blip>
          <a:stretch>
            <a:fillRect/>
          </a:stretch>
        </p:blipFill>
        <p:spPr>
          <a:xfrm flipH="1">
            <a:off x="5649961" y="1667399"/>
            <a:ext cx="1100420" cy="1560082"/>
          </a:xfrm>
          <a:prstGeom prst="rect">
            <a:avLst/>
          </a:prstGeom>
          <a:ln w="12700">
            <a:miter lim="400000"/>
          </a:ln>
        </p:spPr>
      </p:pic>
      <p:sp>
        <p:nvSpPr>
          <p:cNvPr id="282" name="Shape"/>
          <p:cNvSpPr/>
          <p:nvPr/>
        </p:nvSpPr>
        <p:spPr>
          <a:xfrm flipH="1">
            <a:off x="5650396" y="27971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a:solidFill>
              <a:srgbClr val="2D3B6F"/>
            </a:solidFill>
            <a:miter lim="400000"/>
          </a:ln>
        </p:spPr>
        <p:txBody>
          <a:bodyPr lIns="68580" tIns="68580" rIns="68580" bIns="68580"/>
          <a:lstStyle/>
          <a:p>
            <a:pPr algn="l" defTabSz="1828800">
              <a:defRPr b="0" sz="2200">
                <a:latin typeface="Calibri"/>
                <a:ea typeface="Calibri"/>
                <a:cs typeface="Calibri"/>
                <a:sym typeface="Calibri"/>
              </a:defRPr>
            </a:pPr>
          </a:p>
        </p:txBody>
      </p:sp>
      <p:pic>
        <p:nvPicPr>
          <p:cNvPr id="283" name="Image" descr="Image"/>
          <p:cNvPicPr>
            <a:picLocks noChangeAspect="1"/>
          </p:cNvPicPr>
          <p:nvPr/>
        </p:nvPicPr>
        <p:blipFill>
          <a:blip r:embed="rId6">
            <a:extLst/>
          </a:blip>
          <a:stretch>
            <a:fillRect/>
          </a:stretch>
        </p:blipFill>
        <p:spPr>
          <a:xfrm flipH="1">
            <a:off x="5650572" y="1657476"/>
            <a:ext cx="1099198" cy="1564244"/>
          </a:xfrm>
          <a:prstGeom prst="rect">
            <a:avLst/>
          </a:prstGeom>
          <a:ln w="12700">
            <a:miter lim="400000"/>
          </a:ln>
        </p:spPr>
      </p:pic>
      <p:pic>
        <p:nvPicPr>
          <p:cNvPr id="284" name="Image" descr="Image"/>
          <p:cNvPicPr>
            <a:picLocks noChangeAspect="1"/>
          </p:cNvPicPr>
          <p:nvPr/>
        </p:nvPicPr>
        <p:blipFill>
          <a:blip r:embed="rId7">
            <a:extLst/>
          </a:blip>
          <a:stretch>
            <a:fillRect/>
          </a:stretch>
        </p:blipFill>
        <p:spPr>
          <a:xfrm>
            <a:off x="5624425" y="11138430"/>
            <a:ext cx="1151492" cy="1662153"/>
          </a:xfrm>
          <a:prstGeom prst="rect">
            <a:avLst/>
          </a:prstGeom>
          <a:ln w="12700">
            <a:miter lim="400000"/>
          </a:ln>
        </p:spPr>
      </p:pic>
      <p:pic>
        <p:nvPicPr>
          <p:cNvPr id="285" name="Image" descr="Image"/>
          <p:cNvPicPr>
            <a:picLocks noChangeAspect="1"/>
          </p:cNvPicPr>
          <p:nvPr/>
        </p:nvPicPr>
        <p:blipFill>
          <a:blip r:embed="rId8">
            <a:extLst/>
          </a:blip>
          <a:stretch>
            <a:fillRect/>
          </a:stretch>
        </p:blipFill>
        <p:spPr>
          <a:xfrm flipH="1">
            <a:off x="5649961" y="8762077"/>
            <a:ext cx="1100420" cy="1720375"/>
          </a:xfrm>
          <a:prstGeom prst="rect">
            <a:avLst/>
          </a:prstGeom>
          <a:ln w="12700">
            <a:miter lim="400000"/>
          </a:ln>
        </p:spPr>
      </p:pic>
      <p:pic>
        <p:nvPicPr>
          <p:cNvPr id="286" name="Image" descr="Image"/>
          <p:cNvPicPr>
            <a:picLocks noChangeAspect="1"/>
          </p:cNvPicPr>
          <p:nvPr/>
        </p:nvPicPr>
        <p:blipFill>
          <a:blip r:embed="rId9">
            <a:extLst/>
          </a:blip>
          <a:stretch>
            <a:fillRect/>
          </a:stretch>
        </p:blipFill>
        <p:spPr>
          <a:xfrm>
            <a:off x="5622144" y="11138430"/>
            <a:ext cx="1156054" cy="1651506"/>
          </a:xfrm>
          <a:prstGeom prst="rect">
            <a:avLst/>
          </a:prstGeom>
          <a:ln w="12700">
            <a:miter lim="400000"/>
          </a:ln>
        </p:spPr>
      </p:pic>
      <p:sp>
        <p:nvSpPr>
          <p:cNvPr id="287" name="Shape"/>
          <p:cNvSpPr/>
          <p:nvPr/>
        </p:nvSpPr>
        <p:spPr>
          <a:xfrm flipH="1">
            <a:off x="3884963" y="3443992"/>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8" name="Shape"/>
          <p:cNvSpPr/>
          <p:nvPr/>
        </p:nvSpPr>
        <p:spPr>
          <a:xfrm flipH="1">
            <a:off x="3884963" y="101017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9" name="Shape"/>
          <p:cNvSpPr/>
          <p:nvPr/>
        </p:nvSpPr>
        <p:spPr>
          <a:xfrm flipH="1">
            <a:off x="3847060" y="587780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90" name="Shape"/>
          <p:cNvSpPr/>
          <p:nvPr/>
        </p:nvSpPr>
        <p:spPr>
          <a:xfrm flipH="1">
            <a:off x="3847060" y="8238709"/>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91" name="Shape"/>
          <p:cNvSpPr/>
          <p:nvPr/>
        </p:nvSpPr>
        <p:spPr>
          <a:xfrm flipH="1">
            <a:off x="3884963" y="10555925"/>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92"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293"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294" name="Rounded Rectangle"/>
          <p:cNvSpPr/>
          <p:nvPr/>
        </p:nvSpPr>
        <p:spPr>
          <a:xfrm>
            <a:off x="5438687" y="1335758"/>
            <a:ext cx="1582372" cy="2061368"/>
          </a:xfrm>
          <a:prstGeom prst="roundRect">
            <a:avLst>
              <a:gd name="adj" fmla="val 14405"/>
            </a:avLst>
          </a:prstGeom>
          <a:ln w="2032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300" name="Group"/>
          <p:cNvGrpSpPr/>
          <p:nvPr/>
        </p:nvGrpSpPr>
        <p:grpSpPr>
          <a:xfrm>
            <a:off x="7592371" y="1522078"/>
            <a:ext cx="1394409" cy="10547346"/>
            <a:chOff x="0" y="0"/>
            <a:chExt cx="1394407" cy="10547344"/>
          </a:xfrm>
        </p:grpSpPr>
        <p:sp>
          <p:nvSpPr>
            <p:cNvPr id="295" name="Quote Bubble"/>
            <p:cNvSpPr/>
            <p:nvPr/>
          </p:nvSpPr>
          <p:spPr>
            <a:xfrm>
              <a:off x="0" y="9362425"/>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96" name="Quote Bubble"/>
            <p:cNvSpPr/>
            <p:nvPr/>
          </p:nvSpPr>
          <p:spPr>
            <a:xfrm>
              <a:off x="0" y="7021819"/>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97" name="Quote Bubble"/>
            <p:cNvSpPr/>
            <p:nvPr/>
          </p:nvSpPr>
          <p:spPr>
            <a:xfrm>
              <a:off x="0" y="4681213"/>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98" name="Quote Bubble"/>
            <p:cNvSpPr/>
            <p:nvPr/>
          </p:nvSpPr>
          <p:spPr>
            <a:xfrm>
              <a:off x="0" y="2395382"/>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99" name="Quote Bubble"/>
            <p:cNvSpPr/>
            <p:nvPr/>
          </p:nvSpPr>
          <p:spPr>
            <a:xfrm>
              <a:off x="0" y="0"/>
              <a:ext cx="1394408" cy="1184919"/>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301" name="Quote Bubble"/>
          <p:cNvSpPr/>
          <p:nvPr/>
        </p:nvSpPr>
        <p:spPr>
          <a:xfrm>
            <a:off x="7592371" y="10884504"/>
            <a:ext cx="1394409" cy="1184920"/>
          </a:xfrm>
          <a:prstGeom prst="wedgeEllipseCallout">
            <a:avLst>
              <a:gd name="adj1" fmla="val -63996"/>
              <a:gd name="adj2" fmla="val 38989"/>
            </a:avLst>
          </a:prstGeom>
          <a:solidFill>
            <a:srgbClr val="479FF8"/>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02"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302"/>
                                        </p:tgtEl>
                                        <p:attrNameLst>
                                          <p:attrName>style.visibility</p:attrName>
                                        </p:attrNameLst>
                                      </p:cBhvr>
                                      <p:to>
                                        <p:strVal val="visible"/>
                                      </p:to>
                                    </p:set>
                                    <p:animEffect filter="wipe(down)" transition="in">
                                      <p:cBhvr>
                                        <p:cTn id="7" dur="5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29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30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4" grpId="2"/>
      <p:bldP build="whole" bldLvl="1" animBg="1" rev="0" advAuto="0" spid="301" grpId="3"/>
      <p:bldP build="whole" bldLvl="1" animBg="1" rev="0" advAuto="0" spid="300" grpId="4"/>
      <p:bldP build="whole" bldLvl="1" animBg="1" rev="0" advAuto="0" spid="302"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POPULAR COMBINATIONS"/>
          <p:cNvSpPr txBox="1"/>
          <p:nvPr>
            <p:ph type="title" idx="4294967295"/>
          </p:nvPr>
        </p:nvSpPr>
        <p:spPr>
          <a:xfrm>
            <a:off x="4833937" y="4536281"/>
            <a:ext cx="14716126" cy="4643438"/>
          </a:xfrm>
          <a:prstGeom prst="rect">
            <a:avLst/>
          </a:prstGeom>
        </p:spPr>
        <p:txBody>
          <a:bodyPr/>
          <a:lstStyle/>
          <a:p>
            <a:pPr/>
            <a:r>
              <a:t>POPULAR COMBINATIONS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3" name="Group"/>
          <p:cNvGrpSpPr/>
          <p:nvPr/>
        </p:nvGrpSpPr>
        <p:grpSpPr>
          <a:xfrm>
            <a:off x="3847060" y="1010176"/>
            <a:ext cx="1335464" cy="11070665"/>
            <a:chOff x="0" y="0"/>
            <a:chExt cx="1335463" cy="11070663"/>
          </a:xfrm>
        </p:grpSpPr>
        <p:sp>
          <p:nvSpPr>
            <p:cNvPr id="30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0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1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1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1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325" name="Group"/>
          <p:cNvGrpSpPr/>
          <p:nvPr/>
        </p:nvGrpSpPr>
        <p:grpSpPr>
          <a:xfrm>
            <a:off x="5418106" y="1478201"/>
            <a:ext cx="1564131" cy="11322382"/>
            <a:chOff x="0" y="0"/>
            <a:chExt cx="1564129" cy="11322380"/>
          </a:xfrm>
        </p:grpSpPr>
        <p:pic>
          <p:nvPicPr>
            <p:cNvPr id="314"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315"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316"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317"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31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319"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320"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321"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322"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323"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32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326"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2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328"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329"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330"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33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332"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333"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334" name="Quote Bubble"/>
          <p:cNvSpPr/>
          <p:nvPr/>
        </p:nvSpPr>
        <p:spPr>
          <a:xfrm>
            <a:off x="7590118" y="1522079"/>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35" name="Quote Bubble"/>
          <p:cNvSpPr/>
          <p:nvPr/>
        </p:nvSpPr>
        <p:spPr>
          <a:xfrm>
            <a:off x="7590118" y="10884505"/>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36" name="Quote Bubble"/>
          <p:cNvSpPr/>
          <p:nvPr/>
        </p:nvSpPr>
        <p:spPr>
          <a:xfrm>
            <a:off x="7590118"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37" name="Quote Bubble"/>
          <p:cNvSpPr/>
          <p:nvPr/>
        </p:nvSpPr>
        <p:spPr>
          <a:xfrm>
            <a:off x="7590118"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38" name="Quote Bubble"/>
          <p:cNvSpPr/>
          <p:nvPr/>
        </p:nvSpPr>
        <p:spPr>
          <a:xfrm>
            <a:off x="7590118"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2" name="SPEAKER 2"/>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2</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345"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346"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347" name="Quote Bubble"/>
          <p:cNvSpPr/>
          <p:nvPr/>
        </p:nvSpPr>
        <p:spPr>
          <a:xfrm>
            <a:off x="7590118" y="1522079"/>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353" name="Group"/>
          <p:cNvGrpSpPr/>
          <p:nvPr/>
        </p:nvGrpSpPr>
        <p:grpSpPr>
          <a:xfrm>
            <a:off x="3847060" y="1010176"/>
            <a:ext cx="1335464" cy="11070665"/>
            <a:chOff x="0" y="0"/>
            <a:chExt cx="1335463" cy="11070663"/>
          </a:xfrm>
        </p:grpSpPr>
        <p:sp>
          <p:nvSpPr>
            <p:cNvPr id="34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4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5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5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5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365" name="Group"/>
          <p:cNvGrpSpPr/>
          <p:nvPr/>
        </p:nvGrpSpPr>
        <p:grpSpPr>
          <a:xfrm>
            <a:off x="5418106" y="1478201"/>
            <a:ext cx="1564131" cy="11322382"/>
            <a:chOff x="0" y="0"/>
            <a:chExt cx="1564129" cy="11322380"/>
          </a:xfrm>
        </p:grpSpPr>
        <p:pic>
          <p:nvPicPr>
            <p:cNvPr id="354" name="Image" descr="Image"/>
            <p:cNvPicPr>
              <a:picLocks noChangeAspect="1"/>
            </p:cNvPicPr>
            <p:nvPr/>
          </p:nvPicPr>
          <p:blipFill>
            <a:blip r:embed="rId5">
              <a:extLst/>
            </a:blip>
            <a:stretch>
              <a:fillRect/>
            </a:stretch>
          </p:blipFill>
          <p:spPr>
            <a:xfrm>
              <a:off x="0" y="0"/>
              <a:ext cx="1564130" cy="1938476"/>
            </a:xfrm>
            <a:prstGeom prst="rect">
              <a:avLst/>
            </a:prstGeom>
            <a:ln w="12700" cap="flat">
              <a:noFill/>
              <a:miter lim="400000"/>
            </a:ln>
            <a:effectLst/>
          </p:spPr>
        </p:pic>
        <p:pic>
          <p:nvPicPr>
            <p:cNvPr id="355" name="Image" descr="Image"/>
            <p:cNvPicPr>
              <a:picLocks noChangeAspect="1"/>
            </p:cNvPicPr>
            <p:nvPr/>
          </p:nvPicPr>
          <p:blipFill>
            <a:blip r:embed="rId6">
              <a:extLst/>
            </a:blip>
            <a:stretch>
              <a:fillRect/>
            </a:stretch>
          </p:blipFill>
          <p:spPr>
            <a:xfrm>
              <a:off x="166964" y="4858615"/>
              <a:ext cx="1230202" cy="1769284"/>
            </a:xfrm>
            <a:prstGeom prst="rect">
              <a:avLst/>
            </a:prstGeom>
            <a:ln w="12700" cap="flat">
              <a:noFill/>
              <a:miter lim="400000"/>
            </a:ln>
            <a:effectLst/>
          </p:spPr>
        </p:pic>
        <p:pic>
          <p:nvPicPr>
            <p:cNvPr id="356" name="Image" descr="Image"/>
            <p:cNvPicPr>
              <a:picLocks noChangeAspect="1"/>
            </p:cNvPicPr>
            <p:nvPr/>
          </p:nvPicPr>
          <p:blipFill>
            <a:blip r:embed="rId7">
              <a:extLst/>
            </a:blip>
            <a:stretch>
              <a:fillRect/>
            </a:stretch>
          </p:blipFill>
          <p:spPr>
            <a:xfrm>
              <a:off x="183295" y="2579887"/>
              <a:ext cx="1197539" cy="1582470"/>
            </a:xfrm>
            <a:prstGeom prst="rect">
              <a:avLst/>
            </a:prstGeom>
            <a:ln w="12700" cap="flat">
              <a:noFill/>
              <a:miter lim="400000"/>
            </a:ln>
            <a:effectLst/>
          </p:spPr>
        </p:pic>
        <p:pic>
          <p:nvPicPr>
            <p:cNvPr id="357" name="image22.tif" descr="image22.tif"/>
            <p:cNvPicPr>
              <a:picLocks noChangeAspect="1"/>
            </p:cNvPicPr>
            <p:nvPr/>
          </p:nvPicPr>
          <p:blipFill>
            <a:blip r:embed="rId8">
              <a:extLst/>
            </a:blip>
            <a:stretch>
              <a:fillRect/>
            </a:stretch>
          </p:blipFill>
          <p:spPr>
            <a:xfrm flipH="1">
              <a:off x="231854" y="189197"/>
              <a:ext cx="1100421" cy="1560082"/>
            </a:xfrm>
            <a:prstGeom prst="rect">
              <a:avLst/>
            </a:prstGeom>
            <a:ln w="12700" cap="flat">
              <a:noFill/>
              <a:miter lim="400000"/>
            </a:ln>
            <a:effectLst/>
          </p:spPr>
        </p:pic>
        <p:sp>
          <p:nvSpPr>
            <p:cNvPr id="35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359" name="Image" descr="Image"/>
            <p:cNvPicPr>
              <a:picLocks noChangeAspect="1"/>
            </p:cNvPicPr>
            <p:nvPr/>
          </p:nvPicPr>
          <p:blipFill>
            <a:blip r:embed="rId9">
              <a:extLst/>
            </a:blip>
            <a:stretch>
              <a:fillRect/>
            </a:stretch>
          </p:blipFill>
          <p:spPr>
            <a:xfrm flipH="1">
              <a:off x="232465" y="179274"/>
              <a:ext cx="1099199" cy="1564244"/>
            </a:xfrm>
            <a:prstGeom prst="rect">
              <a:avLst/>
            </a:prstGeom>
            <a:ln w="12700" cap="flat">
              <a:noFill/>
              <a:miter lim="400000"/>
            </a:ln>
            <a:effectLst/>
          </p:spPr>
        </p:pic>
        <p:pic>
          <p:nvPicPr>
            <p:cNvPr id="360" name="Image" descr="Image"/>
            <p:cNvPicPr>
              <a:picLocks noChangeAspect="1"/>
            </p:cNvPicPr>
            <p:nvPr/>
          </p:nvPicPr>
          <p:blipFill>
            <a:blip r:embed="rId10">
              <a:extLst/>
            </a:blip>
            <a:stretch>
              <a:fillRect/>
            </a:stretch>
          </p:blipFill>
          <p:spPr>
            <a:xfrm>
              <a:off x="206319" y="9660228"/>
              <a:ext cx="1151491" cy="1662153"/>
            </a:xfrm>
            <a:prstGeom prst="rect">
              <a:avLst/>
            </a:prstGeom>
            <a:ln w="12700" cap="flat">
              <a:noFill/>
              <a:miter lim="400000"/>
            </a:ln>
            <a:effectLst/>
          </p:spPr>
        </p:pic>
        <p:pic>
          <p:nvPicPr>
            <p:cNvPr id="361" name="Image" descr="Image"/>
            <p:cNvPicPr>
              <a:picLocks noChangeAspect="1"/>
            </p:cNvPicPr>
            <p:nvPr/>
          </p:nvPicPr>
          <p:blipFill>
            <a:blip r:embed="rId11">
              <a:extLst/>
            </a:blip>
            <a:stretch>
              <a:fillRect/>
            </a:stretch>
          </p:blipFill>
          <p:spPr>
            <a:xfrm flipH="1">
              <a:off x="231855" y="7283875"/>
              <a:ext cx="1100420" cy="1720375"/>
            </a:xfrm>
            <a:prstGeom prst="rect">
              <a:avLst/>
            </a:prstGeom>
            <a:ln w="12700" cap="flat">
              <a:noFill/>
              <a:miter lim="400000"/>
            </a:ln>
            <a:effectLst/>
          </p:spPr>
        </p:pic>
        <p:pic>
          <p:nvPicPr>
            <p:cNvPr id="362" name="Image" descr="Image"/>
            <p:cNvPicPr>
              <a:picLocks noChangeAspect="1"/>
            </p:cNvPicPr>
            <p:nvPr/>
          </p:nvPicPr>
          <p:blipFill>
            <a:blip r:embed="rId12">
              <a:extLst/>
            </a:blip>
            <a:stretch>
              <a:fillRect/>
            </a:stretch>
          </p:blipFill>
          <p:spPr>
            <a:xfrm>
              <a:off x="204038" y="9660228"/>
              <a:ext cx="1156054" cy="1651505"/>
            </a:xfrm>
            <a:prstGeom prst="rect">
              <a:avLst/>
            </a:prstGeom>
            <a:ln w="12700" cap="flat">
              <a:noFill/>
              <a:miter lim="400000"/>
            </a:ln>
            <a:effectLst/>
          </p:spPr>
        </p:pic>
        <p:pic>
          <p:nvPicPr>
            <p:cNvPr id="363" name="image22.tif" descr="image22.tif"/>
            <p:cNvPicPr>
              <a:picLocks noChangeAspect="1"/>
            </p:cNvPicPr>
            <p:nvPr/>
          </p:nvPicPr>
          <p:blipFill>
            <a:blip r:embed="rId8">
              <a:extLst/>
            </a:blip>
            <a:stretch>
              <a:fillRect/>
            </a:stretch>
          </p:blipFill>
          <p:spPr>
            <a:xfrm flipH="1">
              <a:off x="231854" y="189197"/>
              <a:ext cx="1100421" cy="1560082"/>
            </a:xfrm>
            <a:prstGeom prst="rect">
              <a:avLst/>
            </a:prstGeom>
            <a:ln w="12700" cap="flat">
              <a:noFill/>
              <a:miter lim="400000"/>
            </a:ln>
            <a:effectLst/>
          </p:spPr>
        </p:pic>
        <p:sp>
          <p:nvSpPr>
            <p:cNvPr id="36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366"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67"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368"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369"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370"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371" name="Quote Bubble"/>
          <p:cNvSpPr/>
          <p:nvPr/>
        </p:nvSpPr>
        <p:spPr>
          <a:xfrm>
            <a:off x="7590118" y="10884505"/>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72" name="Quote Bubble"/>
          <p:cNvSpPr/>
          <p:nvPr/>
        </p:nvSpPr>
        <p:spPr>
          <a:xfrm>
            <a:off x="7590118" y="8543898"/>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73" name="Quote Bubble"/>
          <p:cNvSpPr/>
          <p:nvPr/>
        </p:nvSpPr>
        <p:spPr>
          <a:xfrm>
            <a:off x="7590118"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74" name="Quote Bubble"/>
          <p:cNvSpPr/>
          <p:nvPr/>
        </p:nvSpPr>
        <p:spPr>
          <a:xfrm>
            <a:off x="7590118"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379"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380"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381" name="Quote Bubble"/>
          <p:cNvSpPr/>
          <p:nvPr/>
        </p:nvSpPr>
        <p:spPr>
          <a:xfrm>
            <a:off x="7590118" y="1522079"/>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387" name="Group"/>
          <p:cNvGrpSpPr/>
          <p:nvPr/>
        </p:nvGrpSpPr>
        <p:grpSpPr>
          <a:xfrm>
            <a:off x="3847060" y="1010176"/>
            <a:ext cx="1335464" cy="11070665"/>
            <a:chOff x="0" y="0"/>
            <a:chExt cx="1335463" cy="11070663"/>
          </a:xfrm>
        </p:grpSpPr>
        <p:sp>
          <p:nvSpPr>
            <p:cNvPr id="38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8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8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8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8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399" name="Group"/>
          <p:cNvGrpSpPr/>
          <p:nvPr/>
        </p:nvGrpSpPr>
        <p:grpSpPr>
          <a:xfrm>
            <a:off x="5418106" y="1478201"/>
            <a:ext cx="1564131" cy="11322382"/>
            <a:chOff x="0" y="0"/>
            <a:chExt cx="1564129" cy="11322380"/>
          </a:xfrm>
        </p:grpSpPr>
        <p:pic>
          <p:nvPicPr>
            <p:cNvPr id="388" name="Image" descr="Image"/>
            <p:cNvPicPr>
              <a:picLocks noChangeAspect="1"/>
            </p:cNvPicPr>
            <p:nvPr/>
          </p:nvPicPr>
          <p:blipFill>
            <a:blip r:embed="rId5">
              <a:extLst/>
            </a:blip>
            <a:stretch>
              <a:fillRect/>
            </a:stretch>
          </p:blipFill>
          <p:spPr>
            <a:xfrm>
              <a:off x="0" y="0"/>
              <a:ext cx="1564130" cy="1938476"/>
            </a:xfrm>
            <a:prstGeom prst="rect">
              <a:avLst/>
            </a:prstGeom>
            <a:ln w="12700" cap="flat">
              <a:noFill/>
              <a:miter lim="400000"/>
            </a:ln>
            <a:effectLst/>
          </p:spPr>
        </p:pic>
        <p:pic>
          <p:nvPicPr>
            <p:cNvPr id="389" name="Image" descr="Image"/>
            <p:cNvPicPr>
              <a:picLocks noChangeAspect="1"/>
            </p:cNvPicPr>
            <p:nvPr/>
          </p:nvPicPr>
          <p:blipFill>
            <a:blip r:embed="rId6">
              <a:extLst/>
            </a:blip>
            <a:stretch>
              <a:fillRect/>
            </a:stretch>
          </p:blipFill>
          <p:spPr>
            <a:xfrm>
              <a:off x="166964" y="4858615"/>
              <a:ext cx="1230202" cy="1769284"/>
            </a:xfrm>
            <a:prstGeom prst="rect">
              <a:avLst/>
            </a:prstGeom>
            <a:ln w="12700" cap="flat">
              <a:noFill/>
              <a:miter lim="400000"/>
            </a:ln>
            <a:effectLst/>
          </p:spPr>
        </p:pic>
        <p:pic>
          <p:nvPicPr>
            <p:cNvPr id="390" name="Image" descr="Image"/>
            <p:cNvPicPr>
              <a:picLocks noChangeAspect="1"/>
            </p:cNvPicPr>
            <p:nvPr/>
          </p:nvPicPr>
          <p:blipFill>
            <a:blip r:embed="rId7">
              <a:extLst/>
            </a:blip>
            <a:stretch>
              <a:fillRect/>
            </a:stretch>
          </p:blipFill>
          <p:spPr>
            <a:xfrm>
              <a:off x="183295" y="2579887"/>
              <a:ext cx="1197539" cy="1582470"/>
            </a:xfrm>
            <a:prstGeom prst="rect">
              <a:avLst/>
            </a:prstGeom>
            <a:ln w="12700" cap="flat">
              <a:noFill/>
              <a:miter lim="400000"/>
            </a:ln>
            <a:effectLst/>
          </p:spPr>
        </p:pic>
        <p:pic>
          <p:nvPicPr>
            <p:cNvPr id="391" name="image22.tif" descr="image22.tif"/>
            <p:cNvPicPr>
              <a:picLocks noChangeAspect="1"/>
            </p:cNvPicPr>
            <p:nvPr/>
          </p:nvPicPr>
          <p:blipFill>
            <a:blip r:embed="rId8">
              <a:extLst/>
            </a:blip>
            <a:stretch>
              <a:fillRect/>
            </a:stretch>
          </p:blipFill>
          <p:spPr>
            <a:xfrm flipH="1">
              <a:off x="231854" y="189197"/>
              <a:ext cx="1100421" cy="1560082"/>
            </a:xfrm>
            <a:prstGeom prst="rect">
              <a:avLst/>
            </a:prstGeom>
            <a:ln w="12700" cap="flat">
              <a:noFill/>
              <a:miter lim="400000"/>
            </a:ln>
            <a:effectLst/>
          </p:spPr>
        </p:pic>
        <p:sp>
          <p:nvSpPr>
            <p:cNvPr id="39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393" name="Image" descr="Image"/>
            <p:cNvPicPr>
              <a:picLocks noChangeAspect="1"/>
            </p:cNvPicPr>
            <p:nvPr/>
          </p:nvPicPr>
          <p:blipFill>
            <a:blip r:embed="rId9">
              <a:extLst/>
            </a:blip>
            <a:stretch>
              <a:fillRect/>
            </a:stretch>
          </p:blipFill>
          <p:spPr>
            <a:xfrm flipH="1">
              <a:off x="232465" y="179274"/>
              <a:ext cx="1099199" cy="1564244"/>
            </a:xfrm>
            <a:prstGeom prst="rect">
              <a:avLst/>
            </a:prstGeom>
            <a:ln w="12700" cap="flat">
              <a:noFill/>
              <a:miter lim="400000"/>
            </a:ln>
            <a:effectLst/>
          </p:spPr>
        </p:pic>
        <p:pic>
          <p:nvPicPr>
            <p:cNvPr id="394" name="Image" descr="Image"/>
            <p:cNvPicPr>
              <a:picLocks noChangeAspect="1"/>
            </p:cNvPicPr>
            <p:nvPr/>
          </p:nvPicPr>
          <p:blipFill>
            <a:blip r:embed="rId10">
              <a:extLst/>
            </a:blip>
            <a:stretch>
              <a:fillRect/>
            </a:stretch>
          </p:blipFill>
          <p:spPr>
            <a:xfrm>
              <a:off x="206319" y="9660228"/>
              <a:ext cx="1151491" cy="1662153"/>
            </a:xfrm>
            <a:prstGeom prst="rect">
              <a:avLst/>
            </a:prstGeom>
            <a:ln w="12700" cap="flat">
              <a:noFill/>
              <a:miter lim="400000"/>
            </a:ln>
            <a:effectLst/>
          </p:spPr>
        </p:pic>
        <p:pic>
          <p:nvPicPr>
            <p:cNvPr id="395" name="Image" descr="Image"/>
            <p:cNvPicPr>
              <a:picLocks noChangeAspect="1"/>
            </p:cNvPicPr>
            <p:nvPr/>
          </p:nvPicPr>
          <p:blipFill>
            <a:blip r:embed="rId11">
              <a:extLst/>
            </a:blip>
            <a:stretch>
              <a:fillRect/>
            </a:stretch>
          </p:blipFill>
          <p:spPr>
            <a:xfrm flipH="1">
              <a:off x="231855" y="7283875"/>
              <a:ext cx="1100420" cy="1720375"/>
            </a:xfrm>
            <a:prstGeom prst="rect">
              <a:avLst/>
            </a:prstGeom>
            <a:ln w="12700" cap="flat">
              <a:noFill/>
              <a:miter lim="400000"/>
            </a:ln>
            <a:effectLst/>
          </p:spPr>
        </p:pic>
        <p:pic>
          <p:nvPicPr>
            <p:cNvPr id="396" name="Image" descr="Image"/>
            <p:cNvPicPr>
              <a:picLocks noChangeAspect="1"/>
            </p:cNvPicPr>
            <p:nvPr/>
          </p:nvPicPr>
          <p:blipFill>
            <a:blip r:embed="rId12">
              <a:extLst/>
            </a:blip>
            <a:stretch>
              <a:fillRect/>
            </a:stretch>
          </p:blipFill>
          <p:spPr>
            <a:xfrm>
              <a:off x="204038" y="9660228"/>
              <a:ext cx="1156054" cy="1651505"/>
            </a:xfrm>
            <a:prstGeom prst="rect">
              <a:avLst/>
            </a:prstGeom>
            <a:ln w="12700" cap="flat">
              <a:noFill/>
              <a:miter lim="400000"/>
            </a:ln>
            <a:effectLst/>
          </p:spPr>
        </p:pic>
        <p:pic>
          <p:nvPicPr>
            <p:cNvPr id="397" name="image22.tif" descr="image22.tif"/>
            <p:cNvPicPr>
              <a:picLocks noChangeAspect="1"/>
            </p:cNvPicPr>
            <p:nvPr/>
          </p:nvPicPr>
          <p:blipFill>
            <a:blip r:embed="rId8">
              <a:extLst/>
            </a:blip>
            <a:stretch>
              <a:fillRect/>
            </a:stretch>
          </p:blipFill>
          <p:spPr>
            <a:xfrm flipH="1">
              <a:off x="231854" y="189197"/>
              <a:ext cx="1100421" cy="1560082"/>
            </a:xfrm>
            <a:prstGeom prst="rect">
              <a:avLst/>
            </a:prstGeom>
            <a:ln w="12700" cap="flat">
              <a:noFill/>
              <a:miter lim="400000"/>
            </a:ln>
            <a:effectLst/>
          </p:spPr>
        </p:pic>
        <p:sp>
          <p:nvSpPr>
            <p:cNvPr id="39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400"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01"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402"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403"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404"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405" name="Quote Bubble"/>
          <p:cNvSpPr/>
          <p:nvPr/>
        </p:nvSpPr>
        <p:spPr>
          <a:xfrm>
            <a:off x="7590118" y="10884505"/>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06"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07" name="Quote Bubble"/>
          <p:cNvSpPr/>
          <p:nvPr/>
        </p:nvSpPr>
        <p:spPr>
          <a:xfrm>
            <a:off x="7590118"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08" name="Quote Bubble"/>
          <p:cNvSpPr/>
          <p:nvPr/>
        </p:nvSpPr>
        <p:spPr>
          <a:xfrm>
            <a:off x="7590118"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Intro Part 1:…"/>
          <p:cNvSpPr txBox="1"/>
          <p:nvPr>
            <p:ph type="title"/>
          </p:nvPr>
        </p:nvSpPr>
        <p:spPr>
          <a:prstGeom prst="rect">
            <a:avLst/>
          </a:prstGeom>
        </p:spPr>
        <p:txBody>
          <a:bodyPr/>
          <a:lstStyle/>
          <a:p>
            <a:pPr defTabSz="714732">
              <a:defRPr sz="9744"/>
            </a:pPr>
            <a:r>
              <a:t>Intro Part 1: </a:t>
            </a:r>
          </a:p>
          <a:p>
            <a:pPr defTabSz="714732">
              <a:defRPr sz="9744"/>
            </a:pPr>
            <a:r>
              <a:t>General Instructions for Exp 1</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SPEAKER 3"/>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3</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1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416"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417"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418" name="Quote Bubble"/>
          <p:cNvSpPr/>
          <p:nvPr/>
        </p:nvSpPr>
        <p:spPr>
          <a:xfrm>
            <a:off x="7590118" y="3917462"/>
            <a:ext cx="1394409" cy="1184919"/>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19"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425" name="Group"/>
          <p:cNvGrpSpPr/>
          <p:nvPr/>
        </p:nvGrpSpPr>
        <p:grpSpPr>
          <a:xfrm>
            <a:off x="3847060" y="1010176"/>
            <a:ext cx="1335464" cy="11070665"/>
            <a:chOff x="0" y="0"/>
            <a:chExt cx="1335463" cy="11070663"/>
          </a:xfrm>
        </p:grpSpPr>
        <p:sp>
          <p:nvSpPr>
            <p:cNvPr id="42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2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2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2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2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437" name="Group"/>
          <p:cNvGrpSpPr/>
          <p:nvPr/>
        </p:nvGrpSpPr>
        <p:grpSpPr>
          <a:xfrm>
            <a:off x="5418106" y="1478201"/>
            <a:ext cx="1564131" cy="11322382"/>
            <a:chOff x="0" y="0"/>
            <a:chExt cx="1564129" cy="11322380"/>
          </a:xfrm>
        </p:grpSpPr>
        <p:pic>
          <p:nvPicPr>
            <p:cNvPr id="426" name="Image" descr="Image"/>
            <p:cNvPicPr>
              <a:picLocks noChangeAspect="1"/>
            </p:cNvPicPr>
            <p:nvPr/>
          </p:nvPicPr>
          <p:blipFill>
            <a:blip r:embed="rId5">
              <a:extLst/>
            </a:blip>
            <a:stretch>
              <a:fillRect/>
            </a:stretch>
          </p:blipFill>
          <p:spPr>
            <a:xfrm>
              <a:off x="0" y="0"/>
              <a:ext cx="1564130" cy="1938476"/>
            </a:xfrm>
            <a:prstGeom prst="rect">
              <a:avLst/>
            </a:prstGeom>
            <a:ln w="12700" cap="flat">
              <a:noFill/>
              <a:miter lim="400000"/>
            </a:ln>
            <a:effectLst/>
          </p:spPr>
        </p:pic>
        <p:pic>
          <p:nvPicPr>
            <p:cNvPr id="427" name="Image" descr="Image"/>
            <p:cNvPicPr>
              <a:picLocks noChangeAspect="1"/>
            </p:cNvPicPr>
            <p:nvPr/>
          </p:nvPicPr>
          <p:blipFill>
            <a:blip r:embed="rId6">
              <a:extLst/>
            </a:blip>
            <a:stretch>
              <a:fillRect/>
            </a:stretch>
          </p:blipFill>
          <p:spPr>
            <a:xfrm>
              <a:off x="166964" y="4858615"/>
              <a:ext cx="1230202" cy="1769284"/>
            </a:xfrm>
            <a:prstGeom prst="rect">
              <a:avLst/>
            </a:prstGeom>
            <a:ln w="12700" cap="flat">
              <a:noFill/>
              <a:miter lim="400000"/>
            </a:ln>
            <a:effectLst/>
          </p:spPr>
        </p:pic>
        <p:pic>
          <p:nvPicPr>
            <p:cNvPr id="428" name="Image" descr="Image"/>
            <p:cNvPicPr>
              <a:picLocks noChangeAspect="1"/>
            </p:cNvPicPr>
            <p:nvPr/>
          </p:nvPicPr>
          <p:blipFill>
            <a:blip r:embed="rId7">
              <a:extLst/>
            </a:blip>
            <a:stretch>
              <a:fillRect/>
            </a:stretch>
          </p:blipFill>
          <p:spPr>
            <a:xfrm>
              <a:off x="183295" y="2579887"/>
              <a:ext cx="1197539" cy="1582470"/>
            </a:xfrm>
            <a:prstGeom prst="rect">
              <a:avLst/>
            </a:prstGeom>
            <a:ln w="12700" cap="flat">
              <a:noFill/>
              <a:miter lim="400000"/>
            </a:ln>
            <a:effectLst/>
          </p:spPr>
        </p:pic>
        <p:pic>
          <p:nvPicPr>
            <p:cNvPr id="429" name="image22.tif" descr="image22.tif"/>
            <p:cNvPicPr>
              <a:picLocks noChangeAspect="1"/>
            </p:cNvPicPr>
            <p:nvPr/>
          </p:nvPicPr>
          <p:blipFill>
            <a:blip r:embed="rId8">
              <a:extLst/>
            </a:blip>
            <a:stretch>
              <a:fillRect/>
            </a:stretch>
          </p:blipFill>
          <p:spPr>
            <a:xfrm flipH="1">
              <a:off x="231854" y="189197"/>
              <a:ext cx="1100421" cy="1560082"/>
            </a:xfrm>
            <a:prstGeom prst="rect">
              <a:avLst/>
            </a:prstGeom>
            <a:ln w="12700" cap="flat">
              <a:noFill/>
              <a:miter lim="400000"/>
            </a:ln>
            <a:effectLst/>
          </p:spPr>
        </p:pic>
        <p:sp>
          <p:nvSpPr>
            <p:cNvPr id="43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431" name="Image" descr="Image"/>
            <p:cNvPicPr>
              <a:picLocks noChangeAspect="1"/>
            </p:cNvPicPr>
            <p:nvPr/>
          </p:nvPicPr>
          <p:blipFill>
            <a:blip r:embed="rId9">
              <a:extLst/>
            </a:blip>
            <a:stretch>
              <a:fillRect/>
            </a:stretch>
          </p:blipFill>
          <p:spPr>
            <a:xfrm flipH="1">
              <a:off x="232465" y="179274"/>
              <a:ext cx="1099199" cy="1564244"/>
            </a:xfrm>
            <a:prstGeom prst="rect">
              <a:avLst/>
            </a:prstGeom>
            <a:ln w="12700" cap="flat">
              <a:noFill/>
              <a:miter lim="400000"/>
            </a:ln>
            <a:effectLst/>
          </p:spPr>
        </p:pic>
        <p:pic>
          <p:nvPicPr>
            <p:cNvPr id="432" name="Image" descr="Image"/>
            <p:cNvPicPr>
              <a:picLocks noChangeAspect="1"/>
            </p:cNvPicPr>
            <p:nvPr/>
          </p:nvPicPr>
          <p:blipFill>
            <a:blip r:embed="rId10">
              <a:extLst/>
            </a:blip>
            <a:stretch>
              <a:fillRect/>
            </a:stretch>
          </p:blipFill>
          <p:spPr>
            <a:xfrm>
              <a:off x="206319" y="9660228"/>
              <a:ext cx="1151491" cy="1662153"/>
            </a:xfrm>
            <a:prstGeom prst="rect">
              <a:avLst/>
            </a:prstGeom>
            <a:ln w="12700" cap="flat">
              <a:noFill/>
              <a:miter lim="400000"/>
            </a:ln>
            <a:effectLst/>
          </p:spPr>
        </p:pic>
        <p:pic>
          <p:nvPicPr>
            <p:cNvPr id="433" name="Image" descr="Image"/>
            <p:cNvPicPr>
              <a:picLocks noChangeAspect="1"/>
            </p:cNvPicPr>
            <p:nvPr/>
          </p:nvPicPr>
          <p:blipFill>
            <a:blip r:embed="rId11">
              <a:extLst/>
            </a:blip>
            <a:stretch>
              <a:fillRect/>
            </a:stretch>
          </p:blipFill>
          <p:spPr>
            <a:xfrm flipH="1">
              <a:off x="231855" y="7283875"/>
              <a:ext cx="1100420" cy="1720375"/>
            </a:xfrm>
            <a:prstGeom prst="rect">
              <a:avLst/>
            </a:prstGeom>
            <a:ln w="12700" cap="flat">
              <a:noFill/>
              <a:miter lim="400000"/>
            </a:ln>
            <a:effectLst/>
          </p:spPr>
        </p:pic>
        <p:pic>
          <p:nvPicPr>
            <p:cNvPr id="434" name="Image" descr="Image"/>
            <p:cNvPicPr>
              <a:picLocks noChangeAspect="1"/>
            </p:cNvPicPr>
            <p:nvPr/>
          </p:nvPicPr>
          <p:blipFill>
            <a:blip r:embed="rId12">
              <a:extLst/>
            </a:blip>
            <a:stretch>
              <a:fillRect/>
            </a:stretch>
          </p:blipFill>
          <p:spPr>
            <a:xfrm>
              <a:off x="204038" y="9660228"/>
              <a:ext cx="1156054" cy="1651505"/>
            </a:xfrm>
            <a:prstGeom prst="rect">
              <a:avLst/>
            </a:prstGeom>
            <a:ln w="12700" cap="flat">
              <a:noFill/>
              <a:miter lim="400000"/>
            </a:ln>
            <a:effectLst/>
          </p:spPr>
        </p:pic>
        <p:pic>
          <p:nvPicPr>
            <p:cNvPr id="435" name="image22.tif" descr="image22.tif"/>
            <p:cNvPicPr>
              <a:picLocks noChangeAspect="1"/>
            </p:cNvPicPr>
            <p:nvPr/>
          </p:nvPicPr>
          <p:blipFill>
            <a:blip r:embed="rId8">
              <a:extLst/>
            </a:blip>
            <a:stretch>
              <a:fillRect/>
            </a:stretch>
          </p:blipFill>
          <p:spPr>
            <a:xfrm flipH="1">
              <a:off x="231854" y="189197"/>
              <a:ext cx="1100421" cy="1560082"/>
            </a:xfrm>
            <a:prstGeom prst="rect">
              <a:avLst/>
            </a:prstGeom>
            <a:ln w="12700" cap="flat">
              <a:noFill/>
              <a:miter lim="400000"/>
            </a:ln>
            <a:effectLst/>
          </p:spPr>
        </p:pic>
        <p:sp>
          <p:nvSpPr>
            <p:cNvPr id="43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438"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39"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440"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441"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442"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443"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44"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45"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54" name="Group"/>
          <p:cNvGrpSpPr/>
          <p:nvPr/>
        </p:nvGrpSpPr>
        <p:grpSpPr>
          <a:xfrm>
            <a:off x="3847060" y="1010176"/>
            <a:ext cx="1335464" cy="11070665"/>
            <a:chOff x="0" y="0"/>
            <a:chExt cx="1335463" cy="11070663"/>
          </a:xfrm>
        </p:grpSpPr>
        <p:sp>
          <p:nvSpPr>
            <p:cNvPr id="449"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50"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51"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52"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53"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466" name="Group"/>
          <p:cNvGrpSpPr/>
          <p:nvPr/>
        </p:nvGrpSpPr>
        <p:grpSpPr>
          <a:xfrm>
            <a:off x="5418106" y="1478201"/>
            <a:ext cx="1564131" cy="11322382"/>
            <a:chOff x="0" y="0"/>
            <a:chExt cx="1564129" cy="11322380"/>
          </a:xfrm>
        </p:grpSpPr>
        <p:pic>
          <p:nvPicPr>
            <p:cNvPr id="455"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456"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457"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458"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459"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460"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461"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462"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463"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464"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465"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467"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68"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6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470"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471"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472"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47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474"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475"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476" name="Quote Bubble"/>
          <p:cNvSpPr/>
          <p:nvPr/>
        </p:nvSpPr>
        <p:spPr>
          <a:xfrm>
            <a:off x="7590118" y="3917462"/>
            <a:ext cx="1394409" cy="1184919"/>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77"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78"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79"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80"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6E359"/>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89" name="Group"/>
          <p:cNvGrpSpPr/>
          <p:nvPr/>
        </p:nvGrpSpPr>
        <p:grpSpPr>
          <a:xfrm>
            <a:off x="3847060" y="1010176"/>
            <a:ext cx="1335464" cy="11070665"/>
            <a:chOff x="0" y="0"/>
            <a:chExt cx="1335463" cy="11070663"/>
          </a:xfrm>
        </p:grpSpPr>
        <p:sp>
          <p:nvSpPr>
            <p:cNvPr id="48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8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8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8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8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501" name="Group"/>
          <p:cNvGrpSpPr/>
          <p:nvPr/>
        </p:nvGrpSpPr>
        <p:grpSpPr>
          <a:xfrm>
            <a:off x="5418106" y="1478201"/>
            <a:ext cx="1564131" cy="11322382"/>
            <a:chOff x="0" y="0"/>
            <a:chExt cx="1564129" cy="11322380"/>
          </a:xfrm>
        </p:grpSpPr>
        <p:pic>
          <p:nvPicPr>
            <p:cNvPr id="490"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491"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492"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493"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49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495"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496"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497"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498"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499"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50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502"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03"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04"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505"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506"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507"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508"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509"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510"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511" name="Quote Bubble"/>
          <p:cNvSpPr/>
          <p:nvPr/>
        </p:nvSpPr>
        <p:spPr>
          <a:xfrm>
            <a:off x="7590118" y="3917462"/>
            <a:ext cx="1394409" cy="1184919"/>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12"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13"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14"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15"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24" name="Group"/>
          <p:cNvGrpSpPr/>
          <p:nvPr/>
        </p:nvGrpSpPr>
        <p:grpSpPr>
          <a:xfrm>
            <a:off x="3847060" y="1010176"/>
            <a:ext cx="1335464" cy="11070665"/>
            <a:chOff x="0" y="0"/>
            <a:chExt cx="1335463" cy="11070663"/>
          </a:xfrm>
        </p:grpSpPr>
        <p:sp>
          <p:nvSpPr>
            <p:cNvPr id="519"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20"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21"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22"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23"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536" name="Group"/>
          <p:cNvGrpSpPr/>
          <p:nvPr/>
        </p:nvGrpSpPr>
        <p:grpSpPr>
          <a:xfrm>
            <a:off x="5418106" y="1478201"/>
            <a:ext cx="1564131" cy="11322382"/>
            <a:chOff x="0" y="0"/>
            <a:chExt cx="1564129" cy="11322380"/>
          </a:xfrm>
        </p:grpSpPr>
        <p:pic>
          <p:nvPicPr>
            <p:cNvPr id="525"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526"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527"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528"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529"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530"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531"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532"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533"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534"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535"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537"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38"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3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540"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541"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542"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54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544"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545"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546" name="Quote Bubble"/>
          <p:cNvSpPr/>
          <p:nvPr/>
        </p:nvSpPr>
        <p:spPr>
          <a:xfrm>
            <a:off x="7590118" y="3917462"/>
            <a:ext cx="1394409" cy="1184919"/>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47"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48"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49"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50"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4" name="SPEAKER 4"/>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4</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61" name="Group"/>
          <p:cNvGrpSpPr/>
          <p:nvPr/>
        </p:nvGrpSpPr>
        <p:grpSpPr>
          <a:xfrm>
            <a:off x="3847060" y="1010176"/>
            <a:ext cx="1335464" cy="11070665"/>
            <a:chOff x="0" y="0"/>
            <a:chExt cx="1335463" cy="11070663"/>
          </a:xfrm>
        </p:grpSpPr>
        <p:sp>
          <p:nvSpPr>
            <p:cNvPr id="55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5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5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5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6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573" name="Group"/>
          <p:cNvGrpSpPr/>
          <p:nvPr/>
        </p:nvGrpSpPr>
        <p:grpSpPr>
          <a:xfrm>
            <a:off x="5418106" y="1478201"/>
            <a:ext cx="1564131" cy="11322382"/>
            <a:chOff x="0" y="0"/>
            <a:chExt cx="1564129" cy="11322380"/>
          </a:xfrm>
        </p:grpSpPr>
        <p:pic>
          <p:nvPicPr>
            <p:cNvPr id="562"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563"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564"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565"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56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567"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568"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569"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570"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571"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57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574"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7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576"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577"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578"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579"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580"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581"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582"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83"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84"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85"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86"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95" name="Group"/>
          <p:cNvGrpSpPr/>
          <p:nvPr/>
        </p:nvGrpSpPr>
        <p:grpSpPr>
          <a:xfrm>
            <a:off x="3847060" y="1010176"/>
            <a:ext cx="1335464" cy="11070665"/>
            <a:chOff x="0" y="0"/>
            <a:chExt cx="1335463" cy="11070663"/>
          </a:xfrm>
        </p:grpSpPr>
        <p:sp>
          <p:nvSpPr>
            <p:cNvPr id="59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9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9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9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9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607" name="Group"/>
          <p:cNvGrpSpPr/>
          <p:nvPr/>
        </p:nvGrpSpPr>
        <p:grpSpPr>
          <a:xfrm>
            <a:off x="5418106" y="1478201"/>
            <a:ext cx="1564131" cy="11322382"/>
            <a:chOff x="0" y="0"/>
            <a:chExt cx="1564129" cy="11322380"/>
          </a:xfrm>
        </p:grpSpPr>
        <p:pic>
          <p:nvPicPr>
            <p:cNvPr id="596"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597"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598"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599"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60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601"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602"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603"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604"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605"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60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608"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0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610"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611"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612"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61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614"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615"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616"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17"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18"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19"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20"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29" name="Group"/>
          <p:cNvGrpSpPr/>
          <p:nvPr/>
        </p:nvGrpSpPr>
        <p:grpSpPr>
          <a:xfrm>
            <a:off x="3847060" y="1010176"/>
            <a:ext cx="1335464" cy="11070665"/>
            <a:chOff x="0" y="0"/>
            <a:chExt cx="1335463" cy="11070663"/>
          </a:xfrm>
        </p:grpSpPr>
        <p:sp>
          <p:nvSpPr>
            <p:cNvPr id="62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2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2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2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2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641" name="Group"/>
          <p:cNvGrpSpPr/>
          <p:nvPr/>
        </p:nvGrpSpPr>
        <p:grpSpPr>
          <a:xfrm>
            <a:off x="5418106" y="1478201"/>
            <a:ext cx="1564131" cy="11322382"/>
            <a:chOff x="0" y="0"/>
            <a:chExt cx="1564129" cy="11322380"/>
          </a:xfrm>
        </p:grpSpPr>
        <p:pic>
          <p:nvPicPr>
            <p:cNvPr id="630"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631"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632"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633"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63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635"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636"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637"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638"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639"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64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642"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4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644"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645"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646"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647"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648"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649"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650"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51"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52"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53"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54"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63" name="Group"/>
          <p:cNvGrpSpPr/>
          <p:nvPr/>
        </p:nvGrpSpPr>
        <p:grpSpPr>
          <a:xfrm>
            <a:off x="3847060" y="1010176"/>
            <a:ext cx="1335464" cy="11070665"/>
            <a:chOff x="0" y="0"/>
            <a:chExt cx="1335463" cy="11070663"/>
          </a:xfrm>
        </p:grpSpPr>
        <p:sp>
          <p:nvSpPr>
            <p:cNvPr id="65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5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6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6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6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664"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6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666"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667"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668"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69"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70"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71"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72"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684" name="Group"/>
          <p:cNvGrpSpPr/>
          <p:nvPr/>
        </p:nvGrpSpPr>
        <p:grpSpPr>
          <a:xfrm>
            <a:off x="5418106" y="1478201"/>
            <a:ext cx="1564131" cy="11322382"/>
            <a:chOff x="0" y="0"/>
            <a:chExt cx="1564129" cy="11322380"/>
          </a:xfrm>
        </p:grpSpPr>
        <p:pic>
          <p:nvPicPr>
            <p:cNvPr id="673" name="Image" descr="Image"/>
            <p:cNvPicPr>
              <a:picLocks noChangeAspect="1"/>
            </p:cNvPicPr>
            <p:nvPr/>
          </p:nvPicPr>
          <p:blipFill>
            <a:blip r:embed="rId5">
              <a:extLst/>
            </a:blip>
            <a:stretch>
              <a:fillRect/>
            </a:stretch>
          </p:blipFill>
          <p:spPr>
            <a:xfrm>
              <a:off x="0" y="0"/>
              <a:ext cx="1564130" cy="1938476"/>
            </a:xfrm>
            <a:prstGeom prst="rect">
              <a:avLst/>
            </a:prstGeom>
            <a:ln w="12700" cap="flat">
              <a:noFill/>
              <a:miter lim="400000"/>
            </a:ln>
            <a:effectLst/>
          </p:spPr>
        </p:pic>
        <p:pic>
          <p:nvPicPr>
            <p:cNvPr id="674" name="Image" descr="Image"/>
            <p:cNvPicPr>
              <a:picLocks noChangeAspect="1"/>
            </p:cNvPicPr>
            <p:nvPr/>
          </p:nvPicPr>
          <p:blipFill>
            <a:blip r:embed="rId6">
              <a:extLst/>
            </a:blip>
            <a:stretch>
              <a:fillRect/>
            </a:stretch>
          </p:blipFill>
          <p:spPr>
            <a:xfrm>
              <a:off x="166964" y="4858615"/>
              <a:ext cx="1230202" cy="1769284"/>
            </a:xfrm>
            <a:prstGeom prst="rect">
              <a:avLst/>
            </a:prstGeom>
            <a:ln w="12700" cap="flat">
              <a:noFill/>
              <a:miter lim="400000"/>
            </a:ln>
            <a:effectLst/>
          </p:spPr>
        </p:pic>
        <p:pic>
          <p:nvPicPr>
            <p:cNvPr id="675" name="Image" descr="Image"/>
            <p:cNvPicPr>
              <a:picLocks noChangeAspect="1"/>
            </p:cNvPicPr>
            <p:nvPr/>
          </p:nvPicPr>
          <p:blipFill>
            <a:blip r:embed="rId7">
              <a:extLst/>
            </a:blip>
            <a:stretch>
              <a:fillRect/>
            </a:stretch>
          </p:blipFill>
          <p:spPr>
            <a:xfrm>
              <a:off x="183295" y="2579887"/>
              <a:ext cx="1197539" cy="1582470"/>
            </a:xfrm>
            <a:prstGeom prst="rect">
              <a:avLst/>
            </a:prstGeom>
            <a:ln w="12700" cap="flat">
              <a:noFill/>
              <a:miter lim="400000"/>
            </a:ln>
            <a:effectLst/>
          </p:spPr>
        </p:pic>
        <p:pic>
          <p:nvPicPr>
            <p:cNvPr id="676" name="image22.tif" descr="image22.tif"/>
            <p:cNvPicPr>
              <a:picLocks noChangeAspect="1"/>
            </p:cNvPicPr>
            <p:nvPr/>
          </p:nvPicPr>
          <p:blipFill>
            <a:blip r:embed="rId8">
              <a:extLst/>
            </a:blip>
            <a:stretch>
              <a:fillRect/>
            </a:stretch>
          </p:blipFill>
          <p:spPr>
            <a:xfrm flipH="1">
              <a:off x="231854" y="189197"/>
              <a:ext cx="1100421" cy="1560082"/>
            </a:xfrm>
            <a:prstGeom prst="rect">
              <a:avLst/>
            </a:prstGeom>
            <a:ln w="12700" cap="flat">
              <a:noFill/>
              <a:miter lim="400000"/>
            </a:ln>
            <a:effectLst/>
          </p:spPr>
        </p:pic>
        <p:sp>
          <p:nvSpPr>
            <p:cNvPr id="677"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678" name="Image" descr="Image"/>
            <p:cNvPicPr>
              <a:picLocks noChangeAspect="1"/>
            </p:cNvPicPr>
            <p:nvPr/>
          </p:nvPicPr>
          <p:blipFill>
            <a:blip r:embed="rId9">
              <a:extLst/>
            </a:blip>
            <a:stretch>
              <a:fillRect/>
            </a:stretch>
          </p:blipFill>
          <p:spPr>
            <a:xfrm flipH="1">
              <a:off x="232465" y="179274"/>
              <a:ext cx="1099199" cy="1564244"/>
            </a:xfrm>
            <a:prstGeom prst="rect">
              <a:avLst/>
            </a:prstGeom>
            <a:ln w="12700" cap="flat">
              <a:noFill/>
              <a:miter lim="400000"/>
            </a:ln>
            <a:effectLst/>
          </p:spPr>
        </p:pic>
        <p:pic>
          <p:nvPicPr>
            <p:cNvPr id="679" name="Image" descr="Image"/>
            <p:cNvPicPr>
              <a:picLocks noChangeAspect="1"/>
            </p:cNvPicPr>
            <p:nvPr/>
          </p:nvPicPr>
          <p:blipFill>
            <a:blip r:embed="rId10">
              <a:extLst/>
            </a:blip>
            <a:stretch>
              <a:fillRect/>
            </a:stretch>
          </p:blipFill>
          <p:spPr>
            <a:xfrm>
              <a:off x="206319" y="9660228"/>
              <a:ext cx="1151491" cy="1662153"/>
            </a:xfrm>
            <a:prstGeom prst="rect">
              <a:avLst/>
            </a:prstGeom>
            <a:ln w="12700" cap="flat">
              <a:noFill/>
              <a:miter lim="400000"/>
            </a:ln>
            <a:effectLst/>
          </p:spPr>
        </p:pic>
        <p:pic>
          <p:nvPicPr>
            <p:cNvPr id="680" name="Image" descr="Image"/>
            <p:cNvPicPr>
              <a:picLocks noChangeAspect="1"/>
            </p:cNvPicPr>
            <p:nvPr/>
          </p:nvPicPr>
          <p:blipFill>
            <a:blip r:embed="rId11">
              <a:extLst/>
            </a:blip>
            <a:stretch>
              <a:fillRect/>
            </a:stretch>
          </p:blipFill>
          <p:spPr>
            <a:xfrm flipH="1">
              <a:off x="231855" y="7283875"/>
              <a:ext cx="1100420" cy="1720375"/>
            </a:xfrm>
            <a:prstGeom prst="rect">
              <a:avLst/>
            </a:prstGeom>
            <a:ln w="12700" cap="flat">
              <a:noFill/>
              <a:miter lim="400000"/>
            </a:ln>
            <a:effectLst/>
          </p:spPr>
        </p:pic>
        <p:pic>
          <p:nvPicPr>
            <p:cNvPr id="681" name="Image" descr="Image"/>
            <p:cNvPicPr>
              <a:picLocks noChangeAspect="1"/>
            </p:cNvPicPr>
            <p:nvPr/>
          </p:nvPicPr>
          <p:blipFill>
            <a:blip r:embed="rId12">
              <a:extLst/>
            </a:blip>
            <a:stretch>
              <a:fillRect/>
            </a:stretch>
          </p:blipFill>
          <p:spPr>
            <a:xfrm>
              <a:off x="204038" y="9660228"/>
              <a:ext cx="1156054" cy="1651505"/>
            </a:xfrm>
            <a:prstGeom prst="rect">
              <a:avLst/>
            </a:prstGeom>
            <a:ln w="12700" cap="flat">
              <a:noFill/>
              <a:miter lim="400000"/>
            </a:ln>
            <a:effectLst/>
          </p:spPr>
        </p:pic>
        <p:pic>
          <p:nvPicPr>
            <p:cNvPr id="682" name="image22.tif" descr="image22.tif"/>
            <p:cNvPicPr>
              <a:picLocks noChangeAspect="1"/>
            </p:cNvPicPr>
            <p:nvPr/>
          </p:nvPicPr>
          <p:blipFill>
            <a:blip r:embed="rId8">
              <a:extLst/>
            </a:blip>
            <a:stretch>
              <a:fillRect/>
            </a:stretch>
          </p:blipFill>
          <p:spPr>
            <a:xfrm flipH="1">
              <a:off x="231854" y="189197"/>
              <a:ext cx="1100421" cy="1560082"/>
            </a:xfrm>
            <a:prstGeom prst="rect">
              <a:avLst/>
            </a:prstGeom>
            <a:ln w="12700" cap="flat">
              <a:noFill/>
              <a:miter lim="400000"/>
            </a:ln>
            <a:effectLst/>
          </p:spPr>
        </p:pic>
        <p:sp>
          <p:nvSpPr>
            <p:cNvPr id="683"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685"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686"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687"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688"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5" name="Group"/>
          <p:cNvGrpSpPr/>
          <p:nvPr/>
        </p:nvGrpSpPr>
        <p:grpSpPr>
          <a:xfrm flipH="1">
            <a:off x="8651329" y="1616923"/>
            <a:ext cx="1036996" cy="1470164"/>
            <a:chOff x="-2" y="0"/>
            <a:chExt cx="1036994" cy="1470162"/>
          </a:xfrm>
        </p:grpSpPr>
        <p:pic>
          <p:nvPicPr>
            <p:cNvPr id="123" name="image22.tif" descr="image22.tif"/>
            <p:cNvPicPr>
              <a:picLocks noChangeAspect="1"/>
            </p:cNvPicPr>
            <p:nvPr/>
          </p:nvPicPr>
          <p:blipFill>
            <a:blip r:embed="rId3">
              <a:extLst/>
            </a:blip>
            <a:stretch>
              <a:fillRect/>
            </a:stretch>
          </p:blipFill>
          <p:spPr>
            <a:xfrm>
              <a:off x="-3" y="0"/>
              <a:ext cx="1036996" cy="1470163"/>
            </a:xfrm>
            <a:prstGeom prst="rect">
              <a:avLst/>
            </a:prstGeom>
            <a:ln w="12700" cap="flat">
              <a:noFill/>
              <a:miter lim="400000"/>
            </a:ln>
            <a:effectLst/>
          </p:spPr>
        </p:pic>
        <p:sp>
          <p:nvSpPr>
            <p:cNvPr id="124" name="Shape"/>
            <p:cNvSpPr/>
            <p:nvPr/>
          </p:nvSpPr>
          <p:spPr>
            <a:xfrm>
              <a:off x="11561" y="1064648"/>
              <a:ext cx="1025022" cy="40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grpSp>
        <p:nvGrpSpPr>
          <p:cNvPr id="128" name="Group"/>
          <p:cNvGrpSpPr/>
          <p:nvPr/>
        </p:nvGrpSpPr>
        <p:grpSpPr>
          <a:xfrm>
            <a:off x="24968917" y="3864964"/>
            <a:ext cx="3069736" cy="4742931"/>
            <a:chOff x="0" y="0"/>
            <a:chExt cx="3069734" cy="4742930"/>
          </a:xfrm>
        </p:grpSpPr>
        <p:pic>
          <p:nvPicPr>
            <p:cNvPr id="126" name="YellowBox.png" descr="YellowBox.png"/>
            <p:cNvPicPr>
              <a:picLocks noChangeAspect="1"/>
            </p:cNvPicPr>
            <p:nvPr/>
          </p:nvPicPr>
          <p:blipFill>
            <a:blip r:embed="rId4">
              <a:extLst/>
            </a:blip>
            <a:stretch>
              <a:fillRect/>
            </a:stretch>
          </p:blipFill>
          <p:spPr>
            <a:xfrm>
              <a:off x="0" y="0"/>
              <a:ext cx="3069735" cy="2113665"/>
            </a:xfrm>
            <a:prstGeom prst="rect">
              <a:avLst/>
            </a:prstGeom>
            <a:ln w="12700" cap="flat">
              <a:noFill/>
              <a:miter lim="400000"/>
            </a:ln>
            <a:effectLst/>
          </p:spPr>
        </p:pic>
        <p:pic>
          <p:nvPicPr>
            <p:cNvPr id="127" name="BlueBox.png" descr="BlueBox.png"/>
            <p:cNvPicPr>
              <a:picLocks noChangeAspect="1"/>
            </p:cNvPicPr>
            <p:nvPr/>
          </p:nvPicPr>
          <p:blipFill>
            <a:blip r:embed="rId5">
              <a:extLst/>
            </a:blip>
            <a:stretch>
              <a:fillRect/>
            </a:stretch>
          </p:blipFill>
          <p:spPr>
            <a:xfrm>
              <a:off x="0" y="2629265"/>
              <a:ext cx="3069735" cy="2113666"/>
            </a:xfrm>
            <a:prstGeom prst="rect">
              <a:avLst/>
            </a:prstGeom>
            <a:ln w="12700" cap="flat">
              <a:noFill/>
              <a:miter lim="400000"/>
            </a:ln>
            <a:effectLst/>
          </p:spPr>
        </p:pic>
      </p:grpSp>
      <p:pic>
        <p:nvPicPr>
          <p:cNvPr id="129" name="Image" descr="Image"/>
          <p:cNvPicPr>
            <a:picLocks noChangeAspect="1"/>
          </p:cNvPicPr>
          <p:nvPr/>
        </p:nvPicPr>
        <p:blipFill>
          <a:blip r:embed="rId6">
            <a:extLst/>
          </a:blip>
          <a:stretch>
            <a:fillRect/>
          </a:stretch>
        </p:blipFill>
        <p:spPr>
          <a:xfrm>
            <a:off x="8590179" y="6017211"/>
            <a:ext cx="1159298" cy="1667309"/>
          </a:xfrm>
          <a:prstGeom prst="rect">
            <a:avLst/>
          </a:prstGeom>
          <a:ln w="12700">
            <a:miter lim="400000"/>
          </a:ln>
        </p:spPr>
      </p:pic>
      <p:pic>
        <p:nvPicPr>
          <p:cNvPr id="130" name="Image" descr="Image"/>
          <p:cNvPicPr>
            <a:picLocks noChangeAspect="1"/>
          </p:cNvPicPr>
          <p:nvPr/>
        </p:nvPicPr>
        <p:blipFill>
          <a:blip r:embed="rId7">
            <a:extLst/>
          </a:blip>
          <a:stretch>
            <a:fillRect/>
          </a:stretch>
        </p:blipFill>
        <p:spPr>
          <a:xfrm>
            <a:off x="8605569" y="3869821"/>
            <a:ext cx="1128517" cy="1491263"/>
          </a:xfrm>
          <a:prstGeom prst="rect">
            <a:avLst/>
          </a:prstGeom>
          <a:ln w="12700">
            <a:miter lim="400000"/>
          </a:ln>
        </p:spPr>
      </p:pic>
      <p:grpSp>
        <p:nvGrpSpPr>
          <p:cNvPr id="133" name="Group"/>
          <p:cNvGrpSpPr/>
          <p:nvPr/>
        </p:nvGrpSpPr>
        <p:grpSpPr>
          <a:xfrm flipH="1">
            <a:off x="8651329" y="1616923"/>
            <a:ext cx="1036996" cy="1470164"/>
            <a:chOff x="-2" y="0"/>
            <a:chExt cx="1036994" cy="1470162"/>
          </a:xfrm>
        </p:grpSpPr>
        <p:pic>
          <p:nvPicPr>
            <p:cNvPr id="131" name="image22.tif" descr="image22.tif"/>
            <p:cNvPicPr>
              <a:picLocks noChangeAspect="1"/>
            </p:cNvPicPr>
            <p:nvPr/>
          </p:nvPicPr>
          <p:blipFill>
            <a:blip r:embed="rId3">
              <a:extLst/>
            </a:blip>
            <a:stretch>
              <a:fillRect/>
            </a:stretch>
          </p:blipFill>
          <p:spPr>
            <a:xfrm>
              <a:off x="-3" y="0"/>
              <a:ext cx="1036996" cy="1470163"/>
            </a:xfrm>
            <a:prstGeom prst="rect">
              <a:avLst/>
            </a:prstGeom>
            <a:ln w="12700" cap="flat">
              <a:noFill/>
              <a:miter lim="400000"/>
            </a:ln>
            <a:effectLst/>
          </p:spPr>
        </p:pic>
        <p:sp>
          <p:nvSpPr>
            <p:cNvPr id="132" name="Shape"/>
            <p:cNvSpPr/>
            <p:nvPr/>
          </p:nvSpPr>
          <p:spPr>
            <a:xfrm>
              <a:off x="11561" y="1064648"/>
              <a:ext cx="1025022" cy="40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134" name="Image" descr="Image"/>
          <p:cNvPicPr>
            <a:picLocks noChangeAspect="1"/>
          </p:cNvPicPr>
          <p:nvPr/>
        </p:nvPicPr>
        <p:blipFill>
          <a:blip r:embed="rId8">
            <a:extLst/>
          </a:blip>
          <a:stretch>
            <a:fillRect/>
          </a:stretch>
        </p:blipFill>
        <p:spPr>
          <a:xfrm flipH="1">
            <a:off x="8651905" y="1607572"/>
            <a:ext cx="1035844" cy="1474086"/>
          </a:xfrm>
          <a:prstGeom prst="rect">
            <a:avLst/>
          </a:prstGeom>
          <a:ln w="12700">
            <a:miter lim="400000"/>
          </a:ln>
        </p:spPr>
      </p:pic>
      <p:pic>
        <p:nvPicPr>
          <p:cNvPr id="135" name="Image" descr="Image"/>
          <p:cNvPicPr>
            <a:picLocks noChangeAspect="1"/>
          </p:cNvPicPr>
          <p:nvPr/>
        </p:nvPicPr>
        <p:blipFill>
          <a:blip r:embed="rId9">
            <a:extLst/>
          </a:blip>
          <a:stretch>
            <a:fillRect/>
          </a:stretch>
        </p:blipFill>
        <p:spPr>
          <a:xfrm>
            <a:off x="8627266" y="10542077"/>
            <a:ext cx="1085123" cy="1566352"/>
          </a:xfrm>
          <a:prstGeom prst="rect">
            <a:avLst/>
          </a:prstGeom>
          <a:ln w="12700">
            <a:miter lim="400000"/>
          </a:ln>
        </p:spPr>
      </p:pic>
      <p:pic>
        <p:nvPicPr>
          <p:cNvPr id="136" name="Image" descr="Image"/>
          <p:cNvPicPr>
            <a:picLocks noChangeAspect="1"/>
          </p:cNvPicPr>
          <p:nvPr/>
        </p:nvPicPr>
        <p:blipFill>
          <a:blip r:embed="rId10">
            <a:extLst/>
          </a:blip>
          <a:stretch>
            <a:fillRect/>
          </a:stretch>
        </p:blipFill>
        <p:spPr>
          <a:xfrm flipH="1">
            <a:off x="8651330" y="8302689"/>
            <a:ext cx="1036995" cy="1621218"/>
          </a:xfrm>
          <a:prstGeom prst="rect">
            <a:avLst/>
          </a:prstGeom>
          <a:ln w="12700">
            <a:miter lim="400000"/>
          </a:ln>
        </p:spPr>
      </p:pic>
      <p:pic>
        <p:nvPicPr>
          <p:cNvPr id="137" name="Image" descr="Image"/>
          <p:cNvPicPr>
            <a:picLocks noChangeAspect="1"/>
          </p:cNvPicPr>
          <p:nvPr/>
        </p:nvPicPr>
        <p:blipFill>
          <a:blip r:embed="rId11">
            <a:extLst/>
          </a:blip>
          <a:stretch>
            <a:fillRect/>
          </a:stretch>
        </p:blipFill>
        <p:spPr>
          <a:xfrm>
            <a:off x="8625116" y="10542077"/>
            <a:ext cx="1089423" cy="1556318"/>
          </a:xfrm>
          <a:prstGeom prst="rect">
            <a:avLst/>
          </a:prstGeom>
          <a:ln w="12700">
            <a:miter lim="400000"/>
          </a:ln>
        </p:spPr>
      </p:pic>
      <p:grpSp>
        <p:nvGrpSpPr>
          <p:cNvPr id="140" name="Group"/>
          <p:cNvGrpSpPr/>
          <p:nvPr/>
        </p:nvGrpSpPr>
        <p:grpSpPr>
          <a:xfrm>
            <a:off x="14311143" y="4486535"/>
            <a:ext cx="3069736" cy="4742931"/>
            <a:chOff x="0" y="0"/>
            <a:chExt cx="3069734" cy="4742930"/>
          </a:xfrm>
        </p:grpSpPr>
        <p:pic>
          <p:nvPicPr>
            <p:cNvPr id="138" name="YellowBox.png" descr="YellowBox.png"/>
            <p:cNvPicPr>
              <a:picLocks noChangeAspect="1"/>
            </p:cNvPicPr>
            <p:nvPr/>
          </p:nvPicPr>
          <p:blipFill>
            <a:blip r:embed="rId4">
              <a:extLst/>
            </a:blip>
            <a:stretch>
              <a:fillRect/>
            </a:stretch>
          </p:blipFill>
          <p:spPr>
            <a:xfrm>
              <a:off x="0" y="0"/>
              <a:ext cx="3069735" cy="2113665"/>
            </a:xfrm>
            <a:prstGeom prst="rect">
              <a:avLst/>
            </a:prstGeom>
            <a:ln w="12700" cap="flat">
              <a:noFill/>
              <a:miter lim="400000"/>
            </a:ln>
            <a:effectLst/>
          </p:spPr>
        </p:pic>
        <p:pic>
          <p:nvPicPr>
            <p:cNvPr id="139" name="BlueBox.png" descr="BlueBox.png"/>
            <p:cNvPicPr>
              <a:picLocks noChangeAspect="1"/>
            </p:cNvPicPr>
            <p:nvPr/>
          </p:nvPicPr>
          <p:blipFill>
            <a:blip r:embed="rId5">
              <a:extLst/>
            </a:blip>
            <a:stretch>
              <a:fillRect/>
            </a:stretch>
          </p:blipFill>
          <p:spPr>
            <a:xfrm>
              <a:off x="0" y="2629265"/>
              <a:ext cx="3069735" cy="2113666"/>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97" name="Group"/>
          <p:cNvGrpSpPr/>
          <p:nvPr/>
        </p:nvGrpSpPr>
        <p:grpSpPr>
          <a:xfrm>
            <a:off x="3847060" y="1010176"/>
            <a:ext cx="1335464" cy="11070665"/>
            <a:chOff x="0" y="0"/>
            <a:chExt cx="1335463" cy="11070663"/>
          </a:xfrm>
        </p:grpSpPr>
        <p:sp>
          <p:nvSpPr>
            <p:cNvPr id="69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9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9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9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9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709" name="Group"/>
          <p:cNvGrpSpPr/>
          <p:nvPr/>
        </p:nvGrpSpPr>
        <p:grpSpPr>
          <a:xfrm>
            <a:off x="5418106" y="1478201"/>
            <a:ext cx="1564131" cy="11322382"/>
            <a:chOff x="0" y="0"/>
            <a:chExt cx="1564129" cy="11322380"/>
          </a:xfrm>
        </p:grpSpPr>
        <p:pic>
          <p:nvPicPr>
            <p:cNvPr id="698"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699"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700"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701"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0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703"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704"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705"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706"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707"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0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710"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1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712"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713"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714"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71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716"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717"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718"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19"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20"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21"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22"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31" name="Group"/>
          <p:cNvGrpSpPr/>
          <p:nvPr/>
        </p:nvGrpSpPr>
        <p:grpSpPr>
          <a:xfrm>
            <a:off x="3847060" y="1010176"/>
            <a:ext cx="1335464" cy="11070665"/>
            <a:chOff x="0" y="0"/>
            <a:chExt cx="1335463" cy="11070663"/>
          </a:xfrm>
        </p:grpSpPr>
        <p:sp>
          <p:nvSpPr>
            <p:cNvPr id="72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2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2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2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3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743" name="Group"/>
          <p:cNvGrpSpPr/>
          <p:nvPr/>
        </p:nvGrpSpPr>
        <p:grpSpPr>
          <a:xfrm>
            <a:off x="5418106" y="1478201"/>
            <a:ext cx="1564131" cy="11322382"/>
            <a:chOff x="0" y="0"/>
            <a:chExt cx="1564129" cy="11322380"/>
          </a:xfrm>
        </p:grpSpPr>
        <p:pic>
          <p:nvPicPr>
            <p:cNvPr id="732"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733"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734"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735"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3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737"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738"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739"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740"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741"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4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744"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45"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46"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47"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48"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4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750"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751"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752"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75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754"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755"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756"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57"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58"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59"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60"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69" name="Group"/>
          <p:cNvGrpSpPr/>
          <p:nvPr/>
        </p:nvGrpSpPr>
        <p:grpSpPr>
          <a:xfrm>
            <a:off x="3847060" y="1010176"/>
            <a:ext cx="1335464" cy="11070665"/>
            <a:chOff x="0" y="0"/>
            <a:chExt cx="1335463" cy="11070663"/>
          </a:xfrm>
        </p:grpSpPr>
        <p:sp>
          <p:nvSpPr>
            <p:cNvPr id="76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6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6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6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6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781" name="Group"/>
          <p:cNvGrpSpPr/>
          <p:nvPr/>
        </p:nvGrpSpPr>
        <p:grpSpPr>
          <a:xfrm>
            <a:off x="5418106" y="1478201"/>
            <a:ext cx="1564131" cy="11322382"/>
            <a:chOff x="0" y="0"/>
            <a:chExt cx="1564129" cy="11322380"/>
          </a:xfrm>
        </p:grpSpPr>
        <p:pic>
          <p:nvPicPr>
            <p:cNvPr id="770"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771"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772"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773"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7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775"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776"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777"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778"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779"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8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782"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83"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84"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85"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86"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8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788"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789"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790"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79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792"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793"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794"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95"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96"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97"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98"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07" name="Group"/>
          <p:cNvGrpSpPr/>
          <p:nvPr/>
        </p:nvGrpSpPr>
        <p:grpSpPr>
          <a:xfrm>
            <a:off x="3847060" y="1010176"/>
            <a:ext cx="1335464" cy="11070665"/>
            <a:chOff x="0" y="0"/>
            <a:chExt cx="1335463" cy="11070663"/>
          </a:xfrm>
        </p:grpSpPr>
        <p:sp>
          <p:nvSpPr>
            <p:cNvPr id="80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0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0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0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0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819" name="Group"/>
          <p:cNvGrpSpPr/>
          <p:nvPr/>
        </p:nvGrpSpPr>
        <p:grpSpPr>
          <a:xfrm>
            <a:off x="5418106" y="1478201"/>
            <a:ext cx="1564131" cy="11322382"/>
            <a:chOff x="0" y="0"/>
            <a:chExt cx="1564129" cy="11322380"/>
          </a:xfrm>
        </p:grpSpPr>
        <p:pic>
          <p:nvPicPr>
            <p:cNvPr id="808"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809"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810"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811"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81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813"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814"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815"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816"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817"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81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820"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2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822"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823"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824"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82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826"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827"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828"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29"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30"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31"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32"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6" name="SPEAKER 5"/>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5</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43" name="Group"/>
          <p:cNvGrpSpPr/>
          <p:nvPr/>
        </p:nvGrpSpPr>
        <p:grpSpPr>
          <a:xfrm>
            <a:off x="3847060" y="1010176"/>
            <a:ext cx="1335464" cy="11070665"/>
            <a:chOff x="0" y="0"/>
            <a:chExt cx="1335463" cy="11070663"/>
          </a:xfrm>
        </p:grpSpPr>
        <p:sp>
          <p:nvSpPr>
            <p:cNvPr id="83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3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4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4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4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855" name="Group"/>
          <p:cNvGrpSpPr/>
          <p:nvPr/>
        </p:nvGrpSpPr>
        <p:grpSpPr>
          <a:xfrm>
            <a:off x="5418106" y="1478201"/>
            <a:ext cx="1564131" cy="11322382"/>
            <a:chOff x="0" y="0"/>
            <a:chExt cx="1564129" cy="11322380"/>
          </a:xfrm>
        </p:grpSpPr>
        <p:pic>
          <p:nvPicPr>
            <p:cNvPr id="844"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845"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846"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847"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84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849"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850"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851"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852"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853"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85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856"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57" name="Quote Bubble"/>
          <p:cNvSpPr/>
          <p:nvPr/>
        </p:nvSpPr>
        <p:spPr>
          <a:xfrm>
            <a:off x="7592371"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858"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859"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860"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86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862"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863"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864"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65"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66"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67"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68"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75" name="Group"/>
          <p:cNvGrpSpPr/>
          <p:nvPr/>
        </p:nvGrpSpPr>
        <p:grpSpPr>
          <a:xfrm>
            <a:off x="3847060" y="1010176"/>
            <a:ext cx="1335464" cy="11070665"/>
            <a:chOff x="0" y="0"/>
            <a:chExt cx="1335463" cy="11070663"/>
          </a:xfrm>
        </p:grpSpPr>
        <p:sp>
          <p:nvSpPr>
            <p:cNvPr id="87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7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7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7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7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887" name="Group"/>
          <p:cNvGrpSpPr/>
          <p:nvPr/>
        </p:nvGrpSpPr>
        <p:grpSpPr>
          <a:xfrm>
            <a:off x="5418106" y="1478201"/>
            <a:ext cx="1564131" cy="11322382"/>
            <a:chOff x="0" y="0"/>
            <a:chExt cx="1564129" cy="11322380"/>
          </a:xfrm>
        </p:grpSpPr>
        <p:pic>
          <p:nvPicPr>
            <p:cNvPr id="876"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877"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878"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879"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88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881"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882"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883"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884"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885"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88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888"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889"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890"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891"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892"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893"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894"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895"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96"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97"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98"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99"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06" name="Group"/>
          <p:cNvGrpSpPr/>
          <p:nvPr/>
        </p:nvGrpSpPr>
        <p:grpSpPr>
          <a:xfrm>
            <a:off x="3847060" y="1010176"/>
            <a:ext cx="1335464" cy="11070665"/>
            <a:chOff x="0" y="0"/>
            <a:chExt cx="1335463" cy="11070663"/>
          </a:xfrm>
        </p:grpSpPr>
        <p:sp>
          <p:nvSpPr>
            <p:cNvPr id="901"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02"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03"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04"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05"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918" name="Group"/>
          <p:cNvGrpSpPr/>
          <p:nvPr/>
        </p:nvGrpSpPr>
        <p:grpSpPr>
          <a:xfrm>
            <a:off x="5418106" y="1478201"/>
            <a:ext cx="1564131" cy="11322382"/>
            <a:chOff x="0" y="0"/>
            <a:chExt cx="1564129" cy="11322380"/>
          </a:xfrm>
        </p:grpSpPr>
        <p:pic>
          <p:nvPicPr>
            <p:cNvPr id="907"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908"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909"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910"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911"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912"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913"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914"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915"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916"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917"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919"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920"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921"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922"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92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924"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925"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926"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27"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28"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29"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30"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37" name="Group"/>
          <p:cNvGrpSpPr/>
          <p:nvPr/>
        </p:nvGrpSpPr>
        <p:grpSpPr>
          <a:xfrm>
            <a:off x="3847060" y="1010176"/>
            <a:ext cx="1335464" cy="11070665"/>
            <a:chOff x="0" y="0"/>
            <a:chExt cx="1335463" cy="11070663"/>
          </a:xfrm>
        </p:grpSpPr>
        <p:sp>
          <p:nvSpPr>
            <p:cNvPr id="93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3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3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3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3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938"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939"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940"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941"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942"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943"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44"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45"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46"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47"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959" name="Group"/>
          <p:cNvGrpSpPr/>
          <p:nvPr/>
        </p:nvGrpSpPr>
        <p:grpSpPr>
          <a:xfrm>
            <a:off x="5418106" y="1478201"/>
            <a:ext cx="1564131" cy="11322382"/>
            <a:chOff x="0" y="0"/>
            <a:chExt cx="1564129" cy="11322380"/>
          </a:xfrm>
        </p:grpSpPr>
        <p:pic>
          <p:nvPicPr>
            <p:cNvPr id="948" name="Image" descr="Image"/>
            <p:cNvPicPr>
              <a:picLocks noChangeAspect="1"/>
            </p:cNvPicPr>
            <p:nvPr/>
          </p:nvPicPr>
          <p:blipFill>
            <a:blip r:embed="rId4">
              <a:extLst/>
            </a:blip>
            <a:stretch>
              <a:fillRect/>
            </a:stretch>
          </p:blipFill>
          <p:spPr>
            <a:xfrm>
              <a:off x="0" y="0"/>
              <a:ext cx="1564130" cy="1938476"/>
            </a:xfrm>
            <a:prstGeom prst="rect">
              <a:avLst/>
            </a:prstGeom>
            <a:ln w="12700" cap="flat">
              <a:noFill/>
              <a:miter lim="400000"/>
            </a:ln>
            <a:effectLst/>
          </p:spPr>
        </p:pic>
        <p:pic>
          <p:nvPicPr>
            <p:cNvPr id="949" name="Image" descr="Image"/>
            <p:cNvPicPr>
              <a:picLocks noChangeAspect="1"/>
            </p:cNvPicPr>
            <p:nvPr/>
          </p:nvPicPr>
          <p:blipFill>
            <a:blip r:embed="rId5">
              <a:extLst/>
            </a:blip>
            <a:stretch>
              <a:fillRect/>
            </a:stretch>
          </p:blipFill>
          <p:spPr>
            <a:xfrm>
              <a:off x="166964" y="4858615"/>
              <a:ext cx="1230202" cy="1769284"/>
            </a:xfrm>
            <a:prstGeom prst="rect">
              <a:avLst/>
            </a:prstGeom>
            <a:ln w="12700" cap="flat">
              <a:noFill/>
              <a:miter lim="400000"/>
            </a:ln>
            <a:effectLst/>
          </p:spPr>
        </p:pic>
        <p:pic>
          <p:nvPicPr>
            <p:cNvPr id="950" name="Image" descr="Image"/>
            <p:cNvPicPr>
              <a:picLocks noChangeAspect="1"/>
            </p:cNvPicPr>
            <p:nvPr/>
          </p:nvPicPr>
          <p:blipFill>
            <a:blip r:embed="rId6">
              <a:extLst/>
            </a:blip>
            <a:stretch>
              <a:fillRect/>
            </a:stretch>
          </p:blipFill>
          <p:spPr>
            <a:xfrm>
              <a:off x="183295" y="2579887"/>
              <a:ext cx="1197539" cy="1582470"/>
            </a:xfrm>
            <a:prstGeom prst="rect">
              <a:avLst/>
            </a:prstGeom>
            <a:ln w="12700" cap="flat">
              <a:noFill/>
              <a:miter lim="400000"/>
            </a:ln>
            <a:effectLst/>
          </p:spPr>
        </p:pic>
        <p:pic>
          <p:nvPicPr>
            <p:cNvPr id="951"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95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953" name="Image" descr="Image"/>
            <p:cNvPicPr>
              <a:picLocks noChangeAspect="1"/>
            </p:cNvPicPr>
            <p:nvPr/>
          </p:nvPicPr>
          <p:blipFill>
            <a:blip r:embed="rId8">
              <a:extLst/>
            </a:blip>
            <a:stretch>
              <a:fillRect/>
            </a:stretch>
          </p:blipFill>
          <p:spPr>
            <a:xfrm flipH="1">
              <a:off x="232465" y="179274"/>
              <a:ext cx="1099199" cy="1564244"/>
            </a:xfrm>
            <a:prstGeom prst="rect">
              <a:avLst/>
            </a:prstGeom>
            <a:ln w="12700" cap="flat">
              <a:noFill/>
              <a:miter lim="400000"/>
            </a:ln>
            <a:effectLst/>
          </p:spPr>
        </p:pic>
        <p:pic>
          <p:nvPicPr>
            <p:cNvPr id="954" name="Image" descr="Image"/>
            <p:cNvPicPr>
              <a:picLocks noChangeAspect="1"/>
            </p:cNvPicPr>
            <p:nvPr/>
          </p:nvPicPr>
          <p:blipFill>
            <a:blip r:embed="rId9">
              <a:extLst/>
            </a:blip>
            <a:stretch>
              <a:fillRect/>
            </a:stretch>
          </p:blipFill>
          <p:spPr>
            <a:xfrm>
              <a:off x="206319" y="9660228"/>
              <a:ext cx="1151491" cy="1662153"/>
            </a:xfrm>
            <a:prstGeom prst="rect">
              <a:avLst/>
            </a:prstGeom>
            <a:ln w="12700" cap="flat">
              <a:noFill/>
              <a:miter lim="400000"/>
            </a:ln>
            <a:effectLst/>
          </p:spPr>
        </p:pic>
        <p:pic>
          <p:nvPicPr>
            <p:cNvPr id="955" name="Image" descr="Image"/>
            <p:cNvPicPr>
              <a:picLocks noChangeAspect="1"/>
            </p:cNvPicPr>
            <p:nvPr/>
          </p:nvPicPr>
          <p:blipFill>
            <a:blip r:embed="rId10">
              <a:extLst/>
            </a:blip>
            <a:stretch>
              <a:fillRect/>
            </a:stretch>
          </p:blipFill>
          <p:spPr>
            <a:xfrm flipH="1">
              <a:off x="231855" y="7283875"/>
              <a:ext cx="1100420" cy="1720375"/>
            </a:xfrm>
            <a:prstGeom prst="rect">
              <a:avLst/>
            </a:prstGeom>
            <a:ln w="12700" cap="flat">
              <a:noFill/>
              <a:miter lim="400000"/>
            </a:ln>
            <a:effectLst/>
          </p:spPr>
        </p:pic>
        <p:pic>
          <p:nvPicPr>
            <p:cNvPr id="956" name="Image" descr="Image"/>
            <p:cNvPicPr>
              <a:picLocks noChangeAspect="1"/>
            </p:cNvPicPr>
            <p:nvPr/>
          </p:nvPicPr>
          <p:blipFill>
            <a:blip r:embed="rId11">
              <a:extLst/>
            </a:blip>
            <a:stretch>
              <a:fillRect/>
            </a:stretch>
          </p:blipFill>
          <p:spPr>
            <a:xfrm>
              <a:off x="204038" y="9660228"/>
              <a:ext cx="1156054" cy="1651505"/>
            </a:xfrm>
            <a:prstGeom prst="rect">
              <a:avLst/>
            </a:prstGeom>
            <a:ln w="12700" cap="flat">
              <a:noFill/>
              <a:miter lim="400000"/>
            </a:ln>
            <a:effectLst/>
          </p:spPr>
        </p:pic>
        <p:pic>
          <p:nvPicPr>
            <p:cNvPr id="957"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95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960"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96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962"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963"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70" name="Group"/>
          <p:cNvGrpSpPr/>
          <p:nvPr/>
        </p:nvGrpSpPr>
        <p:grpSpPr>
          <a:xfrm>
            <a:off x="3847060" y="1010176"/>
            <a:ext cx="1335464" cy="11070665"/>
            <a:chOff x="0" y="0"/>
            <a:chExt cx="1335463" cy="11070663"/>
          </a:xfrm>
        </p:grpSpPr>
        <p:sp>
          <p:nvSpPr>
            <p:cNvPr id="965"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66"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67"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68"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69"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982" name="Group"/>
          <p:cNvGrpSpPr/>
          <p:nvPr/>
        </p:nvGrpSpPr>
        <p:grpSpPr>
          <a:xfrm>
            <a:off x="5418106" y="1478201"/>
            <a:ext cx="1564131" cy="11322382"/>
            <a:chOff x="0" y="0"/>
            <a:chExt cx="1564129" cy="11322380"/>
          </a:xfrm>
        </p:grpSpPr>
        <p:pic>
          <p:nvPicPr>
            <p:cNvPr id="971"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972"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973"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974"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975"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976"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977"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978"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979"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980"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981"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983"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84"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85"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86"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87"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988"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989"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990"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99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992"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993"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994"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95"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96"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97"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98"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9" name="Group"/>
          <p:cNvGrpSpPr/>
          <p:nvPr/>
        </p:nvGrpSpPr>
        <p:grpSpPr>
          <a:xfrm>
            <a:off x="7309945" y="1020135"/>
            <a:ext cx="1258493" cy="10432589"/>
            <a:chOff x="0" y="0"/>
            <a:chExt cx="1258491" cy="10432588"/>
          </a:xfrm>
        </p:grpSpPr>
        <p:sp>
          <p:nvSpPr>
            <p:cNvPr id="144" name="Shape"/>
            <p:cNvSpPr/>
            <p:nvPr/>
          </p:nvSpPr>
          <p:spPr>
            <a:xfrm flipH="1">
              <a:off x="35718" y="2293539"/>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rgbClr val="FFFFFF"/>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5" name="Shape"/>
            <p:cNvSpPr/>
            <p:nvPr/>
          </p:nvSpPr>
          <p:spPr>
            <a:xfrm flipH="1">
              <a:off x="35718" y="0"/>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rgbClr val="FFFFFF"/>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6" name="Shape"/>
            <p:cNvSpPr/>
            <p:nvPr/>
          </p:nvSpPr>
          <p:spPr>
            <a:xfrm flipH="1">
              <a:off x="0" y="4587079"/>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rgbClr val="FFFFFF"/>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7" name="Shape"/>
            <p:cNvSpPr/>
            <p:nvPr/>
          </p:nvSpPr>
          <p:spPr>
            <a:xfrm flipH="1">
              <a:off x="0" y="6811905"/>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rgbClr val="FFFFFF"/>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8" name="Shape"/>
            <p:cNvSpPr/>
            <p:nvPr/>
          </p:nvSpPr>
          <p:spPr>
            <a:xfrm flipH="1">
              <a:off x="35718" y="8995564"/>
              <a:ext cx="1222774" cy="143702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rgbClr val="FFFFFF"/>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50" name="Shape"/>
          <p:cNvSpPr/>
          <p:nvPr/>
        </p:nvSpPr>
        <p:spPr>
          <a:xfrm flipH="1">
            <a:off x="7327804" y="1034627"/>
            <a:ext cx="1222774" cy="143702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55" name="Group"/>
          <p:cNvGrpSpPr/>
          <p:nvPr/>
        </p:nvGrpSpPr>
        <p:grpSpPr>
          <a:xfrm>
            <a:off x="7309945" y="3330929"/>
            <a:ext cx="1258493" cy="8139052"/>
            <a:chOff x="0" y="0"/>
            <a:chExt cx="1258491" cy="8139050"/>
          </a:xfrm>
        </p:grpSpPr>
        <p:sp>
          <p:nvSpPr>
            <p:cNvPr id="151" name="Shape"/>
            <p:cNvSpPr/>
            <p:nvPr/>
          </p:nvSpPr>
          <p:spPr>
            <a:xfrm flipH="1">
              <a:off x="35718" y="0"/>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2" name="Shape"/>
            <p:cNvSpPr/>
            <p:nvPr/>
          </p:nvSpPr>
          <p:spPr>
            <a:xfrm flipH="1">
              <a:off x="0" y="2293539"/>
              <a:ext cx="1222774" cy="143702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3" name="Shape"/>
            <p:cNvSpPr/>
            <p:nvPr/>
          </p:nvSpPr>
          <p:spPr>
            <a:xfrm flipH="1">
              <a:off x="0" y="4518366"/>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4" name="Shape"/>
            <p:cNvSpPr/>
            <p:nvPr/>
          </p:nvSpPr>
          <p:spPr>
            <a:xfrm flipH="1">
              <a:off x="35718" y="6702026"/>
              <a:ext cx="1222774" cy="143702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58" name="Group"/>
          <p:cNvGrpSpPr/>
          <p:nvPr/>
        </p:nvGrpSpPr>
        <p:grpSpPr>
          <a:xfrm flipH="1">
            <a:off x="8651329" y="1616923"/>
            <a:ext cx="1036996" cy="1470164"/>
            <a:chOff x="-2" y="0"/>
            <a:chExt cx="1036994" cy="1470162"/>
          </a:xfrm>
        </p:grpSpPr>
        <p:pic>
          <p:nvPicPr>
            <p:cNvPr id="156" name="image22.tif" descr="image22.tif"/>
            <p:cNvPicPr>
              <a:picLocks noChangeAspect="1"/>
            </p:cNvPicPr>
            <p:nvPr/>
          </p:nvPicPr>
          <p:blipFill>
            <a:blip r:embed="rId3">
              <a:extLst/>
            </a:blip>
            <a:stretch>
              <a:fillRect/>
            </a:stretch>
          </p:blipFill>
          <p:spPr>
            <a:xfrm>
              <a:off x="-3" y="0"/>
              <a:ext cx="1036996" cy="1470163"/>
            </a:xfrm>
            <a:prstGeom prst="rect">
              <a:avLst/>
            </a:prstGeom>
            <a:ln w="12700" cap="flat">
              <a:noFill/>
              <a:miter lim="400000"/>
            </a:ln>
            <a:effectLst/>
          </p:spPr>
        </p:pic>
        <p:sp>
          <p:nvSpPr>
            <p:cNvPr id="157" name="Shape"/>
            <p:cNvSpPr/>
            <p:nvPr/>
          </p:nvSpPr>
          <p:spPr>
            <a:xfrm>
              <a:off x="11561" y="1064648"/>
              <a:ext cx="1025022" cy="40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grpSp>
        <p:nvGrpSpPr>
          <p:cNvPr id="161" name="Group"/>
          <p:cNvGrpSpPr/>
          <p:nvPr/>
        </p:nvGrpSpPr>
        <p:grpSpPr>
          <a:xfrm>
            <a:off x="24968917" y="3864964"/>
            <a:ext cx="3069736" cy="4742931"/>
            <a:chOff x="0" y="0"/>
            <a:chExt cx="3069734" cy="4742930"/>
          </a:xfrm>
        </p:grpSpPr>
        <p:pic>
          <p:nvPicPr>
            <p:cNvPr id="159" name="YellowBox.png" descr="YellowBox.png"/>
            <p:cNvPicPr>
              <a:picLocks noChangeAspect="1"/>
            </p:cNvPicPr>
            <p:nvPr/>
          </p:nvPicPr>
          <p:blipFill>
            <a:blip r:embed="rId4">
              <a:extLst/>
            </a:blip>
            <a:stretch>
              <a:fillRect/>
            </a:stretch>
          </p:blipFill>
          <p:spPr>
            <a:xfrm>
              <a:off x="0" y="0"/>
              <a:ext cx="3069735" cy="2113665"/>
            </a:xfrm>
            <a:prstGeom prst="rect">
              <a:avLst/>
            </a:prstGeom>
            <a:ln w="12700" cap="flat">
              <a:noFill/>
              <a:miter lim="400000"/>
            </a:ln>
            <a:effectLst/>
          </p:spPr>
        </p:pic>
        <p:pic>
          <p:nvPicPr>
            <p:cNvPr id="160" name="BlueBox.png" descr="BlueBox.png"/>
            <p:cNvPicPr>
              <a:picLocks noChangeAspect="1"/>
            </p:cNvPicPr>
            <p:nvPr/>
          </p:nvPicPr>
          <p:blipFill>
            <a:blip r:embed="rId5">
              <a:extLst/>
            </a:blip>
            <a:stretch>
              <a:fillRect/>
            </a:stretch>
          </p:blipFill>
          <p:spPr>
            <a:xfrm>
              <a:off x="0" y="2629265"/>
              <a:ext cx="3069735" cy="2113666"/>
            </a:xfrm>
            <a:prstGeom prst="rect">
              <a:avLst/>
            </a:prstGeom>
            <a:ln w="12700" cap="flat">
              <a:noFill/>
              <a:miter lim="400000"/>
            </a:ln>
            <a:effectLst/>
          </p:spPr>
        </p:pic>
      </p:grpSp>
      <p:pic>
        <p:nvPicPr>
          <p:cNvPr id="162" name="Image" descr="Image"/>
          <p:cNvPicPr>
            <a:picLocks noChangeAspect="1"/>
          </p:cNvPicPr>
          <p:nvPr/>
        </p:nvPicPr>
        <p:blipFill>
          <a:blip r:embed="rId6">
            <a:extLst/>
          </a:blip>
          <a:stretch>
            <a:fillRect/>
          </a:stretch>
        </p:blipFill>
        <p:spPr>
          <a:xfrm>
            <a:off x="8590179" y="6017211"/>
            <a:ext cx="1159298" cy="1667309"/>
          </a:xfrm>
          <a:prstGeom prst="rect">
            <a:avLst/>
          </a:prstGeom>
          <a:ln w="12700">
            <a:miter lim="400000"/>
          </a:ln>
        </p:spPr>
      </p:pic>
      <p:pic>
        <p:nvPicPr>
          <p:cNvPr id="163" name="Image" descr="Image"/>
          <p:cNvPicPr>
            <a:picLocks noChangeAspect="1"/>
          </p:cNvPicPr>
          <p:nvPr/>
        </p:nvPicPr>
        <p:blipFill>
          <a:blip r:embed="rId7">
            <a:extLst/>
          </a:blip>
          <a:stretch>
            <a:fillRect/>
          </a:stretch>
        </p:blipFill>
        <p:spPr>
          <a:xfrm>
            <a:off x="8605569" y="3869821"/>
            <a:ext cx="1128517" cy="1491263"/>
          </a:xfrm>
          <a:prstGeom prst="rect">
            <a:avLst/>
          </a:prstGeom>
          <a:ln w="12700">
            <a:miter lim="400000"/>
          </a:ln>
        </p:spPr>
      </p:pic>
      <p:grpSp>
        <p:nvGrpSpPr>
          <p:cNvPr id="166" name="Group"/>
          <p:cNvGrpSpPr/>
          <p:nvPr/>
        </p:nvGrpSpPr>
        <p:grpSpPr>
          <a:xfrm flipH="1">
            <a:off x="8651329" y="1616923"/>
            <a:ext cx="1036996" cy="1470164"/>
            <a:chOff x="-2" y="0"/>
            <a:chExt cx="1036994" cy="1470162"/>
          </a:xfrm>
        </p:grpSpPr>
        <p:pic>
          <p:nvPicPr>
            <p:cNvPr id="164" name="image22.tif" descr="image22.tif"/>
            <p:cNvPicPr>
              <a:picLocks noChangeAspect="1"/>
            </p:cNvPicPr>
            <p:nvPr/>
          </p:nvPicPr>
          <p:blipFill>
            <a:blip r:embed="rId3">
              <a:extLst/>
            </a:blip>
            <a:stretch>
              <a:fillRect/>
            </a:stretch>
          </p:blipFill>
          <p:spPr>
            <a:xfrm>
              <a:off x="-3" y="0"/>
              <a:ext cx="1036996" cy="1470163"/>
            </a:xfrm>
            <a:prstGeom prst="rect">
              <a:avLst/>
            </a:prstGeom>
            <a:ln w="12700" cap="flat">
              <a:noFill/>
              <a:miter lim="400000"/>
            </a:ln>
            <a:effectLst/>
          </p:spPr>
        </p:pic>
        <p:sp>
          <p:nvSpPr>
            <p:cNvPr id="165" name="Shape"/>
            <p:cNvSpPr/>
            <p:nvPr/>
          </p:nvSpPr>
          <p:spPr>
            <a:xfrm>
              <a:off x="11561" y="1064648"/>
              <a:ext cx="1025022" cy="40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167" name="Image" descr="Image"/>
          <p:cNvPicPr>
            <a:picLocks noChangeAspect="1"/>
          </p:cNvPicPr>
          <p:nvPr/>
        </p:nvPicPr>
        <p:blipFill>
          <a:blip r:embed="rId8">
            <a:extLst/>
          </a:blip>
          <a:stretch>
            <a:fillRect/>
          </a:stretch>
        </p:blipFill>
        <p:spPr>
          <a:xfrm flipH="1">
            <a:off x="8651905" y="1607572"/>
            <a:ext cx="1035844" cy="1474086"/>
          </a:xfrm>
          <a:prstGeom prst="rect">
            <a:avLst/>
          </a:prstGeom>
          <a:ln w="12700">
            <a:miter lim="400000"/>
          </a:ln>
        </p:spPr>
      </p:pic>
      <p:pic>
        <p:nvPicPr>
          <p:cNvPr id="168" name="Image" descr="Image"/>
          <p:cNvPicPr>
            <a:picLocks noChangeAspect="1"/>
          </p:cNvPicPr>
          <p:nvPr/>
        </p:nvPicPr>
        <p:blipFill>
          <a:blip r:embed="rId9">
            <a:extLst/>
          </a:blip>
          <a:stretch>
            <a:fillRect/>
          </a:stretch>
        </p:blipFill>
        <p:spPr>
          <a:xfrm>
            <a:off x="8627266" y="10542077"/>
            <a:ext cx="1085123" cy="1566352"/>
          </a:xfrm>
          <a:prstGeom prst="rect">
            <a:avLst/>
          </a:prstGeom>
          <a:ln w="12700">
            <a:miter lim="400000"/>
          </a:ln>
        </p:spPr>
      </p:pic>
      <p:pic>
        <p:nvPicPr>
          <p:cNvPr id="169" name="Image" descr="Image"/>
          <p:cNvPicPr>
            <a:picLocks noChangeAspect="1"/>
          </p:cNvPicPr>
          <p:nvPr/>
        </p:nvPicPr>
        <p:blipFill>
          <a:blip r:embed="rId10">
            <a:extLst/>
          </a:blip>
          <a:stretch>
            <a:fillRect/>
          </a:stretch>
        </p:blipFill>
        <p:spPr>
          <a:xfrm flipH="1">
            <a:off x="8651330" y="8302689"/>
            <a:ext cx="1036995" cy="1621218"/>
          </a:xfrm>
          <a:prstGeom prst="rect">
            <a:avLst/>
          </a:prstGeom>
          <a:ln w="12700">
            <a:miter lim="400000"/>
          </a:ln>
        </p:spPr>
      </p:pic>
      <p:pic>
        <p:nvPicPr>
          <p:cNvPr id="170" name="Image" descr="Image"/>
          <p:cNvPicPr>
            <a:picLocks noChangeAspect="1"/>
          </p:cNvPicPr>
          <p:nvPr/>
        </p:nvPicPr>
        <p:blipFill>
          <a:blip r:embed="rId11">
            <a:extLst/>
          </a:blip>
          <a:stretch>
            <a:fillRect/>
          </a:stretch>
        </p:blipFill>
        <p:spPr>
          <a:xfrm>
            <a:off x="8625116" y="10542077"/>
            <a:ext cx="1089423" cy="1556318"/>
          </a:xfrm>
          <a:prstGeom prst="rect">
            <a:avLst/>
          </a:prstGeom>
          <a:ln w="12700">
            <a:miter lim="400000"/>
          </a:ln>
        </p:spPr>
      </p:pic>
      <p:grpSp>
        <p:nvGrpSpPr>
          <p:cNvPr id="173" name="Group"/>
          <p:cNvGrpSpPr/>
          <p:nvPr/>
        </p:nvGrpSpPr>
        <p:grpSpPr>
          <a:xfrm>
            <a:off x="14311143" y="4486535"/>
            <a:ext cx="3069736" cy="4742931"/>
            <a:chOff x="0" y="0"/>
            <a:chExt cx="3069734" cy="4742930"/>
          </a:xfrm>
        </p:grpSpPr>
        <p:pic>
          <p:nvPicPr>
            <p:cNvPr id="171" name="YellowBox.png" descr="YellowBox.png"/>
            <p:cNvPicPr>
              <a:picLocks noChangeAspect="1"/>
            </p:cNvPicPr>
            <p:nvPr/>
          </p:nvPicPr>
          <p:blipFill>
            <a:blip r:embed="rId4">
              <a:extLst/>
            </a:blip>
            <a:stretch>
              <a:fillRect/>
            </a:stretch>
          </p:blipFill>
          <p:spPr>
            <a:xfrm>
              <a:off x="0" y="0"/>
              <a:ext cx="3069735" cy="2113665"/>
            </a:xfrm>
            <a:prstGeom prst="rect">
              <a:avLst/>
            </a:prstGeom>
            <a:ln w="12700" cap="flat">
              <a:noFill/>
              <a:miter lim="400000"/>
            </a:ln>
            <a:effectLst/>
          </p:spPr>
        </p:pic>
        <p:pic>
          <p:nvPicPr>
            <p:cNvPr id="172" name="BlueBox.png" descr="BlueBox.png"/>
            <p:cNvPicPr>
              <a:picLocks noChangeAspect="1"/>
            </p:cNvPicPr>
            <p:nvPr/>
          </p:nvPicPr>
          <p:blipFill>
            <a:blip r:embed="rId5">
              <a:extLst/>
            </a:blip>
            <a:stretch>
              <a:fillRect/>
            </a:stretch>
          </p:blipFill>
          <p:spPr>
            <a:xfrm>
              <a:off x="0" y="2629265"/>
              <a:ext cx="3069735" cy="2113666"/>
            </a:xfrm>
            <a:prstGeom prst="rect">
              <a:avLst/>
            </a:prstGeom>
            <a:ln w="12700" cap="flat">
              <a:noFill/>
              <a:miter lim="400000"/>
            </a:ln>
            <a:effectLst/>
          </p:spPr>
        </p:pic>
      </p:grpSp>
      <p:grpSp>
        <p:nvGrpSpPr>
          <p:cNvPr id="179" name="Group"/>
          <p:cNvGrpSpPr/>
          <p:nvPr/>
        </p:nvGrpSpPr>
        <p:grpSpPr>
          <a:xfrm>
            <a:off x="10291701" y="962756"/>
            <a:ext cx="1394408" cy="10547346"/>
            <a:chOff x="0" y="0"/>
            <a:chExt cx="1394407" cy="10547344"/>
          </a:xfrm>
        </p:grpSpPr>
        <p:sp>
          <p:nvSpPr>
            <p:cNvPr id="174" name="Quote Bubble"/>
            <p:cNvSpPr/>
            <p:nvPr/>
          </p:nvSpPr>
          <p:spPr>
            <a:xfrm>
              <a:off x="0" y="9362425"/>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5" name="Quote Bubble"/>
            <p:cNvSpPr/>
            <p:nvPr/>
          </p:nvSpPr>
          <p:spPr>
            <a:xfrm>
              <a:off x="0" y="7021819"/>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6" name="Quote Bubble"/>
            <p:cNvSpPr/>
            <p:nvPr/>
          </p:nvSpPr>
          <p:spPr>
            <a:xfrm>
              <a:off x="0" y="4681213"/>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7" name="Quote Bubble"/>
            <p:cNvSpPr/>
            <p:nvPr/>
          </p:nvSpPr>
          <p:spPr>
            <a:xfrm>
              <a:off x="0" y="2395382"/>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8" name="Quote Bubble"/>
            <p:cNvSpPr/>
            <p:nvPr/>
          </p:nvSpPr>
          <p:spPr>
            <a:xfrm>
              <a:off x="0" y="0"/>
              <a:ext cx="1394408" cy="1184919"/>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 grpId="4"/>
      <p:bldP build="whole" bldLvl="1" animBg="1" rev="0" advAuto="0" spid="150" grpId="2"/>
      <p:bldP build="whole" bldLvl="1" animBg="1" rev="0" advAuto="0" spid="155" grpId="3"/>
      <p:bldP build="whole" bldLvl="1" animBg="1" rev="0" advAuto="0" spid="149" grpId="1"/>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05" name="Group"/>
          <p:cNvGrpSpPr/>
          <p:nvPr/>
        </p:nvGrpSpPr>
        <p:grpSpPr>
          <a:xfrm>
            <a:off x="3847060" y="1010176"/>
            <a:ext cx="1335464" cy="11070665"/>
            <a:chOff x="0" y="0"/>
            <a:chExt cx="1335463" cy="11070663"/>
          </a:xfrm>
        </p:grpSpPr>
        <p:sp>
          <p:nvSpPr>
            <p:cNvPr id="100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0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0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0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0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006"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07"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08"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09"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10"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011"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012"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013"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14"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15"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16"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17"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029" name="Group"/>
          <p:cNvGrpSpPr/>
          <p:nvPr/>
        </p:nvGrpSpPr>
        <p:grpSpPr>
          <a:xfrm>
            <a:off x="5418106" y="1478201"/>
            <a:ext cx="1564131" cy="11322382"/>
            <a:chOff x="0" y="0"/>
            <a:chExt cx="1564129" cy="11322380"/>
          </a:xfrm>
        </p:grpSpPr>
        <p:pic>
          <p:nvPicPr>
            <p:cNvPr id="1018" name="Image" descr="Image"/>
            <p:cNvPicPr>
              <a:picLocks noChangeAspect="1"/>
            </p:cNvPicPr>
            <p:nvPr/>
          </p:nvPicPr>
          <p:blipFill>
            <a:blip r:embed="rId4">
              <a:extLst/>
            </a:blip>
            <a:stretch>
              <a:fillRect/>
            </a:stretch>
          </p:blipFill>
          <p:spPr>
            <a:xfrm>
              <a:off x="0" y="0"/>
              <a:ext cx="1564130" cy="1938476"/>
            </a:xfrm>
            <a:prstGeom prst="rect">
              <a:avLst/>
            </a:prstGeom>
            <a:ln w="12700" cap="flat">
              <a:noFill/>
              <a:miter lim="400000"/>
            </a:ln>
            <a:effectLst/>
          </p:spPr>
        </p:pic>
        <p:pic>
          <p:nvPicPr>
            <p:cNvPr id="1019" name="Image" descr="Image"/>
            <p:cNvPicPr>
              <a:picLocks noChangeAspect="1"/>
            </p:cNvPicPr>
            <p:nvPr/>
          </p:nvPicPr>
          <p:blipFill>
            <a:blip r:embed="rId5">
              <a:extLst/>
            </a:blip>
            <a:stretch>
              <a:fillRect/>
            </a:stretch>
          </p:blipFill>
          <p:spPr>
            <a:xfrm>
              <a:off x="166964" y="4858615"/>
              <a:ext cx="1230202" cy="1769284"/>
            </a:xfrm>
            <a:prstGeom prst="rect">
              <a:avLst/>
            </a:prstGeom>
            <a:ln w="12700" cap="flat">
              <a:noFill/>
              <a:miter lim="400000"/>
            </a:ln>
            <a:effectLst/>
          </p:spPr>
        </p:pic>
        <p:pic>
          <p:nvPicPr>
            <p:cNvPr id="1020" name="Image" descr="Image"/>
            <p:cNvPicPr>
              <a:picLocks noChangeAspect="1"/>
            </p:cNvPicPr>
            <p:nvPr/>
          </p:nvPicPr>
          <p:blipFill>
            <a:blip r:embed="rId6">
              <a:extLst/>
            </a:blip>
            <a:stretch>
              <a:fillRect/>
            </a:stretch>
          </p:blipFill>
          <p:spPr>
            <a:xfrm>
              <a:off x="183295" y="2579887"/>
              <a:ext cx="1197539" cy="1582470"/>
            </a:xfrm>
            <a:prstGeom prst="rect">
              <a:avLst/>
            </a:prstGeom>
            <a:ln w="12700" cap="flat">
              <a:noFill/>
              <a:miter lim="400000"/>
            </a:ln>
            <a:effectLst/>
          </p:spPr>
        </p:pic>
        <p:pic>
          <p:nvPicPr>
            <p:cNvPr id="1021"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02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023" name="Image" descr="Image"/>
            <p:cNvPicPr>
              <a:picLocks noChangeAspect="1"/>
            </p:cNvPicPr>
            <p:nvPr/>
          </p:nvPicPr>
          <p:blipFill>
            <a:blip r:embed="rId8">
              <a:extLst/>
            </a:blip>
            <a:stretch>
              <a:fillRect/>
            </a:stretch>
          </p:blipFill>
          <p:spPr>
            <a:xfrm flipH="1">
              <a:off x="232465" y="179274"/>
              <a:ext cx="1099199" cy="1564244"/>
            </a:xfrm>
            <a:prstGeom prst="rect">
              <a:avLst/>
            </a:prstGeom>
            <a:ln w="12700" cap="flat">
              <a:noFill/>
              <a:miter lim="400000"/>
            </a:ln>
            <a:effectLst/>
          </p:spPr>
        </p:pic>
        <p:pic>
          <p:nvPicPr>
            <p:cNvPr id="1024" name="Image" descr="Image"/>
            <p:cNvPicPr>
              <a:picLocks noChangeAspect="1"/>
            </p:cNvPicPr>
            <p:nvPr/>
          </p:nvPicPr>
          <p:blipFill>
            <a:blip r:embed="rId9">
              <a:extLst/>
            </a:blip>
            <a:stretch>
              <a:fillRect/>
            </a:stretch>
          </p:blipFill>
          <p:spPr>
            <a:xfrm>
              <a:off x="206319" y="9660228"/>
              <a:ext cx="1151491" cy="1662153"/>
            </a:xfrm>
            <a:prstGeom prst="rect">
              <a:avLst/>
            </a:prstGeom>
            <a:ln w="12700" cap="flat">
              <a:noFill/>
              <a:miter lim="400000"/>
            </a:ln>
            <a:effectLst/>
          </p:spPr>
        </p:pic>
        <p:pic>
          <p:nvPicPr>
            <p:cNvPr id="1025" name="Image" descr="Image"/>
            <p:cNvPicPr>
              <a:picLocks noChangeAspect="1"/>
            </p:cNvPicPr>
            <p:nvPr/>
          </p:nvPicPr>
          <p:blipFill>
            <a:blip r:embed="rId10">
              <a:extLst/>
            </a:blip>
            <a:stretch>
              <a:fillRect/>
            </a:stretch>
          </p:blipFill>
          <p:spPr>
            <a:xfrm flipH="1">
              <a:off x="231855" y="7283875"/>
              <a:ext cx="1100420" cy="1720375"/>
            </a:xfrm>
            <a:prstGeom prst="rect">
              <a:avLst/>
            </a:prstGeom>
            <a:ln w="12700" cap="flat">
              <a:noFill/>
              <a:miter lim="400000"/>
            </a:ln>
            <a:effectLst/>
          </p:spPr>
        </p:pic>
        <p:pic>
          <p:nvPicPr>
            <p:cNvPr id="1026" name="Image" descr="Image"/>
            <p:cNvPicPr>
              <a:picLocks noChangeAspect="1"/>
            </p:cNvPicPr>
            <p:nvPr/>
          </p:nvPicPr>
          <p:blipFill>
            <a:blip r:embed="rId11">
              <a:extLst/>
            </a:blip>
            <a:stretch>
              <a:fillRect/>
            </a:stretch>
          </p:blipFill>
          <p:spPr>
            <a:xfrm>
              <a:off x="204038" y="9660228"/>
              <a:ext cx="1156054" cy="1651505"/>
            </a:xfrm>
            <a:prstGeom prst="rect">
              <a:avLst/>
            </a:prstGeom>
            <a:ln w="12700" cap="flat">
              <a:noFill/>
              <a:miter lim="400000"/>
            </a:ln>
            <a:effectLst/>
          </p:spPr>
        </p:pic>
        <p:pic>
          <p:nvPicPr>
            <p:cNvPr id="1027"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02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030"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03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032"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033"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40" name="Group"/>
          <p:cNvGrpSpPr/>
          <p:nvPr/>
        </p:nvGrpSpPr>
        <p:grpSpPr>
          <a:xfrm>
            <a:off x="3847060" y="1010176"/>
            <a:ext cx="1335464" cy="11070665"/>
            <a:chOff x="0" y="0"/>
            <a:chExt cx="1335463" cy="11070663"/>
          </a:xfrm>
        </p:grpSpPr>
        <p:sp>
          <p:nvSpPr>
            <p:cNvPr id="1035"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36"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37"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38"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39"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041"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42"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43"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44"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45"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046"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047"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048"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49"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50"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51"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52"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064" name="Group"/>
          <p:cNvGrpSpPr/>
          <p:nvPr/>
        </p:nvGrpSpPr>
        <p:grpSpPr>
          <a:xfrm>
            <a:off x="5418106" y="1478201"/>
            <a:ext cx="1564131" cy="11322382"/>
            <a:chOff x="0" y="0"/>
            <a:chExt cx="1564129" cy="11322380"/>
          </a:xfrm>
        </p:grpSpPr>
        <p:pic>
          <p:nvPicPr>
            <p:cNvPr id="1053" name="Image" descr="Image"/>
            <p:cNvPicPr>
              <a:picLocks noChangeAspect="1"/>
            </p:cNvPicPr>
            <p:nvPr/>
          </p:nvPicPr>
          <p:blipFill>
            <a:blip r:embed="rId4">
              <a:extLst/>
            </a:blip>
            <a:stretch>
              <a:fillRect/>
            </a:stretch>
          </p:blipFill>
          <p:spPr>
            <a:xfrm>
              <a:off x="0" y="0"/>
              <a:ext cx="1564130" cy="1938476"/>
            </a:xfrm>
            <a:prstGeom prst="rect">
              <a:avLst/>
            </a:prstGeom>
            <a:ln w="12700" cap="flat">
              <a:noFill/>
              <a:miter lim="400000"/>
            </a:ln>
            <a:effectLst/>
          </p:spPr>
        </p:pic>
        <p:pic>
          <p:nvPicPr>
            <p:cNvPr id="1054" name="Image" descr="Image"/>
            <p:cNvPicPr>
              <a:picLocks noChangeAspect="1"/>
            </p:cNvPicPr>
            <p:nvPr/>
          </p:nvPicPr>
          <p:blipFill>
            <a:blip r:embed="rId5">
              <a:extLst/>
            </a:blip>
            <a:stretch>
              <a:fillRect/>
            </a:stretch>
          </p:blipFill>
          <p:spPr>
            <a:xfrm>
              <a:off x="166964" y="4858615"/>
              <a:ext cx="1230202" cy="1769284"/>
            </a:xfrm>
            <a:prstGeom prst="rect">
              <a:avLst/>
            </a:prstGeom>
            <a:ln w="12700" cap="flat">
              <a:noFill/>
              <a:miter lim="400000"/>
            </a:ln>
            <a:effectLst/>
          </p:spPr>
        </p:pic>
        <p:pic>
          <p:nvPicPr>
            <p:cNvPr id="1055" name="Image" descr="Image"/>
            <p:cNvPicPr>
              <a:picLocks noChangeAspect="1"/>
            </p:cNvPicPr>
            <p:nvPr/>
          </p:nvPicPr>
          <p:blipFill>
            <a:blip r:embed="rId6">
              <a:extLst/>
            </a:blip>
            <a:stretch>
              <a:fillRect/>
            </a:stretch>
          </p:blipFill>
          <p:spPr>
            <a:xfrm>
              <a:off x="183295" y="2579887"/>
              <a:ext cx="1197539" cy="1582470"/>
            </a:xfrm>
            <a:prstGeom prst="rect">
              <a:avLst/>
            </a:prstGeom>
            <a:ln w="12700" cap="flat">
              <a:noFill/>
              <a:miter lim="400000"/>
            </a:ln>
            <a:effectLst/>
          </p:spPr>
        </p:pic>
        <p:pic>
          <p:nvPicPr>
            <p:cNvPr id="1056"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057"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058" name="Image" descr="Image"/>
            <p:cNvPicPr>
              <a:picLocks noChangeAspect="1"/>
            </p:cNvPicPr>
            <p:nvPr/>
          </p:nvPicPr>
          <p:blipFill>
            <a:blip r:embed="rId8">
              <a:extLst/>
            </a:blip>
            <a:stretch>
              <a:fillRect/>
            </a:stretch>
          </p:blipFill>
          <p:spPr>
            <a:xfrm flipH="1">
              <a:off x="232465" y="179274"/>
              <a:ext cx="1099199" cy="1564244"/>
            </a:xfrm>
            <a:prstGeom prst="rect">
              <a:avLst/>
            </a:prstGeom>
            <a:ln w="12700" cap="flat">
              <a:noFill/>
              <a:miter lim="400000"/>
            </a:ln>
            <a:effectLst/>
          </p:spPr>
        </p:pic>
        <p:pic>
          <p:nvPicPr>
            <p:cNvPr id="1059" name="Image" descr="Image"/>
            <p:cNvPicPr>
              <a:picLocks noChangeAspect="1"/>
            </p:cNvPicPr>
            <p:nvPr/>
          </p:nvPicPr>
          <p:blipFill>
            <a:blip r:embed="rId9">
              <a:extLst/>
            </a:blip>
            <a:stretch>
              <a:fillRect/>
            </a:stretch>
          </p:blipFill>
          <p:spPr>
            <a:xfrm>
              <a:off x="206319" y="9660228"/>
              <a:ext cx="1151491" cy="1662153"/>
            </a:xfrm>
            <a:prstGeom prst="rect">
              <a:avLst/>
            </a:prstGeom>
            <a:ln w="12700" cap="flat">
              <a:noFill/>
              <a:miter lim="400000"/>
            </a:ln>
            <a:effectLst/>
          </p:spPr>
        </p:pic>
        <p:pic>
          <p:nvPicPr>
            <p:cNvPr id="1060" name="Image" descr="Image"/>
            <p:cNvPicPr>
              <a:picLocks noChangeAspect="1"/>
            </p:cNvPicPr>
            <p:nvPr/>
          </p:nvPicPr>
          <p:blipFill>
            <a:blip r:embed="rId10">
              <a:extLst/>
            </a:blip>
            <a:stretch>
              <a:fillRect/>
            </a:stretch>
          </p:blipFill>
          <p:spPr>
            <a:xfrm flipH="1">
              <a:off x="231855" y="7283875"/>
              <a:ext cx="1100420" cy="1720375"/>
            </a:xfrm>
            <a:prstGeom prst="rect">
              <a:avLst/>
            </a:prstGeom>
            <a:ln w="12700" cap="flat">
              <a:noFill/>
              <a:miter lim="400000"/>
            </a:ln>
            <a:effectLst/>
          </p:spPr>
        </p:pic>
        <p:pic>
          <p:nvPicPr>
            <p:cNvPr id="1061" name="Image" descr="Image"/>
            <p:cNvPicPr>
              <a:picLocks noChangeAspect="1"/>
            </p:cNvPicPr>
            <p:nvPr/>
          </p:nvPicPr>
          <p:blipFill>
            <a:blip r:embed="rId11">
              <a:extLst/>
            </a:blip>
            <a:stretch>
              <a:fillRect/>
            </a:stretch>
          </p:blipFill>
          <p:spPr>
            <a:xfrm>
              <a:off x="204038" y="9660228"/>
              <a:ext cx="1156054" cy="1651505"/>
            </a:xfrm>
            <a:prstGeom prst="rect">
              <a:avLst/>
            </a:prstGeom>
            <a:ln w="12700" cap="flat">
              <a:noFill/>
              <a:miter lim="400000"/>
            </a:ln>
            <a:effectLst/>
          </p:spPr>
        </p:pic>
        <p:pic>
          <p:nvPicPr>
            <p:cNvPr id="1062"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063"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065"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066"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067"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068"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75" name="Group"/>
          <p:cNvGrpSpPr/>
          <p:nvPr/>
        </p:nvGrpSpPr>
        <p:grpSpPr>
          <a:xfrm>
            <a:off x="3847060" y="1010176"/>
            <a:ext cx="1335464" cy="11070665"/>
            <a:chOff x="0" y="0"/>
            <a:chExt cx="1335463" cy="11070663"/>
          </a:xfrm>
        </p:grpSpPr>
        <p:sp>
          <p:nvSpPr>
            <p:cNvPr id="107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7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7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7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7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076"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77"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78"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79"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80"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081"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082"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083"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84"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85"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86"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87"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099" name="Group"/>
          <p:cNvGrpSpPr/>
          <p:nvPr/>
        </p:nvGrpSpPr>
        <p:grpSpPr>
          <a:xfrm>
            <a:off x="5418106" y="1478201"/>
            <a:ext cx="1564131" cy="11322382"/>
            <a:chOff x="0" y="0"/>
            <a:chExt cx="1564129" cy="11322380"/>
          </a:xfrm>
        </p:grpSpPr>
        <p:pic>
          <p:nvPicPr>
            <p:cNvPr id="1088" name="Image" descr="Image"/>
            <p:cNvPicPr>
              <a:picLocks noChangeAspect="1"/>
            </p:cNvPicPr>
            <p:nvPr/>
          </p:nvPicPr>
          <p:blipFill>
            <a:blip r:embed="rId4">
              <a:extLst/>
            </a:blip>
            <a:stretch>
              <a:fillRect/>
            </a:stretch>
          </p:blipFill>
          <p:spPr>
            <a:xfrm>
              <a:off x="0" y="0"/>
              <a:ext cx="1564130" cy="1938476"/>
            </a:xfrm>
            <a:prstGeom prst="rect">
              <a:avLst/>
            </a:prstGeom>
            <a:ln w="12700" cap="flat">
              <a:noFill/>
              <a:miter lim="400000"/>
            </a:ln>
            <a:effectLst/>
          </p:spPr>
        </p:pic>
        <p:pic>
          <p:nvPicPr>
            <p:cNvPr id="1089" name="Image" descr="Image"/>
            <p:cNvPicPr>
              <a:picLocks noChangeAspect="1"/>
            </p:cNvPicPr>
            <p:nvPr/>
          </p:nvPicPr>
          <p:blipFill>
            <a:blip r:embed="rId5">
              <a:extLst/>
            </a:blip>
            <a:stretch>
              <a:fillRect/>
            </a:stretch>
          </p:blipFill>
          <p:spPr>
            <a:xfrm>
              <a:off x="166964" y="4858615"/>
              <a:ext cx="1230202" cy="1769284"/>
            </a:xfrm>
            <a:prstGeom prst="rect">
              <a:avLst/>
            </a:prstGeom>
            <a:ln w="12700" cap="flat">
              <a:noFill/>
              <a:miter lim="400000"/>
            </a:ln>
            <a:effectLst/>
          </p:spPr>
        </p:pic>
        <p:pic>
          <p:nvPicPr>
            <p:cNvPr id="1090" name="Image" descr="Image"/>
            <p:cNvPicPr>
              <a:picLocks noChangeAspect="1"/>
            </p:cNvPicPr>
            <p:nvPr/>
          </p:nvPicPr>
          <p:blipFill>
            <a:blip r:embed="rId6">
              <a:extLst/>
            </a:blip>
            <a:stretch>
              <a:fillRect/>
            </a:stretch>
          </p:blipFill>
          <p:spPr>
            <a:xfrm>
              <a:off x="183295" y="2579887"/>
              <a:ext cx="1197539" cy="1582470"/>
            </a:xfrm>
            <a:prstGeom prst="rect">
              <a:avLst/>
            </a:prstGeom>
            <a:ln w="12700" cap="flat">
              <a:noFill/>
              <a:miter lim="400000"/>
            </a:ln>
            <a:effectLst/>
          </p:spPr>
        </p:pic>
        <p:pic>
          <p:nvPicPr>
            <p:cNvPr id="1091"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09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093" name="Image" descr="Image"/>
            <p:cNvPicPr>
              <a:picLocks noChangeAspect="1"/>
            </p:cNvPicPr>
            <p:nvPr/>
          </p:nvPicPr>
          <p:blipFill>
            <a:blip r:embed="rId8">
              <a:extLst/>
            </a:blip>
            <a:stretch>
              <a:fillRect/>
            </a:stretch>
          </p:blipFill>
          <p:spPr>
            <a:xfrm flipH="1">
              <a:off x="232465" y="179274"/>
              <a:ext cx="1099199" cy="1564244"/>
            </a:xfrm>
            <a:prstGeom prst="rect">
              <a:avLst/>
            </a:prstGeom>
            <a:ln w="12700" cap="flat">
              <a:noFill/>
              <a:miter lim="400000"/>
            </a:ln>
            <a:effectLst/>
          </p:spPr>
        </p:pic>
        <p:pic>
          <p:nvPicPr>
            <p:cNvPr id="1094" name="Image" descr="Image"/>
            <p:cNvPicPr>
              <a:picLocks noChangeAspect="1"/>
            </p:cNvPicPr>
            <p:nvPr/>
          </p:nvPicPr>
          <p:blipFill>
            <a:blip r:embed="rId9">
              <a:extLst/>
            </a:blip>
            <a:stretch>
              <a:fillRect/>
            </a:stretch>
          </p:blipFill>
          <p:spPr>
            <a:xfrm>
              <a:off x="206319" y="9660228"/>
              <a:ext cx="1151491" cy="1662153"/>
            </a:xfrm>
            <a:prstGeom prst="rect">
              <a:avLst/>
            </a:prstGeom>
            <a:ln w="12700" cap="flat">
              <a:noFill/>
              <a:miter lim="400000"/>
            </a:ln>
            <a:effectLst/>
          </p:spPr>
        </p:pic>
        <p:pic>
          <p:nvPicPr>
            <p:cNvPr id="1095" name="Image" descr="Image"/>
            <p:cNvPicPr>
              <a:picLocks noChangeAspect="1"/>
            </p:cNvPicPr>
            <p:nvPr/>
          </p:nvPicPr>
          <p:blipFill>
            <a:blip r:embed="rId10">
              <a:extLst/>
            </a:blip>
            <a:stretch>
              <a:fillRect/>
            </a:stretch>
          </p:blipFill>
          <p:spPr>
            <a:xfrm flipH="1">
              <a:off x="231855" y="7283875"/>
              <a:ext cx="1100420" cy="1720375"/>
            </a:xfrm>
            <a:prstGeom prst="rect">
              <a:avLst/>
            </a:prstGeom>
            <a:ln w="12700" cap="flat">
              <a:noFill/>
              <a:miter lim="400000"/>
            </a:ln>
            <a:effectLst/>
          </p:spPr>
        </p:pic>
        <p:pic>
          <p:nvPicPr>
            <p:cNvPr id="1096" name="Image" descr="Image"/>
            <p:cNvPicPr>
              <a:picLocks noChangeAspect="1"/>
            </p:cNvPicPr>
            <p:nvPr/>
          </p:nvPicPr>
          <p:blipFill>
            <a:blip r:embed="rId11">
              <a:extLst/>
            </a:blip>
            <a:stretch>
              <a:fillRect/>
            </a:stretch>
          </p:blipFill>
          <p:spPr>
            <a:xfrm>
              <a:off x="204038" y="9660228"/>
              <a:ext cx="1156054" cy="1651505"/>
            </a:xfrm>
            <a:prstGeom prst="rect">
              <a:avLst/>
            </a:prstGeom>
            <a:ln w="12700" cap="flat">
              <a:noFill/>
              <a:miter lim="400000"/>
            </a:ln>
            <a:effectLst/>
          </p:spPr>
        </p:pic>
        <p:pic>
          <p:nvPicPr>
            <p:cNvPr id="1097"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09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100"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10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102"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103"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10" name="Group"/>
          <p:cNvGrpSpPr/>
          <p:nvPr/>
        </p:nvGrpSpPr>
        <p:grpSpPr>
          <a:xfrm>
            <a:off x="3847060" y="1010176"/>
            <a:ext cx="1335464" cy="11070665"/>
            <a:chOff x="0" y="0"/>
            <a:chExt cx="1335463" cy="11070663"/>
          </a:xfrm>
        </p:grpSpPr>
        <p:sp>
          <p:nvSpPr>
            <p:cNvPr id="1105"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06"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07"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08"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09"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122" name="Group"/>
          <p:cNvGrpSpPr/>
          <p:nvPr/>
        </p:nvGrpSpPr>
        <p:grpSpPr>
          <a:xfrm>
            <a:off x="5418106" y="1478201"/>
            <a:ext cx="1564131" cy="11322382"/>
            <a:chOff x="0" y="0"/>
            <a:chExt cx="1564129" cy="11322380"/>
          </a:xfrm>
        </p:grpSpPr>
        <p:pic>
          <p:nvPicPr>
            <p:cNvPr id="1111"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112"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113"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114"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15"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116"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117"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118"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119"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120"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21"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123"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24"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25"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26"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27"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28" name="Quote Bubble"/>
          <p:cNvSpPr/>
          <p:nvPr/>
        </p:nvSpPr>
        <p:spPr>
          <a:xfrm>
            <a:off x="7592371"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129"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130"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131"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132"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133"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134"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135"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36"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37"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38"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39"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46" name="Group"/>
          <p:cNvGrpSpPr/>
          <p:nvPr/>
        </p:nvGrpSpPr>
        <p:grpSpPr>
          <a:xfrm>
            <a:off x="3847060" y="1010176"/>
            <a:ext cx="1335464" cy="11070665"/>
            <a:chOff x="0" y="0"/>
            <a:chExt cx="1335463" cy="11070663"/>
          </a:xfrm>
        </p:grpSpPr>
        <p:sp>
          <p:nvSpPr>
            <p:cNvPr id="1141"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42"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43"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44"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45"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158" name="Group"/>
          <p:cNvGrpSpPr/>
          <p:nvPr/>
        </p:nvGrpSpPr>
        <p:grpSpPr>
          <a:xfrm>
            <a:off x="5418106" y="1478201"/>
            <a:ext cx="1564131" cy="11322382"/>
            <a:chOff x="0" y="0"/>
            <a:chExt cx="1564129" cy="11322380"/>
          </a:xfrm>
        </p:grpSpPr>
        <p:pic>
          <p:nvPicPr>
            <p:cNvPr id="1147"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148"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149"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150"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51"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152"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153"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154"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155"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156"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57"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159"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60"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61"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62"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63"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164"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165"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166"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167"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168"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169"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170"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71"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72"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73"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74"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81" name="Group"/>
          <p:cNvGrpSpPr/>
          <p:nvPr/>
        </p:nvGrpSpPr>
        <p:grpSpPr>
          <a:xfrm>
            <a:off x="3847060" y="1010176"/>
            <a:ext cx="1335464" cy="11070665"/>
            <a:chOff x="0" y="0"/>
            <a:chExt cx="1335463" cy="11070663"/>
          </a:xfrm>
        </p:grpSpPr>
        <p:sp>
          <p:nvSpPr>
            <p:cNvPr id="117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7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7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7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8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193" name="Group"/>
          <p:cNvGrpSpPr/>
          <p:nvPr/>
        </p:nvGrpSpPr>
        <p:grpSpPr>
          <a:xfrm>
            <a:off x="5418106" y="1478201"/>
            <a:ext cx="1564131" cy="11322382"/>
            <a:chOff x="0" y="0"/>
            <a:chExt cx="1564129" cy="11322380"/>
          </a:xfrm>
        </p:grpSpPr>
        <p:pic>
          <p:nvPicPr>
            <p:cNvPr id="1182"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183"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184"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185"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8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187"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188"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189"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190"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191"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9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194"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95"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96"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97"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98"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199"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200"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201"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202"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203"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204"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205"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06"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07"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08"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09"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16" name="Group"/>
          <p:cNvGrpSpPr/>
          <p:nvPr/>
        </p:nvGrpSpPr>
        <p:grpSpPr>
          <a:xfrm>
            <a:off x="3847060" y="1010176"/>
            <a:ext cx="1335464" cy="11070665"/>
            <a:chOff x="0" y="0"/>
            <a:chExt cx="1335463" cy="11070663"/>
          </a:xfrm>
        </p:grpSpPr>
        <p:sp>
          <p:nvSpPr>
            <p:cNvPr id="1211"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12"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13"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14"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15"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217"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18"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19"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20"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21"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222"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223"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224"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25"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26"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27"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28"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240" name="Group"/>
          <p:cNvGrpSpPr/>
          <p:nvPr/>
        </p:nvGrpSpPr>
        <p:grpSpPr>
          <a:xfrm>
            <a:off x="5418106" y="1478201"/>
            <a:ext cx="1564131" cy="11322382"/>
            <a:chOff x="0" y="0"/>
            <a:chExt cx="1564129" cy="11322380"/>
          </a:xfrm>
        </p:grpSpPr>
        <p:pic>
          <p:nvPicPr>
            <p:cNvPr id="1229" name="Image" descr="Image"/>
            <p:cNvPicPr>
              <a:picLocks noChangeAspect="1"/>
            </p:cNvPicPr>
            <p:nvPr/>
          </p:nvPicPr>
          <p:blipFill>
            <a:blip r:embed="rId4">
              <a:extLst/>
            </a:blip>
            <a:stretch>
              <a:fillRect/>
            </a:stretch>
          </p:blipFill>
          <p:spPr>
            <a:xfrm>
              <a:off x="0" y="0"/>
              <a:ext cx="1564130" cy="1938476"/>
            </a:xfrm>
            <a:prstGeom prst="rect">
              <a:avLst/>
            </a:prstGeom>
            <a:ln w="12700" cap="flat">
              <a:noFill/>
              <a:miter lim="400000"/>
            </a:ln>
            <a:effectLst/>
          </p:spPr>
        </p:pic>
        <p:pic>
          <p:nvPicPr>
            <p:cNvPr id="1230" name="Image" descr="Image"/>
            <p:cNvPicPr>
              <a:picLocks noChangeAspect="1"/>
            </p:cNvPicPr>
            <p:nvPr/>
          </p:nvPicPr>
          <p:blipFill>
            <a:blip r:embed="rId5">
              <a:extLst/>
            </a:blip>
            <a:stretch>
              <a:fillRect/>
            </a:stretch>
          </p:blipFill>
          <p:spPr>
            <a:xfrm>
              <a:off x="166964" y="4858615"/>
              <a:ext cx="1230202" cy="1769284"/>
            </a:xfrm>
            <a:prstGeom prst="rect">
              <a:avLst/>
            </a:prstGeom>
            <a:ln w="12700" cap="flat">
              <a:noFill/>
              <a:miter lim="400000"/>
            </a:ln>
            <a:effectLst/>
          </p:spPr>
        </p:pic>
        <p:pic>
          <p:nvPicPr>
            <p:cNvPr id="1231" name="Image" descr="Image"/>
            <p:cNvPicPr>
              <a:picLocks noChangeAspect="1"/>
            </p:cNvPicPr>
            <p:nvPr/>
          </p:nvPicPr>
          <p:blipFill>
            <a:blip r:embed="rId6">
              <a:extLst/>
            </a:blip>
            <a:stretch>
              <a:fillRect/>
            </a:stretch>
          </p:blipFill>
          <p:spPr>
            <a:xfrm>
              <a:off x="183295" y="2579887"/>
              <a:ext cx="1197539" cy="1582470"/>
            </a:xfrm>
            <a:prstGeom prst="rect">
              <a:avLst/>
            </a:prstGeom>
            <a:ln w="12700" cap="flat">
              <a:noFill/>
              <a:miter lim="400000"/>
            </a:ln>
            <a:effectLst/>
          </p:spPr>
        </p:pic>
        <p:pic>
          <p:nvPicPr>
            <p:cNvPr id="1232"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233"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234" name="Image" descr="Image"/>
            <p:cNvPicPr>
              <a:picLocks noChangeAspect="1"/>
            </p:cNvPicPr>
            <p:nvPr/>
          </p:nvPicPr>
          <p:blipFill>
            <a:blip r:embed="rId8">
              <a:extLst/>
            </a:blip>
            <a:stretch>
              <a:fillRect/>
            </a:stretch>
          </p:blipFill>
          <p:spPr>
            <a:xfrm flipH="1">
              <a:off x="232465" y="179274"/>
              <a:ext cx="1099199" cy="1564244"/>
            </a:xfrm>
            <a:prstGeom prst="rect">
              <a:avLst/>
            </a:prstGeom>
            <a:ln w="12700" cap="flat">
              <a:noFill/>
              <a:miter lim="400000"/>
            </a:ln>
            <a:effectLst/>
          </p:spPr>
        </p:pic>
        <p:pic>
          <p:nvPicPr>
            <p:cNvPr id="1235" name="Image" descr="Image"/>
            <p:cNvPicPr>
              <a:picLocks noChangeAspect="1"/>
            </p:cNvPicPr>
            <p:nvPr/>
          </p:nvPicPr>
          <p:blipFill>
            <a:blip r:embed="rId9">
              <a:extLst/>
            </a:blip>
            <a:stretch>
              <a:fillRect/>
            </a:stretch>
          </p:blipFill>
          <p:spPr>
            <a:xfrm>
              <a:off x="206319" y="9660228"/>
              <a:ext cx="1151491" cy="1662153"/>
            </a:xfrm>
            <a:prstGeom prst="rect">
              <a:avLst/>
            </a:prstGeom>
            <a:ln w="12700" cap="flat">
              <a:noFill/>
              <a:miter lim="400000"/>
            </a:ln>
            <a:effectLst/>
          </p:spPr>
        </p:pic>
        <p:pic>
          <p:nvPicPr>
            <p:cNvPr id="1236" name="Image" descr="Image"/>
            <p:cNvPicPr>
              <a:picLocks noChangeAspect="1"/>
            </p:cNvPicPr>
            <p:nvPr/>
          </p:nvPicPr>
          <p:blipFill>
            <a:blip r:embed="rId10">
              <a:extLst/>
            </a:blip>
            <a:stretch>
              <a:fillRect/>
            </a:stretch>
          </p:blipFill>
          <p:spPr>
            <a:xfrm flipH="1">
              <a:off x="231855" y="7283875"/>
              <a:ext cx="1100420" cy="1720375"/>
            </a:xfrm>
            <a:prstGeom prst="rect">
              <a:avLst/>
            </a:prstGeom>
            <a:ln w="12700" cap="flat">
              <a:noFill/>
              <a:miter lim="400000"/>
            </a:ln>
            <a:effectLst/>
          </p:spPr>
        </p:pic>
        <p:pic>
          <p:nvPicPr>
            <p:cNvPr id="1237" name="Image" descr="Image"/>
            <p:cNvPicPr>
              <a:picLocks noChangeAspect="1"/>
            </p:cNvPicPr>
            <p:nvPr/>
          </p:nvPicPr>
          <p:blipFill>
            <a:blip r:embed="rId11">
              <a:extLst/>
            </a:blip>
            <a:stretch>
              <a:fillRect/>
            </a:stretch>
          </p:blipFill>
          <p:spPr>
            <a:xfrm>
              <a:off x="204038" y="9660228"/>
              <a:ext cx="1156054" cy="1651505"/>
            </a:xfrm>
            <a:prstGeom prst="rect">
              <a:avLst/>
            </a:prstGeom>
            <a:ln w="12700" cap="flat">
              <a:noFill/>
              <a:miter lim="400000"/>
            </a:ln>
            <a:effectLst/>
          </p:spPr>
        </p:pic>
        <p:pic>
          <p:nvPicPr>
            <p:cNvPr id="1238"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239"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241"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242"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243"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244"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51" name="Group"/>
          <p:cNvGrpSpPr/>
          <p:nvPr/>
        </p:nvGrpSpPr>
        <p:grpSpPr>
          <a:xfrm>
            <a:off x="3847060" y="1010176"/>
            <a:ext cx="1335464" cy="11070665"/>
            <a:chOff x="0" y="0"/>
            <a:chExt cx="1335463" cy="11070663"/>
          </a:xfrm>
        </p:grpSpPr>
        <p:sp>
          <p:nvSpPr>
            <p:cNvPr id="124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4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4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4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5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263" name="Group"/>
          <p:cNvGrpSpPr/>
          <p:nvPr/>
        </p:nvGrpSpPr>
        <p:grpSpPr>
          <a:xfrm>
            <a:off x="5418106" y="1478201"/>
            <a:ext cx="1564131" cy="11322382"/>
            <a:chOff x="0" y="0"/>
            <a:chExt cx="1564129" cy="11322380"/>
          </a:xfrm>
        </p:grpSpPr>
        <p:pic>
          <p:nvPicPr>
            <p:cNvPr id="1252"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253"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254"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255"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25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257"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258"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259"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260"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261"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26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264"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65"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66"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67"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68"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269"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270"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271"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272"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273"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274"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275"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76"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77"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78"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79"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86" name="Group"/>
          <p:cNvGrpSpPr/>
          <p:nvPr/>
        </p:nvGrpSpPr>
        <p:grpSpPr>
          <a:xfrm>
            <a:off x="3847060" y="1010176"/>
            <a:ext cx="1335464" cy="11070665"/>
            <a:chOff x="0" y="0"/>
            <a:chExt cx="1335463" cy="11070663"/>
          </a:xfrm>
        </p:grpSpPr>
        <p:sp>
          <p:nvSpPr>
            <p:cNvPr id="1281"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82"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83"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84"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85"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287"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288"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289"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290"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302" name="Group"/>
          <p:cNvGrpSpPr/>
          <p:nvPr/>
        </p:nvGrpSpPr>
        <p:grpSpPr>
          <a:xfrm>
            <a:off x="5418106" y="1478201"/>
            <a:ext cx="1564131" cy="11322382"/>
            <a:chOff x="0" y="0"/>
            <a:chExt cx="1564129" cy="11322380"/>
          </a:xfrm>
        </p:grpSpPr>
        <p:pic>
          <p:nvPicPr>
            <p:cNvPr id="1291" name="Image" descr="Image"/>
            <p:cNvPicPr>
              <a:picLocks noChangeAspect="1"/>
            </p:cNvPicPr>
            <p:nvPr/>
          </p:nvPicPr>
          <p:blipFill>
            <a:blip r:embed="rId4">
              <a:extLst/>
            </a:blip>
            <a:stretch>
              <a:fillRect/>
            </a:stretch>
          </p:blipFill>
          <p:spPr>
            <a:xfrm>
              <a:off x="0" y="0"/>
              <a:ext cx="1564130" cy="1938476"/>
            </a:xfrm>
            <a:prstGeom prst="rect">
              <a:avLst/>
            </a:prstGeom>
            <a:ln w="12700" cap="flat">
              <a:noFill/>
              <a:miter lim="400000"/>
            </a:ln>
            <a:effectLst/>
          </p:spPr>
        </p:pic>
        <p:pic>
          <p:nvPicPr>
            <p:cNvPr id="1292" name="Image" descr="Image"/>
            <p:cNvPicPr>
              <a:picLocks noChangeAspect="1"/>
            </p:cNvPicPr>
            <p:nvPr/>
          </p:nvPicPr>
          <p:blipFill>
            <a:blip r:embed="rId5">
              <a:extLst/>
            </a:blip>
            <a:stretch>
              <a:fillRect/>
            </a:stretch>
          </p:blipFill>
          <p:spPr>
            <a:xfrm>
              <a:off x="166964" y="4858615"/>
              <a:ext cx="1230202" cy="1769284"/>
            </a:xfrm>
            <a:prstGeom prst="rect">
              <a:avLst/>
            </a:prstGeom>
            <a:ln w="12700" cap="flat">
              <a:noFill/>
              <a:miter lim="400000"/>
            </a:ln>
            <a:effectLst/>
          </p:spPr>
        </p:pic>
        <p:pic>
          <p:nvPicPr>
            <p:cNvPr id="1293" name="Image" descr="Image"/>
            <p:cNvPicPr>
              <a:picLocks noChangeAspect="1"/>
            </p:cNvPicPr>
            <p:nvPr/>
          </p:nvPicPr>
          <p:blipFill>
            <a:blip r:embed="rId6">
              <a:extLst/>
            </a:blip>
            <a:stretch>
              <a:fillRect/>
            </a:stretch>
          </p:blipFill>
          <p:spPr>
            <a:xfrm>
              <a:off x="183295" y="2579887"/>
              <a:ext cx="1197539" cy="1582470"/>
            </a:xfrm>
            <a:prstGeom prst="rect">
              <a:avLst/>
            </a:prstGeom>
            <a:ln w="12700" cap="flat">
              <a:noFill/>
              <a:miter lim="400000"/>
            </a:ln>
            <a:effectLst/>
          </p:spPr>
        </p:pic>
        <p:pic>
          <p:nvPicPr>
            <p:cNvPr id="1294"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295"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296" name="Image" descr="Image"/>
            <p:cNvPicPr>
              <a:picLocks noChangeAspect="1"/>
            </p:cNvPicPr>
            <p:nvPr/>
          </p:nvPicPr>
          <p:blipFill>
            <a:blip r:embed="rId8">
              <a:extLst/>
            </a:blip>
            <a:stretch>
              <a:fillRect/>
            </a:stretch>
          </p:blipFill>
          <p:spPr>
            <a:xfrm flipH="1">
              <a:off x="232465" y="179274"/>
              <a:ext cx="1099199" cy="1564244"/>
            </a:xfrm>
            <a:prstGeom prst="rect">
              <a:avLst/>
            </a:prstGeom>
            <a:ln w="12700" cap="flat">
              <a:noFill/>
              <a:miter lim="400000"/>
            </a:ln>
            <a:effectLst/>
          </p:spPr>
        </p:pic>
        <p:pic>
          <p:nvPicPr>
            <p:cNvPr id="1297" name="Image" descr="Image"/>
            <p:cNvPicPr>
              <a:picLocks noChangeAspect="1"/>
            </p:cNvPicPr>
            <p:nvPr/>
          </p:nvPicPr>
          <p:blipFill>
            <a:blip r:embed="rId9">
              <a:extLst/>
            </a:blip>
            <a:stretch>
              <a:fillRect/>
            </a:stretch>
          </p:blipFill>
          <p:spPr>
            <a:xfrm>
              <a:off x="206319" y="9660228"/>
              <a:ext cx="1151491" cy="1662153"/>
            </a:xfrm>
            <a:prstGeom prst="rect">
              <a:avLst/>
            </a:prstGeom>
            <a:ln w="12700" cap="flat">
              <a:noFill/>
              <a:miter lim="400000"/>
            </a:ln>
            <a:effectLst/>
          </p:spPr>
        </p:pic>
        <p:pic>
          <p:nvPicPr>
            <p:cNvPr id="1298" name="Image" descr="Image"/>
            <p:cNvPicPr>
              <a:picLocks noChangeAspect="1"/>
            </p:cNvPicPr>
            <p:nvPr/>
          </p:nvPicPr>
          <p:blipFill>
            <a:blip r:embed="rId10">
              <a:extLst/>
            </a:blip>
            <a:stretch>
              <a:fillRect/>
            </a:stretch>
          </p:blipFill>
          <p:spPr>
            <a:xfrm flipH="1">
              <a:off x="231855" y="7283875"/>
              <a:ext cx="1100420" cy="1720375"/>
            </a:xfrm>
            <a:prstGeom prst="rect">
              <a:avLst/>
            </a:prstGeom>
            <a:ln w="12700" cap="flat">
              <a:noFill/>
              <a:miter lim="400000"/>
            </a:ln>
            <a:effectLst/>
          </p:spPr>
        </p:pic>
        <p:pic>
          <p:nvPicPr>
            <p:cNvPr id="1299" name="Image" descr="Image"/>
            <p:cNvPicPr>
              <a:picLocks noChangeAspect="1"/>
            </p:cNvPicPr>
            <p:nvPr/>
          </p:nvPicPr>
          <p:blipFill>
            <a:blip r:embed="rId11">
              <a:extLst/>
            </a:blip>
            <a:stretch>
              <a:fillRect/>
            </a:stretch>
          </p:blipFill>
          <p:spPr>
            <a:xfrm>
              <a:off x="204038" y="9660228"/>
              <a:ext cx="1156054" cy="1651505"/>
            </a:xfrm>
            <a:prstGeom prst="rect">
              <a:avLst/>
            </a:prstGeom>
            <a:ln w="12700" cap="flat">
              <a:noFill/>
              <a:miter lim="400000"/>
            </a:ln>
            <a:effectLst/>
          </p:spPr>
        </p:pic>
        <p:pic>
          <p:nvPicPr>
            <p:cNvPr id="1300"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301"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303"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304"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305"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306"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307"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08"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09"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10"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17" name="Group"/>
          <p:cNvGrpSpPr/>
          <p:nvPr/>
        </p:nvGrpSpPr>
        <p:grpSpPr>
          <a:xfrm>
            <a:off x="3847060" y="1010176"/>
            <a:ext cx="1335464" cy="11070665"/>
            <a:chOff x="0" y="0"/>
            <a:chExt cx="1335463" cy="11070663"/>
          </a:xfrm>
        </p:grpSpPr>
        <p:sp>
          <p:nvSpPr>
            <p:cNvPr id="131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1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1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1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1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318"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319"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320"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321"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333" name="Group"/>
          <p:cNvGrpSpPr/>
          <p:nvPr/>
        </p:nvGrpSpPr>
        <p:grpSpPr>
          <a:xfrm>
            <a:off x="5418106" y="1478201"/>
            <a:ext cx="1564131" cy="11322382"/>
            <a:chOff x="0" y="0"/>
            <a:chExt cx="1564129" cy="11322380"/>
          </a:xfrm>
        </p:grpSpPr>
        <p:pic>
          <p:nvPicPr>
            <p:cNvPr id="1322" name="Image" descr="Image"/>
            <p:cNvPicPr>
              <a:picLocks noChangeAspect="1"/>
            </p:cNvPicPr>
            <p:nvPr/>
          </p:nvPicPr>
          <p:blipFill>
            <a:blip r:embed="rId4">
              <a:extLst/>
            </a:blip>
            <a:stretch>
              <a:fillRect/>
            </a:stretch>
          </p:blipFill>
          <p:spPr>
            <a:xfrm>
              <a:off x="0" y="0"/>
              <a:ext cx="1564130" cy="1938476"/>
            </a:xfrm>
            <a:prstGeom prst="rect">
              <a:avLst/>
            </a:prstGeom>
            <a:ln w="12700" cap="flat">
              <a:noFill/>
              <a:miter lim="400000"/>
            </a:ln>
            <a:effectLst/>
          </p:spPr>
        </p:pic>
        <p:pic>
          <p:nvPicPr>
            <p:cNvPr id="1323" name="Image" descr="Image"/>
            <p:cNvPicPr>
              <a:picLocks noChangeAspect="1"/>
            </p:cNvPicPr>
            <p:nvPr/>
          </p:nvPicPr>
          <p:blipFill>
            <a:blip r:embed="rId5">
              <a:extLst/>
            </a:blip>
            <a:stretch>
              <a:fillRect/>
            </a:stretch>
          </p:blipFill>
          <p:spPr>
            <a:xfrm>
              <a:off x="166964" y="4858615"/>
              <a:ext cx="1230202" cy="1769284"/>
            </a:xfrm>
            <a:prstGeom prst="rect">
              <a:avLst/>
            </a:prstGeom>
            <a:ln w="12700" cap="flat">
              <a:noFill/>
              <a:miter lim="400000"/>
            </a:ln>
            <a:effectLst/>
          </p:spPr>
        </p:pic>
        <p:pic>
          <p:nvPicPr>
            <p:cNvPr id="1324" name="Image" descr="Image"/>
            <p:cNvPicPr>
              <a:picLocks noChangeAspect="1"/>
            </p:cNvPicPr>
            <p:nvPr/>
          </p:nvPicPr>
          <p:blipFill>
            <a:blip r:embed="rId6">
              <a:extLst/>
            </a:blip>
            <a:stretch>
              <a:fillRect/>
            </a:stretch>
          </p:blipFill>
          <p:spPr>
            <a:xfrm>
              <a:off x="183295" y="2579887"/>
              <a:ext cx="1197539" cy="1582470"/>
            </a:xfrm>
            <a:prstGeom prst="rect">
              <a:avLst/>
            </a:prstGeom>
            <a:ln w="12700" cap="flat">
              <a:noFill/>
              <a:miter lim="400000"/>
            </a:ln>
            <a:effectLst/>
          </p:spPr>
        </p:pic>
        <p:pic>
          <p:nvPicPr>
            <p:cNvPr id="1325"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32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327" name="Image" descr="Image"/>
            <p:cNvPicPr>
              <a:picLocks noChangeAspect="1"/>
            </p:cNvPicPr>
            <p:nvPr/>
          </p:nvPicPr>
          <p:blipFill>
            <a:blip r:embed="rId8">
              <a:extLst/>
            </a:blip>
            <a:stretch>
              <a:fillRect/>
            </a:stretch>
          </p:blipFill>
          <p:spPr>
            <a:xfrm flipH="1">
              <a:off x="232465" y="179274"/>
              <a:ext cx="1099199" cy="1564244"/>
            </a:xfrm>
            <a:prstGeom prst="rect">
              <a:avLst/>
            </a:prstGeom>
            <a:ln w="12700" cap="flat">
              <a:noFill/>
              <a:miter lim="400000"/>
            </a:ln>
            <a:effectLst/>
          </p:spPr>
        </p:pic>
        <p:pic>
          <p:nvPicPr>
            <p:cNvPr id="1328" name="Image" descr="Image"/>
            <p:cNvPicPr>
              <a:picLocks noChangeAspect="1"/>
            </p:cNvPicPr>
            <p:nvPr/>
          </p:nvPicPr>
          <p:blipFill>
            <a:blip r:embed="rId9">
              <a:extLst/>
            </a:blip>
            <a:stretch>
              <a:fillRect/>
            </a:stretch>
          </p:blipFill>
          <p:spPr>
            <a:xfrm>
              <a:off x="206319" y="9660228"/>
              <a:ext cx="1151491" cy="1662153"/>
            </a:xfrm>
            <a:prstGeom prst="rect">
              <a:avLst/>
            </a:prstGeom>
            <a:ln w="12700" cap="flat">
              <a:noFill/>
              <a:miter lim="400000"/>
            </a:ln>
            <a:effectLst/>
          </p:spPr>
        </p:pic>
        <p:pic>
          <p:nvPicPr>
            <p:cNvPr id="1329" name="Image" descr="Image"/>
            <p:cNvPicPr>
              <a:picLocks noChangeAspect="1"/>
            </p:cNvPicPr>
            <p:nvPr/>
          </p:nvPicPr>
          <p:blipFill>
            <a:blip r:embed="rId10">
              <a:extLst/>
            </a:blip>
            <a:stretch>
              <a:fillRect/>
            </a:stretch>
          </p:blipFill>
          <p:spPr>
            <a:xfrm flipH="1">
              <a:off x="231855" y="7283875"/>
              <a:ext cx="1100420" cy="1720375"/>
            </a:xfrm>
            <a:prstGeom prst="rect">
              <a:avLst/>
            </a:prstGeom>
            <a:ln w="12700" cap="flat">
              <a:noFill/>
              <a:miter lim="400000"/>
            </a:ln>
            <a:effectLst/>
          </p:spPr>
        </p:pic>
        <p:pic>
          <p:nvPicPr>
            <p:cNvPr id="1330" name="Image" descr="Image"/>
            <p:cNvPicPr>
              <a:picLocks noChangeAspect="1"/>
            </p:cNvPicPr>
            <p:nvPr/>
          </p:nvPicPr>
          <p:blipFill>
            <a:blip r:embed="rId11">
              <a:extLst/>
            </a:blip>
            <a:stretch>
              <a:fillRect/>
            </a:stretch>
          </p:blipFill>
          <p:spPr>
            <a:xfrm>
              <a:off x="204038" y="9660228"/>
              <a:ext cx="1156054" cy="1651505"/>
            </a:xfrm>
            <a:prstGeom prst="rect">
              <a:avLst/>
            </a:prstGeom>
            <a:ln w="12700" cap="flat">
              <a:noFill/>
              <a:miter lim="400000"/>
            </a:ln>
            <a:effectLst/>
          </p:spPr>
        </p:pic>
        <p:pic>
          <p:nvPicPr>
            <p:cNvPr id="1331"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33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334"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33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336"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337"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338"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39"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40"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41"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Intro Part 2:…"/>
          <p:cNvSpPr txBox="1"/>
          <p:nvPr>
            <p:ph type="title" idx="4294967295"/>
          </p:nvPr>
        </p:nvSpPr>
        <p:spPr>
          <a:xfrm>
            <a:off x="130058" y="4536281"/>
            <a:ext cx="24123884" cy="4643438"/>
          </a:xfrm>
          <a:prstGeom prst="rect">
            <a:avLst/>
          </a:prstGeom>
        </p:spPr>
        <p:txBody>
          <a:bodyPr/>
          <a:lstStyle/>
          <a:p>
            <a:pPr defTabSz="607933">
              <a:defRPr b="1" sz="8288" u="sng">
                <a:latin typeface="Helvetica Neue"/>
                <a:ea typeface="Helvetica Neue"/>
                <a:cs typeface="Helvetica Neue"/>
                <a:sym typeface="Helvetica Neue"/>
              </a:defRPr>
            </a:pPr>
            <a:r>
              <a:t>Intro Part 2:</a:t>
            </a:r>
          </a:p>
          <a:p>
            <a:pPr defTabSz="607933">
              <a:defRPr sz="8288"/>
            </a:pPr>
            <a:r>
              <a:t>Attn Chk &amp;</a:t>
            </a:r>
            <a:br/>
            <a:r>
              <a:t>Instructions for POPULAR+SpeaksLast condition</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48" name="Group"/>
          <p:cNvGrpSpPr/>
          <p:nvPr/>
        </p:nvGrpSpPr>
        <p:grpSpPr>
          <a:xfrm>
            <a:off x="3847060" y="1010176"/>
            <a:ext cx="1335464" cy="11070665"/>
            <a:chOff x="0" y="0"/>
            <a:chExt cx="1335463" cy="11070663"/>
          </a:xfrm>
        </p:grpSpPr>
        <p:sp>
          <p:nvSpPr>
            <p:cNvPr id="1343"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44"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45"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46"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47"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349"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350"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351"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352"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364" name="Group"/>
          <p:cNvGrpSpPr/>
          <p:nvPr/>
        </p:nvGrpSpPr>
        <p:grpSpPr>
          <a:xfrm>
            <a:off x="5418106" y="1478201"/>
            <a:ext cx="1564131" cy="11322382"/>
            <a:chOff x="0" y="0"/>
            <a:chExt cx="1564129" cy="11322380"/>
          </a:xfrm>
        </p:grpSpPr>
        <p:pic>
          <p:nvPicPr>
            <p:cNvPr id="1353" name="Image" descr="Image"/>
            <p:cNvPicPr>
              <a:picLocks noChangeAspect="1"/>
            </p:cNvPicPr>
            <p:nvPr/>
          </p:nvPicPr>
          <p:blipFill>
            <a:blip r:embed="rId4">
              <a:extLst/>
            </a:blip>
            <a:stretch>
              <a:fillRect/>
            </a:stretch>
          </p:blipFill>
          <p:spPr>
            <a:xfrm>
              <a:off x="0" y="0"/>
              <a:ext cx="1564130" cy="1938476"/>
            </a:xfrm>
            <a:prstGeom prst="rect">
              <a:avLst/>
            </a:prstGeom>
            <a:ln w="12700" cap="flat">
              <a:noFill/>
              <a:miter lim="400000"/>
            </a:ln>
            <a:effectLst/>
          </p:spPr>
        </p:pic>
        <p:pic>
          <p:nvPicPr>
            <p:cNvPr id="1354" name="Image" descr="Image"/>
            <p:cNvPicPr>
              <a:picLocks noChangeAspect="1"/>
            </p:cNvPicPr>
            <p:nvPr/>
          </p:nvPicPr>
          <p:blipFill>
            <a:blip r:embed="rId5">
              <a:extLst/>
            </a:blip>
            <a:stretch>
              <a:fillRect/>
            </a:stretch>
          </p:blipFill>
          <p:spPr>
            <a:xfrm>
              <a:off x="166964" y="4858615"/>
              <a:ext cx="1230202" cy="1769284"/>
            </a:xfrm>
            <a:prstGeom prst="rect">
              <a:avLst/>
            </a:prstGeom>
            <a:ln w="12700" cap="flat">
              <a:noFill/>
              <a:miter lim="400000"/>
            </a:ln>
            <a:effectLst/>
          </p:spPr>
        </p:pic>
        <p:pic>
          <p:nvPicPr>
            <p:cNvPr id="1355" name="Image" descr="Image"/>
            <p:cNvPicPr>
              <a:picLocks noChangeAspect="1"/>
            </p:cNvPicPr>
            <p:nvPr/>
          </p:nvPicPr>
          <p:blipFill>
            <a:blip r:embed="rId6">
              <a:extLst/>
            </a:blip>
            <a:stretch>
              <a:fillRect/>
            </a:stretch>
          </p:blipFill>
          <p:spPr>
            <a:xfrm>
              <a:off x="183295" y="2579887"/>
              <a:ext cx="1197539" cy="1582470"/>
            </a:xfrm>
            <a:prstGeom prst="rect">
              <a:avLst/>
            </a:prstGeom>
            <a:ln w="12700" cap="flat">
              <a:noFill/>
              <a:miter lim="400000"/>
            </a:ln>
            <a:effectLst/>
          </p:spPr>
        </p:pic>
        <p:pic>
          <p:nvPicPr>
            <p:cNvPr id="1356"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357"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358" name="Image" descr="Image"/>
            <p:cNvPicPr>
              <a:picLocks noChangeAspect="1"/>
            </p:cNvPicPr>
            <p:nvPr/>
          </p:nvPicPr>
          <p:blipFill>
            <a:blip r:embed="rId8">
              <a:extLst/>
            </a:blip>
            <a:stretch>
              <a:fillRect/>
            </a:stretch>
          </p:blipFill>
          <p:spPr>
            <a:xfrm flipH="1">
              <a:off x="232465" y="179274"/>
              <a:ext cx="1099199" cy="1564244"/>
            </a:xfrm>
            <a:prstGeom prst="rect">
              <a:avLst/>
            </a:prstGeom>
            <a:ln w="12700" cap="flat">
              <a:noFill/>
              <a:miter lim="400000"/>
            </a:ln>
            <a:effectLst/>
          </p:spPr>
        </p:pic>
        <p:pic>
          <p:nvPicPr>
            <p:cNvPr id="1359" name="Image" descr="Image"/>
            <p:cNvPicPr>
              <a:picLocks noChangeAspect="1"/>
            </p:cNvPicPr>
            <p:nvPr/>
          </p:nvPicPr>
          <p:blipFill>
            <a:blip r:embed="rId9">
              <a:extLst/>
            </a:blip>
            <a:stretch>
              <a:fillRect/>
            </a:stretch>
          </p:blipFill>
          <p:spPr>
            <a:xfrm>
              <a:off x="206319" y="9660228"/>
              <a:ext cx="1151491" cy="1662153"/>
            </a:xfrm>
            <a:prstGeom prst="rect">
              <a:avLst/>
            </a:prstGeom>
            <a:ln w="12700" cap="flat">
              <a:noFill/>
              <a:miter lim="400000"/>
            </a:ln>
            <a:effectLst/>
          </p:spPr>
        </p:pic>
        <p:pic>
          <p:nvPicPr>
            <p:cNvPr id="1360" name="Image" descr="Image"/>
            <p:cNvPicPr>
              <a:picLocks noChangeAspect="1"/>
            </p:cNvPicPr>
            <p:nvPr/>
          </p:nvPicPr>
          <p:blipFill>
            <a:blip r:embed="rId10">
              <a:extLst/>
            </a:blip>
            <a:stretch>
              <a:fillRect/>
            </a:stretch>
          </p:blipFill>
          <p:spPr>
            <a:xfrm flipH="1">
              <a:off x="231855" y="7283875"/>
              <a:ext cx="1100420" cy="1720375"/>
            </a:xfrm>
            <a:prstGeom prst="rect">
              <a:avLst/>
            </a:prstGeom>
            <a:ln w="12700" cap="flat">
              <a:noFill/>
              <a:miter lim="400000"/>
            </a:ln>
            <a:effectLst/>
          </p:spPr>
        </p:pic>
        <p:pic>
          <p:nvPicPr>
            <p:cNvPr id="1361" name="Image" descr="Image"/>
            <p:cNvPicPr>
              <a:picLocks noChangeAspect="1"/>
            </p:cNvPicPr>
            <p:nvPr/>
          </p:nvPicPr>
          <p:blipFill>
            <a:blip r:embed="rId11">
              <a:extLst/>
            </a:blip>
            <a:stretch>
              <a:fillRect/>
            </a:stretch>
          </p:blipFill>
          <p:spPr>
            <a:xfrm>
              <a:off x="204038" y="9660228"/>
              <a:ext cx="1156054" cy="1651505"/>
            </a:xfrm>
            <a:prstGeom prst="rect">
              <a:avLst/>
            </a:prstGeom>
            <a:ln w="12700" cap="flat">
              <a:noFill/>
              <a:miter lim="400000"/>
            </a:ln>
            <a:effectLst/>
          </p:spPr>
        </p:pic>
        <p:pic>
          <p:nvPicPr>
            <p:cNvPr id="1362" name="image22.tif" descr="image22.tif"/>
            <p:cNvPicPr>
              <a:picLocks noChangeAspect="1"/>
            </p:cNvPicPr>
            <p:nvPr/>
          </p:nvPicPr>
          <p:blipFill>
            <a:blip r:embed="rId7">
              <a:extLst/>
            </a:blip>
            <a:stretch>
              <a:fillRect/>
            </a:stretch>
          </p:blipFill>
          <p:spPr>
            <a:xfrm flipH="1">
              <a:off x="231854" y="189197"/>
              <a:ext cx="1100421" cy="1560082"/>
            </a:xfrm>
            <a:prstGeom prst="rect">
              <a:avLst/>
            </a:prstGeom>
            <a:ln w="12700" cap="flat">
              <a:noFill/>
              <a:miter lim="400000"/>
            </a:ln>
            <a:effectLst/>
          </p:spPr>
        </p:pic>
        <p:sp>
          <p:nvSpPr>
            <p:cNvPr id="1363"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365"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366"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367"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368"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369"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70"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71"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72"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4" name="ANONYMOUS COMBINATIONS"/>
          <p:cNvSpPr txBox="1"/>
          <p:nvPr>
            <p:ph type="title" idx="4294967295"/>
          </p:nvPr>
        </p:nvSpPr>
        <p:spPr>
          <a:xfrm>
            <a:off x="4833937" y="4536281"/>
            <a:ext cx="14716126" cy="4643438"/>
          </a:xfrm>
          <a:prstGeom prst="rect">
            <a:avLst/>
          </a:prstGeom>
        </p:spPr>
        <p:txBody>
          <a:bodyPr/>
          <a:lstStyle/>
          <a:p>
            <a:pPr/>
            <a:r>
              <a:t>ANONYMOUS COMBINATIONS</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81" name="Group"/>
          <p:cNvGrpSpPr/>
          <p:nvPr/>
        </p:nvGrpSpPr>
        <p:grpSpPr>
          <a:xfrm>
            <a:off x="3847060" y="1010176"/>
            <a:ext cx="1335464" cy="11070665"/>
            <a:chOff x="0" y="0"/>
            <a:chExt cx="1335463" cy="11070663"/>
          </a:xfrm>
        </p:grpSpPr>
        <p:sp>
          <p:nvSpPr>
            <p:cNvPr id="137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7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7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7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8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382"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8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384"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385"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386" name="Quote Bubble"/>
          <p:cNvSpPr/>
          <p:nvPr/>
        </p:nvSpPr>
        <p:spPr>
          <a:xfrm>
            <a:off x="7590118" y="1522079"/>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87" name="Quote Bubble"/>
          <p:cNvSpPr/>
          <p:nvPr/>
        </p:nvSpPr>
        <p:spPr>
          <a:xfrm>
            <a:off x="7590118" y="10884505"/>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88" name="Quote Bubble"/>
          <p:cNvSpPr/>
          <p:nvPr/>
        </p:nvSpPr>
        <p:spPr>
          <a:xfrm>
            <a:off x="7590118"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89" name="Quote Bubble"/>
          <p:cNvSpPr/>
          <p:nvPr/>
        </p:nvSpPr>
        <p:spPr>
          <a:xfrm>
            <a:off x="7590118"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90" name="Quote Bubble"/>
          <p:cNvSpPr/>
          <p:nvPr/>
        </p:nvSpPr>
        <p:spPr>
          <a:xfrm>
            <a:off x="7590118"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405" name="Group"/>
          <p:cNvGrpSpPr/>
          <p:nvPr/>
        </p:nvGrpSpPr>
        <p:grpSpPr>
          <a:xfrm>
            <a:off x="5585070" y="1657476"/>
            <a:ext cx="1230203" cy="11143107"/>
            <a:chOff x="0" y="0"/>
            <a:chExt cx="1230201" cy="11143105"/>
          </a:xfrm>
        </p:grpSpPr>
        <p:pic>
          <p:nvPicPr>
            <p:cNvPr id="1391" name="Image" descr="Image"/>
            <p:cNvPicPr>
              <a:picLocks noChangeAspect="1"/>
            </p:cNvPicPr>
            <p:nvPr/>
          </p:nvPicPr>
          <p:blipFill>
            <a:blip r:embed="rId5">
              <a:extLst/>
            </a:blip>
            <a:stretch>
              <a:fillRect/>
            </a:stretch>
          </p:blipFill>
          <p:spPr>
            <a:xfrm>
              <a:off x="0" y="4679340"/>
              <a:ext cx="1230202" cy="1769285"/>
            </a:xfrm>
            <a:prstGeom prst="rect">
              <a:avLst/>
            </a:prstGeom>
            <a:ln w="12700" cap="flat">
              <a:noFill/>
              <a:miter lim="400000"/>
            </a:ln>
            <a:effectLst/>
          </p:spPr>
        </p:pic>
        <p:pic>
          <p:nvPicPr>
            <p:cNvPr id="1392" name="Image" descr="Image"/>
            <p:cNvPicPr>
              <a:picLocks noChangeAspect="1"/>
            </p:cNvPicPr>
            <p:nvPr/>
          </p:nvPicPr>
          <p:blipFill>
            <a:blip r:embed="rId6">
              <a:extLst/>
            </a:blip>
            <a:stretch>
              <a:fillRect/>
            </a:stretch>
          </p:blipFill>
          <p:spPr>
            <a:xfrm>
              <a:off x="16330" y="2400612"/>
              <a:ext cx="1197540" cy="1582471"/>
            </a:xfrm>
            <a:prstGeom prst="rect">
              <a:avLst/>
            </a:prstGeom>
            <a:ln w="12700" cap="flat">
              <a:noFill/>
              <a:miter lim="400000"/>
            </a:ln>
            <a:effectLst/>
          </p:spPr>
        </p:pic>
        <p:pic>
          <p:nvPicPr>
            <p:cNvPr id="1393" name="image22.tif" descr="image22.tif"/>
            <p:cNvPicPr>
              <a:picLocks noChangeAspect="1"/>
            </p:cNvPicPr>
            <p:nvPr/>
          </p:nvPicPr>
          <p:blipFill>
            <a:blip r:embed="rId7">
              <a:extLst/>
            </a:blip>
            <a:stretch>
              <a:fillRect/>
            </a:stretch>
          </p:blipFill>
          <p:spPr>
            <a:xfrm flipH="1">
              <a:off x="64890" y="9923"/>
              <a:ext cx="1100420" cy="1560081"/>
            </a:xfrm>
            <a:prstGeom prst="rect">
              <a:avLst/>
            </a:prstGeom>
            <a:ln w="12700" cap="flat">
              <a:noFill/>
              <a:miter lim="400000"/>
            </a:ln>
            <a:effectLst/>
          </p:spPr>
        </p:pic>
        <p:sp>
          <p:nvSpPr>
            <p:cNvPr id="1394"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395" name="Image" descr="Image"/>
            <p:cNvPicPr>
              <a:picLocks noChangeAspect="1"/>
            </p:cNvPicPr>
            <p:nvPr/>
          </p:nvPicPr>
          <p:blipFill>
            <a:blip r:embed="rId8">
              <a:extLst/>
            </a:blip>
            <a:stretch>
              <a:fillRect/>
            </a:stretch>
          </p:blipFill>
          <p:spPr>
            <a:xfrm flipH="1">
              <a:off x="65501" y="0"/>
              <a:ext cx="1099199" cy="1564243"/>
            </a:xfrm>
            <a:prstGeom prst="rect">
              <a:avLst/>
            </a:prstGeom>
            <a:ln w="12700" cap="flat">
              <a:noFill/>
              <a:miter lim="400000"/>
            </a:ln>
            <a:effectLst/>
          </p:spPr>
        </p:pic>
        <p:pic>
          <p:nvPicPr>
            <p:cNvPr id="1396" name="Image" descr="Image"/>
            <p:cNvPicPr>
              <a:picLocks noChangeAspect="1"/>
            </p:cNvPicPr>
            <p:nvPr/>
          </p:nvPicPr>
          <p:blipFill>
            <a:blip r:embed="rId9">
              <a:extLst/>
            </a:blip>
            <a:stretch>
              <a:fillRect/>
            </a:stretch>
          </p:blipFill>
          <p:spPr>
            <a:xfrm>
              <a:off x="39354" y="9480954"/>
              <a:ext cx="1151492" cy="1662152"/>
            </a:xfrm>
            <a:prstGeom prst="rect">
              <a:avLst/>
            </a:prstGeom>
            <a:ln w="12700" cap="flat">
              <a:noFill/>
              <a:miter lim="400000"/>
            </a:ln>
            <a:effectLst/>
          </p:spPr>
        </p:pic>
        <p:pic>
          <p:nvPicPr>
            <p:cNvPr id="1397" name="Image" descr="Image"/>
            <p:cNvPicPr>
              <a:picLocks noChangeAspect="1"/>
            </p:cNvPicPr>
            <p:nvPr/>
          </p:nvPicPr>
          <p:blipFill>
            <a:blip r:embed="rId10">
              <a:extLst/>
            </a:blip>
            <a:stretch>
              <a:fillRect/>
            </a:stretch>
          </p:blipFill>
          <p:spPr>
            <a:xfrm flipH="1">
              <a:off x="64891" y="7104601"/>
              <a:ext cx="1100420" cy="1720375"/>
            </a:xfrm>
            <a:prstGeom prst="rect">
              <a:avLst/>
            </a:prstGeom>
            <a:ln w="12700" cap="flat">
              <a:noFill/>
              <a:miter lim="400000"/>
            </a:ln>
            <a:effectLst/>
          </p:spPr>
        </p:pic>
        <p:pic>
          <p:nvPicPr>
            <p:cNvPr id="1398" name="Image" descr="Image"/>
            <p:cNvPicPr>
              <a:picLocks noChangeAspect="1"/>
            </p:cNvPicPr>
            <p:nvPr/>
          </p:nvPicPr>
          <p:blipFill>
            <a:blip r:embed="rId11">
              <a:extLst/>
            </a:blip>
            <a:stretch>
              <a:fillRect/>
            </a:stretch>
          </p:blipFill>
          <p:spPr>
            <a:xfrm>
              <a:off x="37074" y="9480954"/>
              <a:ext cx="1156053" cy="1651505"/>
            </a:xfrm>
            <a:prstGeom prst="rect">
              <a:avLst/>
            </a:prstGeom>
            <a:ln w="12700" cap="flat">
              <a:noFill/>
              <a:miter lim="400000"/>
            </a:ln>
            <a:effectLst/>
          </p:spPr>
        </p:pic>
        <p:sp>
          <p:nvSpPr>
            <p:cNvPr id="1399"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400"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401"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402"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403"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404"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9" name="SPEAKER 2"/>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2</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412"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413"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414" name="Quote Bubble"/>
          <p:cNvSpPr/>
          <p:nvPr/>
        </p:nvSpPr>
        <p:spPr>
          <a:xfrm>
            <a:off x="7590118" y="1522079"/>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420" name="Group"/>
          <p:cNvGrpSpPr/>
          <p:nvPr/>
        </p:nvGrpSpPr>
        <p:grpSpPr>
          <a:xfrm>
            <a:off x="3847060" y="1010176"/>
            <a:ext cx="1335464" cy="11070665"/>
            <a:chOff x="0" y="0"/>
            <a:chExt cx="1335463" cy="11070663"/>
          </a:xfrm>
        </p:grpSpPr>
        <p:sp>
          <p:nvSpPr>
            <p:cNvPr id="1415"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16"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17"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18"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19"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421"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22"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42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424"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425"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426" name="Quote Bubble"/>
          <p:cNvSpPr/>
          <p:nvPr/>
        </p:nvSpPr>
        <p:spPr>
          <a:xfrm>
            <a:off x="7590118" y="10884505"/>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27" name="Quote Bubble"/>
          <p:cNvSpPr/>
          <p:nvPr/>
        </p:nvSpPr>
        <p:spPr>
          <a:xfrm>
            <a:off x="7590118" y="8543898"/>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28" name="Quote Bubble"/>
          <p:cNvSpPr/>
          <p:nvPr/>
        </p:nvSpPr>
        <p:spPr>
          <a:xfrm>
            <a:off x="7590118"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29" name="Quote Bubble"/>
          <p:cNvSpPr/>
          <p:nvPr/>
        </p:nvSpPr>
        <p:spPr>
          <a:xfrm>
            <a:off x="7590118"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444" name="Group"/>
          <p:cNvGrpSpPr/>
          <p:nvPr/>
        </p:nvGrpSpPr>
        <p:grpSpPr>
          <a:xfrm>
            <a:off x="5585070" y="1657476"/>
            <a:ext cx="1230203" cy="11143107"/>
            <a:chOff x="0" y="0"/>
            <a:chExt cx="1230201" cy="11143105"/>
          </a:xfrm>
        </p:grpSpPr>
        <p:pic>
          <p:nvPicPr>
            <p:cNvPr id="1430" name="Image" descr="Image"/>
            <p:cNvPicPr>
              <a:picLocks noChangeAspect="1"/>
            </p:cNvPicPr>
            <p:nvPr/>
          </p:nvPicPr>
          <p:blipFill>
            <a:blip r:embed="rId5">
              <a:extLst/>
            </a:blip>
            <a:stretch>
              <a:fillRect/>
            </a:stretch>
          </p:blipFill>
          <p:spPr>
            <a:xfrm>
              <a:off x="0" y="4679340"/>
              <a:ext cx="1230202" cy="1769285"/>
            </a:xfrm>
            <a:prstGeom prst="rect">
              <a:avLst/>
            </a:prstGeom>
            <a:ln w="12700" cap="flat">
              <a:noFill/>
              <a:miter lim="400000"/>
            </a:ln>
            <a:effectLst/>
          </p:spPr>
        </p:pic>
        <p:pic>
          <p:nvPicPr>
            <p:cNvPr id="1431" name="Image" descr="Image"/>
            <p:cNvPicPr>
              <a:picLocks noChangeAspect="1"/>
            </p:cNvPicPr>
            <p:nvPr/>
          </p:nvPicPr>
          <p:blipFill>
            <a:blip r:embed="rId6">
              <a:extLst/>
            </a:blip>
            <a:stretch>
              <a:fillRect/>
            </a:stretch>
          </p:blipFill>
          <p:spPr>
            <a:xfrm>
              <a:off x="16330" y="2400612"/>
              <a:ext cx="1197540" cy="1582471"/>
            </a:xfrm>
            <a:prstGeom prst="rect">
              <a:avLst/>
            </a:prstGeom>
            <a:ln w="12700" cap="flat">
              <a:noFill/>
              <a:miter lim="400000"/>
            </a:ln>
            <a:effectLst/>
          </p:spPr>
        </p:pic>
        <p:pic>
          <p:nvPicPr>
            <p:cNvPr id="1432" name="image22.tif" descr="image22.tif"/>
            <p:cNvPicPr>
              <a:picLocks noChangeAspect="1"/>
            </p:cNvPicPr>
            <p:nvPr/>
          </p:nvPicPr>
          <p:blipFill>
            <a:blip r:embed="rId7">
              <a:extLst/>
            </a:blip>
            <a:stretch>
              <a:fillRect/>
            </a:stretch>
          </p:blipFill>
          <p:spPr>
            <a:xfrm flipH="1">
              <a:off x="64890" y="9923"/>
              <a:ext cx="1100420" cy="1560081"/>
            </a:xfrm>
            <a:prstGeom prst="rect">
              <a:avLst/>
            </a:prstGeom>
            <a:ln w="12700" cap="flat">
              <a:noFill/>
              <a:miter lim="400000"/>
            </a:ln>
            <a:effectLst/>
          </p:spPr>
        </p:pic>
        <p:sp>
          <p:nvSpPr>
            <p:cNvPr id="1433"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434" name="Image" descr="Image"/>
            <p:cNvPicPr>
              <a:picLocks noChangeAspect="1"/>
            </p:cNvPicPr>
            <p:nvPr/>
          </p:nvPicPr>
          <p:blipFill>
            <a:blip r:embed="rId8">
              <a:extLst/>
            </a:blip>
            <a:stretch>
              <a:fillRect/>
            </a:stretch>
          </p:blipFill>
          <p:spPr>
            <a:xfrm flipH="1">
              <a:off x="65501" y="0"/>
              <a:ext cx="1099199" cy="1564243"/>
            </a:xfrm>
            <a:prstGeom prst="rect">
              <a:avLst/>
            </a:prstGeom>
            <a:ln w="12700" cap="flat">
              <a:noFill/>
              <a:miter lim="400000"/>
            </a:ln>
            <a:effectLst/>
          </p:spPr>
        </p:pic>
        <p:pic>
          <p:nvPicPr>
            <p:cNvPr id="1435" name="Image" descr="Image"/>
            <p:cNvPicPr>
              <a:picLocks noChangeAspect="1"/>
            </p:cNvPicPr>
            <p:nvPr/>
          </p:nvPicPr>
          <p:blipFill>
            <a:blip r:embed="rId9">
              <a:extLst/>
            </a:blip>
            <a:stretch>
              <a:fillRect/>
            </a:stretch>
          </p:blipFill>
          <p:spPr>
            <a:xfrm>
              <a:off x="39354" y="9480954"/>
              <a:ext cx="1151492" cy="1662152"/>
            </a:xfrm>
            <a:prstGeom prst="rect">
              <a:avLst/>
            </a:prstGeom>
            <a:ln w="12700" cap="flat">
              <a:noFill/>
              <a:miter lim="400000"/>
            </a:ln>
            <a:effectLst/>
          </p:spPr>
        </p:pic>
        <p:pic>
          <p:nvPicPr>
            <p:cNvPr id="1436" name="Image" descr="Image"/>
            <p:cNvPicPr>
              <a:picLocks noChangeAspect="1"/>
            </p:cNvPicPr>
            <p:nvPr/>
          </p:nvPicPr>
          <p:blipFill>
            <a:blip r:embed="rId10">
              <a:extLst/>
            </a:blip>
            <a:stretch>
              <a:fillRect/>
            </a:stretch>
          </p:blipFill>
          <p:spPr>
            <a:xfrm flipH="1">
              <a:off x="64891" y="7104601"/>
              <a:ext cx="1100420" cy="1720375"/>
            </a:xfrm>
            <a:prstGeom prst="rect">
              <a:avLst/>
            </a:prstGeom>
            <a:ln w="12700" cap="flat">
              <a:noFill/>
              <a:miter lim="400000"/>
            </a:ln>
            <a:effectLst/>
          </p:spPr>
        </p:pic>
        <p:pic>
          <p:nvPicPr>
            <p:cNvPr id="1437" name="Image" descr="Image"/>
            <p:cNvPicPr>
              <a:picLocks noChangeAspect="1"/>
            </p:cNvPicPr>
            <p:nvPr/>
          </p:nvPicPr>
          <p:blipFill>
            <a:blip r:embed="rId11">
              <a:extLst/>
            </a:blip>
            <a:stretch>
              <a:fillRect/>
            </a:stretch>
          </p:blipFill>
          <p:spPr>
            <a:xfrm>
              <a:off x="37074" y="9480954"/>
              <a:ext cx="1156053" cy="1651505"/>
            </a:xfrm>
            <a:prstGeom prst="rect">
              <a:avLst/>
            </a:prstGeom>
            <a:ln w="12700" cap="flat">
              <a:noFill/>
              <a:miter lim="400000"/>
            </a:ln>
            <a:effectLst/>
          </p:spPr>
        </p:pic>
        <p:sp>
          <p:nvSpPr>
            <p:cNvPr id="1438"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439"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440"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441"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442"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443"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8"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449"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450"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451" name="Quote Bubble"/>
          <p:cNvSpPr/>
          <p:nvPr/>
        </p:nvSpPr>
        <p:spPr>
          <a:xfrm>
            <a:off x="7590118" y="1522079"/>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457" name="Group"/>
          <p:cNvGrpSpPr/>
          <p:nvPr/>
        </p:nvGrpSpPr>
        <p:grpSpPr>
          <a:xfrm>
            <a:off x="3847060" y="1010176"/>
            <a:ext cx="1335464" cy="11070665"/>
            <a:chOff x="0" y="0"/>
            <a:chExt cx="1335463" cy="11070663"/>
          </a:xfrm>
        </p:grpSpPr>
        <p:sp>
          <p:nvSpPr>
            <p:cNvPr id="145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5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5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5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5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458"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59"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460"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461"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462"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463" name="Quote Bubble"/>
          <p:cNvSpPr/>
          <p:nvPr/>
        </p:nvSpPr>
        <p:spPr>
          <a:xfrm>
            <a:off x="7590118" y="10884505"/>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64"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65" name="Quote Bubble"/>
          <p:cNvSpPr/>
          <p:nvPr/>
        </p:nvSpPr>
        <p:spPr>
          <a:xfrm>
            <a:off x="7590118"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66" name="Quote Bubble"/>
          <p:cNvSpPr/>
          <p:nvPr/>
        </p:nvSpPr>
        <p:spPr>
          <a:xfrm>
            <a:off x="7590118"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481" name="Group"/>
          <p:cNvGrpSpPr/>
          <p:nvPr/>
        </p:nvGrpSpPr>
        <p:grpSpPr>
          <a:xfrm>
            <a:off x="5585070" y="1657476"/>
            <a:ext cx="1230203" cy="11143107"/>
            <a:chOff x="0" y="0"/>
            <a:chExt cx="1230201" cy="11143105"/>
          </a:xfrm>
        </p:grpSpPr>
        <p:pic>
          <p:nvPicPr>
            <p:cNvPr id="1467" name="Image" descr="Image"/>
            <p:cNvPicPr>
              <a:picLocks noChangeAspect="1"/>
            </p:cNvPicPr>
            <p:nvPr/>
          </p:nvPicPr>
          <p:blipFill>
            <a:blip r:embed="rId5">
              <a:extLst/>
            </a:blip>
            <a:stretch>
              <a:fillRect/>
            </a:stretch>
          </p:blipFill>
          <p:spPr>
            <a:xfrm>
              <a:off x="0" y="4679340"/>
              <a:ext cx="1230202" cy="1769285"/>
            </a:xfrm>
            <a:prstGeom prst="rect">
              <a:avLst/>
            </a:prstGeom>
            <a:ln w="12700" cap="flat">
              <a:noFill/>
              <a:miter lim="400000"/>
            </a:ln>
            <a:effectLst/>
          </p:spPr>
        </p:pic>
        <p:pic>
          <p:nvPicPr>
            <p:cNvPr id="1468" name="Image" descr="Image"/>
            <p:cNvPicPr>
              <a:picLocks noChangeAspect="1"/>
            </p:cNvPicPr>
            <p:nvPr/>
          </p:nvPicPr>
          <p:blipFill>
            <a:blip r:embed="rId6">
              <a:extLst/>
            </a:blip>
            <a:stretch>
              <a:fillRect/>
            </a:stretch>
          </p:blipFill>
          <p:spPr>
            <a:xfrm>
              <a:off x="16330" y="2400612"/>
              <a:ext cx="1197540" cy="1582471"/>
            </a:xfrm>
            <a:prstGeom prst="rect">
              <a:avLst/>
            </a:prstGeom>
            <a:ln w="12700" cap="flat">
              <a:noFill/>
              <a:miter lim="400000"/>
            </a:ln>
            <a:effectLst/>
          </p:spPr>
        </p:pic>
        <p:pic>
          <p:nvPicPr>
            <p:cNvPr id="1469" name="image22.tif" descr="image22.tif"/>
            <p:cNvPicPr>
              <a:picLocks noChangeAspect="1"/>
            </p:cNvPicPr>
            <p:nvPr/>
          </p:nvPicPr>
          <p:blipFill>
            <a:blip r:embed="rId7">
              <a:extLst/>
            </a:blip>
            <a:stretch>
              <a:fillRect/>
            </a:stretch>
          </p:blipFill>
          <p:spPr>
            <a:xfrm flipH="1">
              <a:off x="64890" y="9923"/>
              <a:ext cx="1100420" cy="1560081"/>
            </a:xfrm>
            <a:prstGeom prst="rect">
              <a:avLst/>
            </a:prstGeom>
            <a:ln w="12700" cap="flat">
              <a:noFill/>
              <a:miter lim="400000"/>
            </a:ln>
            <a:effectLst/>
          </p:spPr>
        </p:pic>
        <p:sp>
          <p:nvSpPr>
            <p:cNvPr id="1470"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471" name="Image" descr="Image"/>
            <p:cNvPicPr>
              <a:picLocks noChangeAspect="1"/>
            </p:cNvPicPr>
            <p:nvPr/>
          </p:nvPicPr>
          <p:blipFill>
            <a:blip r:embed="rId8">
              <a:extLst/>
            </a:blip>
            <a:stretch>
              <a:fillRect/>
            </a:stretch>
          </p:blipFill>
          <p:spPr>
            <a:xfrm flipH="1">
              <a:off x="65501" y="0"/>
              <a:ext cx="1099199" cy="1564243"/>
            </a:xfrm>
            <a:prstGeom prst="rect">
              <a:avLst/>
            </a:prstGeom>
            <a:ln w="12700" cap="flat">
              <a:noFill/>
              <a:miter lim="400000"/>
            </a:ln>
            <a:effectLst/>
          </p:spPr>
        </p:pic>
        <p:pic>
          <p:nvPicPr>
            <p:cNvPr id="1472" name="Image" descr="Image"/>
            <p:cNvPicPr>
              <a:picLocks noChangeAspect="1"/>
            </p:cNvPicPr>
            <p:nvPr/>
          </p:nvPicPr>
          <p:blipFill>
            <a:blip r:embed="rId9">
              <a:extLst/>
            </a:blip>
            <a:stretch>
              <a:fillRect/>
            </a:stretch>
          </p:blipFill>
          <p:spPr>
            <a:xfrm>
              <a:off x="39354" y="9480954"/>
              <a:ext cx="1151492" cy="1662152"/>
            </a:xfrm>
            <a:prstGeom prst="rect">
              <a:avLst/>
            </a:prstGeom>
            <a:ln w="12700" cap="flat">
              <a:noFill/>
              <a:miter lim="400000"/>
            </a:ln>
            <a:effectLst/>
          </p:spPr>
        </p:pic>
        <p:pic>
          <p:nvPicPr>
            <p:cNvPr id="1473" name="Image" descr="Image"/>
            <p:cNvPicPr>
              <a:picLocks noChangeAspect="1"/>
            </p:cNvPicPr>
            <p:nvPr/>
          </p:nvPicPr>
          <p:blipFill>
            <a:blip r:embed="rId10">
              <a:extLst/>
            </a:blip>
            <a:stretch>
              <a:fillRect/>
            </a:stretch>
          </p:blipFill>
          <p:spPr>
            <a:xfrm flipH="1">
              <a:off x="64891" y="7104601"/>
              <a:ext cx="1100420" cy="1720375"/>
            </a:xfrm>
            <a:prstGeom prst="rect">
              <a:avLst/>
            </a:prstGeom>
            <a:ln w="12700" cap="flat">
              <a:noFill/>
              <a:miter lim="400000"/>
            </a:ln>
            <a:effectLst/>
          </p:spPr>
        </p:pic>
        <p:pic>
          <p:nvPicPr>
            <p:cNvPr id="1474" name="Image" descr="Image"/>
            <p:cNvPicPr>
              <a:picLocks noChangeAspect="1"/>
            </p:cNvPicPr>
            <p:nvPr/>
          </p:nvPicPr>
          <p:blipFill>
            <a:blip r:embed="rId11">
              <a:extLst/>
            </a:blip>
            <a:stretch>
              <a:fillRect/>
            </a:stretch>
          </p:blipFill>
          <p:spPr>
            <a:xfrm>
              <a:off x="37074" y="9480954"/>
              <a:ext cx="1156053" cy="1651505"/>
            </a:xfrm>
            <a:prstGeom prst="rect">
              <a:avLst/>
            </a:prstGeom>
            <a:ln w="12700" cap="flat">
              <a:noFill/>
              <a:miter lim="400000"/>
            </a:ln>
            <a:effectLst/>
          </p:spPr>
        </p:pic>
        <p:sp>
          <p:nvSpPr>
            <p:cNvPr id="1475"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476"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477"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478"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479"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480"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5" name="SPEAKER 3"/>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3</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7"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88"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489"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490"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491" name="Quote Bubble"/>
          <p:cNvSpPr/>
          <p:nvPr/>
        </p:nvSpPr>
        <p:spPr>
          <a:xfrm>
            <a:off x="7590118" y="3917462"/>
            <a:ext cx="1394409" cy="1184919"/>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92"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498" name="Group"/>
          <p:cNvGrpSpPr/>
          <p:nvPr/>
        </p:nvGrpSpPr>
        <p:grpSpPr>
          <a:xfrm>
            <a:off x="3847060" y="1010176"/>
            <a:ext cx="1335464" cy="11070665"/>
            <a:chOff x="0" y="0"/>
            <a:chExt cx="1335463" cy="11070663"/>
          </a:xfrm>
        </p:grpSpPr>
        <p:sp>
          <p:nvSpPr>
            <p:cNvPr id="1493"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94"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95"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96"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97"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499"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00"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50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502"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503"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504"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05"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06"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521" name="Group"/>
          <p:cNvGrpSpPr/>
          <p:nvPr/>
        </p:nvGrpSpPr>
        <p:grpSpPr>
          <a:xfrm>
            <a:off x="5585070" y="1657476"/>
            <a:ext cx="1230203" cy="11143107"/>
            <a:chOff x="0" y="0"/>
            <a:chExt cx="1230201" cy="11143105"/>
          </a:xfrm>
        </p:grpSpPr>
        <p:pic>
          <p:nvPicPr>
            <p:cNvPr id="1507" name="Image" descr="Image"/>
            <p:cNvPicPr>
              <a:picLocks noChangeAspect="1"/>
            </p:cNvPicPr>
            <p:nvPr/>
          </p:nvPicPr>
          <p:blipFill>
            <a:blip r:embed="rId5">
              <a:extLst/>
            </a:blip>
            <a:stretch>
              <a:fillRect/>
            </a:stretch>
          </p:blipFill>
          <p:spPr>
            <a:xfrm>
              <a:off x="0" y="4679340"/>
              <a:ext cx="1230202" cy="1769285"/>
            </a:xfrm>
            <a:prstGeom prst="rect">
              <a:avLst/>
            </a:prstGeom>
            <a:ln w="12700" cap="flat">
              <a:noFill/>
              <a:miter lim="400000"/>
            </a:ln>
            <a:effectLst/>
          </p:spPr>
        </p:pic>
        <p:pic>
          <p:nvPicPr>
            <p:cNvPr id="1508" name="Image" descr="Image"/>
            <p:cNvPicPr>
              <a:picLocks noChangeAspect="1"/>
            </p:cNvPicPr>
            <p:nvPr/>
          </p:nvPicPr>
          <p:blipFill>
            <a:blip r:embed="rId6">
              <a:extLst/>
            </a:blip>
            <a:stretch>
              <a:fillRect/>
            </a:stretch>
          </p:blipFill>
          <p:spPr>
            <a:xfrm>
              <a:off x="16330" y="2400612"/>
              <a:ext cx="1197540" cy="1582471"/>
            </a:xfrm>
            <a:prstGeom prst="rect">
              <a:avLst/>
            </a:prstGeom>
            <a:ln w="12700" cap="flat">
              <a:noFill/>
              <a:miter lim="400000"/>
            </a:ln>
            <a:effectLst/>
          </p:spPr>
        </p:pic>
        <p:pic>
          <p:nvPicPr>
            <p:cNvPr id="1509" name="image22.tif" descr="image22.tif"/>
            <p:cNvPicPr>
              <a:picLocks noChangeAspect="1"/>
            </p:cNvPicPr>
            <p:nvPr/>
          </p:nvPicPr>
          <p:blipFill>
            <a:blip r:embed="rId7">
              <a:extLst/>
            </a:blip>
            <a:stretch>
              <a:fillRect/>
            </a:stretch>
          </p:blipFill>
          <p:spPr>
            <a:xfrm flipH="1">
              <a:off x="64890" y="9923"/>
              <a:ext cx="1100420" cy="1560081"/>
            </a:xfrm>
            <a:prstGeom prst="rect">
              <a:avLst/>
            </a:prstGeom>
            <a:ln w="12700" cap="flat">
              <a:noFill/>
              <a:miter lim="400000"/>
            </a:ln>
            <a:effectLst/>
          </p:spPr>
        </p:pic>
        <p:sp>
          <p:nvSpPr>
            <p:cNvPr id="1510"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511" name="Image" descr="Image"/>
            <p:cNvPicPr>
              <a:picLocks noChangeAspect="1"/>
            </p:cNvPicPr>
            <p:nvPr/>
          </p:nvPicPr>
          <p:blipFill>
            <a:blip r:embed="rId8">
              <a:extLst/>
            </a:blip>
            <a:stretch>
              <a:fillRect/>
            </a:stretch>
          </p:blipFill>
          <p:spPr>
            <a:xfrm flipH="1">
              <a:off x="65501" y="0"/>
              <a:ext cx="1099199" cy="1564243"/>
            </a:xfrm>
            <a:prstGeom prst="rect">
              <a:avLst/>
            </a:prstGeom>
            <a:ln w="12700" cap="flat">
              <a:noFill/>
              <a:miter lim="400000"/>
            </a:ln>
            <a:effectLst/>
          </p:spPr>
        </p:pic>
        <p:pic>
          <p:nvPicPr>
            <p:cNvPr id="1512" name="Image" descr="Image"/>
            <p:cNvPicPr>
              <a:picLocks noChangeAspect="1"/>
            </p:cNvPicPr>
            <p:nvPr/>
          </p:nvPicPr>
          <p:blipFill>
            <a:blip r:embed="rId9">
              <a:extLst/>
            </a:blip>
            <a:stretch>
              <a:fillRect/>
            </a:stretch>
          </p:blipFill>
          <p:spPr>
            <a:xfrm>
              <a:off x="39354" y="9480954"/>
              <a:ext cx="1151492" cy="1662152"/>
            </a:xfrm>
            <a:prstGeom prst="rect">
              <a:avLst/>
            </a:prstGeom>
            <a:ln w="12700" cap="flat">
              <a:noFill/>
              <a:miter lim="400000"/>
            </a:ln>
            <a:effectLst/>
          </p:spPr>
        </p:pic>
        <p:pic>
          <p:nvPicPr>
            <p:cNvPr id="1513" name="Image" descr="Image"/>
            <p:cNvPicPr>
              <a:picLocks noChangeAspect="1"/>
            </p:cNvPicPr>
            <p:nvPr/>
          </p:nvPicPr>
          <p:blipFill>
            <a:blip r:embed="rId10">
              <a:extLst/>
            </a:blip>
            <a:stretch>
              <a:fillRect/>
            </a:stretch>
          </p:blipFill>
          <p:spPr>
            <a:xfrm flipH="1">
              <a:off x="64891" y="7104601"/>
              <a:ext cx="1100420" cy="1720375"/>
            </a:xfrm>
            <a:prstGeom prst="rect">
              <a:avLst/>
            </a:prstGeom>
            <a:ln w="12700" cap="flat">
              <a:noFill/>
              <a:miter lim="400000"/>
            </a:ln>
            <a:effectLst/>
          </p:spPr>
        </p:pic>
        <p:pic>
          <p:nvPicPr>
            <p:cNvPr id="1514" name="Image" descr="Image"/>
            <p:cNvPicPr>
              <a:picLocks noChangeAspect="1"/>
            </p:cNvPicPr>
            <p:nvPr/>
          </p:nvPicPr>
          <p:blipFill>
            <a:blip r:embed="rId11">
              <a:extLst/>
            </a:blip>
            <a:stretch>
              <a:fillRect/>
            </a:stretch>
          </p:blipFill>
          <p:spPr>
            <a:xfrm>
              <a:off x="37074" y="9480954"/>
              <a:ext cx="1156053" cy="1651505"/>
            </a:xfrm>
            <a:prstGeom prst="rect">
              <a:avLst/>
            </a:prstGeom>
            <a:ln w="12700" cap="flat">
              <a:noFill/>
              <a:miter lim="400000"/>
            </a:ln>
            <a:effectLst/>
          </p:spPr>
        </p:pic>
        <p:sp>
          <p:nvSpPr>
            <p:cNvPr id="1515"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516"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517"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518"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519"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520"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30" name="Group"/>
          <p:cNvGrpSpPr/>
          <p:nvPr/>
        </p:nvGrpSpPr>
        <p:grpSpPr>
          <a:xfrm>
            <a:off x="3847060" y="1010176"/>
            <a:ext cx="1335464" cy="11070665"/>
            <a:chOff x="0" y="0"/>
            <a:chExt cx="1335463" cy="11070663"/>
          </a:xfrm>
        </p:grpSpPr>
        <p:sp>
          <p:nvSpPr>
            <p:cNvPr id="1525"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26"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27"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28"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29"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531"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32"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3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534"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535"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536"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537"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538"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539"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540" name="Quote Bubble"/>
          <p:cNvSpPr/>
          <p:nvPr/>
        </p:nvSpPr>
        <p:spPr>
          <a:xfrm>
            <a:off x="7590118" y="3917462"/>
            <a:ext cx="1394409" cy="1184919"/>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41"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42"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43"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44"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6E359"/>
                </a:solidFill>
                <a:latin typeface="+mn-lt"/>
                <a:ea typeface="+mn-ea"/>
                <a:cs typeface="+mn-cs"/>
                <a:sym typeface="Helvetica Neue Medium"/>
              </a:defRPr>
            </a:pPr>
          </a:p>
        </p:txBody>
      </p:sp>
      <p:grpSp>
        <p:nvGrpSpPr>
          <p:cNvPr id="1559" name="Group"/>
          <p:cNvGrpSpPr/>
          <p:nvPr/>
        </p:nvGrpSpPr>
        <p:grpSpPr>
          <a:xfrm>
            <a:off x="5585070" y="1657476"/>
            <a:ext cx="1230203" cy="11143107"/>
            <a:chOff x="0" y="0"/>
            <a:chExt cx="1230201" cy="11143105"/>
          </a:xfrm>
        </p:grpSpPr>
        <p:pic>
          <p:nvPicPr>
            <p:cNvPr id="1545" name="Image" descr="Image"/>
            <p:cNvPicPr>
              <a:picLocks noChangeAspect="1"/>
            </p:cNvPicPr>
            <p:nvPr/>
          </p:nvPicPr>
          <p:blipFill>
            <a:blip r:embed="rId5">
              <a:extLst/>
            </a:blip>
            <a:stretch>
              <a:fillRect/>
            </a:stretch>
          </p:blipFill>
          <p:spPr>
            <a:xfrm>
              <a:off x="0" y="4679340"/>
              <a:ext cx="1230202" cy="1769285"/>
            </a:xfrm>
            <a:prstGeom prst="rect">
              <a:avLst/>
            </a:prstGeom>
            <a:ln w="12700" cap="flat">
              <a:noFill/>
              <a:miter lim="400000"/>
            </a:ln>
            <a:effectLst/>
          </p:spPr>
        </p:pic>
        <p:pic>
          <p:nvPicPr>
            <p:cNvPr id="1546" name="Image" descr="Image"/>
            <p:cNvPicPr>
              <a:picLocks noChangeAspect="1"/>
            </p:cNvPicPr>
            <p:nvPr/>
          </p:nvPicPr>
          <p:blipFill>
            <a:blip r:embed="rId6">
              <a:extLst/>
            </a:blip>
            <a:stretch>
              <a:fillRect/>
            </a:stretch>
          </p:blipFill>
          <p:spPr>
            <a:xfrm>
              <a:off x="16330" y="2400612"/>
              <a:ext cx="1197540" cy="1582471"/>
            </a:xfrm>
            <a:prstGeom prst="rect">
              <a:avLst/>
            </a:prstGeom>
            <a:ln w="12700" cap="flat">
              <a:noFill/>
              <a:miter lim="400000"/>
            </a:ln>
            <a:effectLst/>
          </p:spPr>
        </p:pic>
        <p:pic>
          <p:nvPicPr>
            <p:cNvPr id="1547" name="image22.tif" descr="image22.tif"/>
            <p:cNvPicPr>
              <a:picLocks noChangeAspect="1"/>
            </p:cNvPicPr>
            <p:nvPr/>
          </p:nvPicPr>
          <p:blipFill>
            <a:blip r:embed="rId7">
              <a:extLst/>
            </a:blip>
            <a:stretch>
              <a:fillRect/>
            </a:stretch>
          </p:blipFill>
          <p:spPr>
            <a:xfrm flipH="1">
              <a:off x="64890" y="9923"/>
              <a:ext cx="1100420" cy="1560081"/>
            </a:xfrm>
            <a:prstGeom prst="rect">
              <a:avLst/>
            </a:prstGeom>
            <a:ln w="12700" cap="flat">
              <a:noFill/>
              <a:miter lim="400000"/>
            </a:ln>
            <a:effectLst/>
          </p:spPr>
        </p:pic>
        <p:sp>
          <p:nvSpPr>
            <p:cNvPr id="1548"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549" name="Image" descr="Image"/>
            <p:cNvPicPr>
              <a:picLocks noChangeAspect="1"/>
            </p:cNvPicPr>
            <p:nvPr/>
          </p:nvPicPr>
          <p:blipFill>
            <a:blip r:embed="rId8">
              <a:extLst/>
            </a:blip>
            <a:stretch>
              <a:fillRect/>
            </a:stretch>
          </p:blipFill>
          <p:spPr>
            <a:xfrm flipH="1">
              <a:off x="65501" y="0"/>
              <a:ext cx="1099199" cy="1564243"/>
            </a:xfrm>
            <a:prstGeom prst="rect">
              <a:avLst/>
            </a:prstGeom>
            <a:ln w="12700" cap="flat">
              <a:noFill/>
              <a:miter lim="400000"/>
            </a:ln>
            <a:effectLst/>
          </p:spPr>
        </p:pic>
        <p:pic>
          <p:nvPicPr>
            <p:cNvPr id="1550" name="Image" descr="Image"/>
            <p:cNvPicPr>
              <a:picLocks noChangeAspect="1"/>
            </p:cNvPicPr>
            <p:nvPr/>
          </p:nvPicPr>
          <p:blipFill>
            <a:blip r:embed="rId9">
              <a:extLst/>
            </a:blip>
            <a:stretch>
              <a:fillRect/>
            </a:stretch>
          </p:blipFill>
          <p:spPr>
            <a:xfrm>
              <a:off x="39354" y="9480954"/>
              <a:ext cx="1151492" cy="1662152"/>
            </a:xfrm>
            <a:prstGeom prst="rect">
              <a:avLst/>
            </a:prstGeom>
            <a:ln w="12700" cap="flat">
              <a:noFill/>
              <a:miter lim="400000"/>
            </a:ln>
            <a:effectLst/>
          </p:spPr>
        </p:pic>
        <p:pic>
          <p:nvPicPr>
            <p:cNvPr id="1551" name="Image" descr="Image"/>
            <p:cNvPicPr>
              <a:picLocks noChangeAspect="1"/>
            </p:cNvPicPr>
            <p:nvPr/>
          </p:nvPicPr>
          <p:blipFill>
            <a:blip r:embed="rId10">
              <a:extLst/>
            </a:blip>
            <a:stretch>
              <a:fillRect/>
            </a:stretch>
          </p:blipFill>
          <p:spPr>
            <a:xfrm flipH="1">
              <a:off x="64891" y="7104601"/>
              <a:ext cx="1100420" cy="1720375"/>
            </a:xfrm>
            <a:prstGeom prst="rect">
              <a:avLst/>
            </a:prstGeom>
            <a:ln w="12700" cap="flat">
              <a:noFill/>
              <a:miter lim="400000"/>
            </a:ln>
            <a:effectLst/>
          </p:spPr>
        </p:pic>
        <p:pic>
          <p:nvPicPr>
            <p:cNvPr id="1552" name="Image" descr="Image"/>
            <p:cNvPicPr>
              <a:picLocks noChangeAspect="1"/>
            </p:cNvPicPr>
            <p:nvPr/>
          </p:nvPicPr>
          <p:blipFill>
            <a:blip r:embed="rId11">
              <a:extLst/>
            </a:blip>
            <a:stretch>
              <a:fillRect/>
            </a:stretch>
          </p:blipFill>
          <p:spPr>
            <a:xfrm>
              <a:off x="37074" y="9480954"/>
              <a:ext cx="1156053" cy="1651505"/>
            </a:xfrm>
            <a:prstGeom prst="rect">
              <a:avLst/>
            </a:prstGeom>
            <a:ln w="12700" cap="flat">
              <a:noFill/>
              <a:miter lim="400000"/>
            </a:ln>
            <a:effectLst/>
          </p:spPr>
        </p:pic>
        <p:sp>
          <p:nvSpPr>
            <p:cNvPr id="1553"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554"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555"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556"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557"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558"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68" name="Group"/>
          <p:cNvGrpSpPr/>
          <p:nvPr/>
        </p:nvGrpSpPr>
        <p:grpSpPr>
          <a:xfrm>
            <a:off x="3847060" y="1010176"/>
            <a:ext cx="1335464" cy="11070665"/>
            <a:chOff x="0" y="0"/>
            <a:chExt cx="1335463" cy="11070663"/>
          </a:xfrm>
        </p:grpSpPr>
        <p:sp>
          <p:nvSpPr>
            <p:cNvPr id="1563"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64"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65"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66"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67"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569"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70"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7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572"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573"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574" name="4"/>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57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576" name="2"/>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577" name="1"/>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1</a:t>
            </a:r>
          </a:p>
        </p:txBody>
      </p:sp>
      <p:sp>
        <p:nvSpPr>
          <p:cNvPr id="1578" name="Quote Bubble"/>
          <p:cNvSpPr/>
          <p:nvPr/>
        </p:nvSpPr>
        <p:spPr>
          <a:xfrm>
            <a:off x="7590118" y="3917462"/>
            <a:ext cx="1394409" cy="1184919"/>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79"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80"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81"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82"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597" name="Group"/>
          <p:cNvGrpSpPr/>
          <p:nvPr/>
        </p:nvGrpSpPr>
        <p:grpSpPr>
          <a:xfrm>
            <a:off x="5585070" y="1657476"/>
            <a:ext cx="1230203" cy="11143107"/>
            <a:chOff x="0" y="0"/>
            <a:chExt cx="1230201" cy="11143105"/>
          </a:xfrm>
        </p:grpSpPr>
        <p:pic>
          <p:nvPicPr>
            <p:cNvPr id="1583" name="Image" descr="Image"/>
            <p:cNvPicPr>
              <a:picLocks noChangeAspect="1"/>
            </p:cNvPicPr>
            <p:nvPr/>
          </p:nvPicPr>
          <p:blipFill>
            <a:blip r:embed="rId5">
              <a:extLst/>
            </a:blip>
            <a:stretch>
              <a:fillRect/>
            </a:stretch>
          </p:blipFill>
          <p:spPr>
            <a:xfrm>
              <a:off x="0" y="4679340"/>
              <a:ext cx="1230202" cy="1769285"/>
            </a:xfrm>
            <a:prstGeom prst="rect">
              <a:avLst/>
            </a:prstGeom>
            <a:ln w="12700" cap="flat">
              <a:noFill/>
              <a:miter lim="400000"/>
            </a:ln>
            <a:effectLst/>
          </p:spPr>
        </p:pic>
        <p:pic>
          <p:nvPicPr>
            <p:cNvPr id="1584" name="Image" descr="Image"/>
            <p:cNvPicPr>
              <a:picLocks noChangeAspect="1"/>
            </p:cNvPicPr>
            <p:nvPr/>
          </p:nvPicPr>
          <p:blipFill>
            <a:blip r:embed="rId6">
              <a:extLst/>
            </a:blip>
            <a:stretch>
              <a:fillRect/>
            </a:stretch>
          </p:blipFill>
          <p:spPr>
            <a:xfrm>
              <a:off x="16330" y="2400612"/>
              <a:ext cx="1197540" cy="1582471"/>
            </a:xfrm>
            <a:prstGeom prst="rect">
              <a:avLst/>
            </a:prstGeom>
            <a:ln w="12700" cap="flat">
              <a:noFill/>
              <a:miter lim="400000"/>
            </a:ln>
            <a:effectLst/>
          </p:spPr>
        </p:pic>
        <p:pic>
          <p:nvPicPr>
            <p:cNvPr id="1585" name="image22.tif" descr="image22.tif"/>
            <p:cNvPicPr>
              <a:picLocks noChangeAspect="1"/>
            </p:cNvPicPr>
            <p:nvPr/>
          </p:nvPicPr>
          <p:blipFill>
            <a:blip r:embed="rId7">
              <a:extLst/>
            </a:blip>
            <a:stretch>
              <a:fillRect/>
            </a:stretch>
          </p:blipFill>
          <p:spPr>
            <a:xfrm flipH="1">
              <a:off x="64890" y="9923"/>
              <a:ext cx="1100420" cy="1560081"/>
            </a:xfrm>
            <a:prstGeom prst="rect">
              <a:avLst/>
            </a:prstGeom>
            <a:ln w="12700" cap="flat">
              <a:noFill/>
              <a:miter lim="400000"/>
            </a:ln>
            <a:effectLst/>
          </p:spPr>
        </p:pic>
        <p:sp>
          <p:nvSpPr>
            <p:cNvPr id="1586"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587" name="Image" descr="Image"/>
            <p:cNvPicPr>
              <a:picLocks noChangeAspect="1"/>
            </p:cNvPicPr>
            <p:nvPr/>
          </p:nvPicPr>
          <p:blipFill>
            <a:blip r:embed="rId8">
              <a:extLst/>
            </a:blip>
            <a:stretch>
              <a:fillRect/>
            </a:stretch>
          </p:blipFill>
          <p:spPr>
            <a:xfrm flipH="1">
              <a:off x="65501" y="0"/>
              <a:ext cx="1099199" cy="1564243"/>
            </a:xfrm>
            <a:prstGeom prst="rect">
              <a:avLst/>
            </a:prstGeom>
            <a:ln w="12700" cap="flat">
              <a:noFill/>
              <a:miter lim="400000"/>
            </a:ln>
            <a:effectLst/>
          </p:spPr>
        </p:pic>
        <p:pic>
          <p:nvPicPr>
            <p:cNvPr id="1588" name="Image" descr="Image"/>
            <p:cNvPicPr>
              <a:picLocks noChangeAspect="1"/>
            </p:cNvPicPr>
            <p:nvPr/>
          </p:nvPicPr>
          <p:blipFill>
            <a:blip r:embed="rId9">
              <a:extLst/>
            </a:blip>
            <a:stretch>
              <a:fillRect/>
            </a:stretch>
          </p:blipFill>
          <p:spPr>
            <a:xfrm>
              <a:off x="39354" y="9480954"/>
              <a:ext cx="1151492" cy="1662152"/>
            </a:xfrm>
            <a:prstGeom prst="rect">
              <a:avLst/>
            </a:prstGeom>
            <a:ln w="12700" cap="flat">
              <a:noFill/>
              <a:miter lim="400000"/>
            </a:ln>
            <a:effectLst/>
          </p:spPr>
        </p:pic>
        <p:pic>
          <p:nvPicPr>
            <p:cNvPr id="1589" name="Image" descr="Image"/>
            <p:cNvPicPr>
              <a:picLocks noChangeAspect="1"/>
            </p:cNvPicPr>
            <p:nvPr/>
          </p:nvPicPr>
          <p:blipFill>
            <a:blip r:embed="rId10">
              <a:extLst/>
            </a:blip>
            <a:stretch>
              <a:fillRect/>
            </a:stretch>
          </p:blipFill>
          <p:spPr>
            <a:xfrm flipH="1">
              <a:off x="64891" y="7104601"/>
              <a:ext cx="1100420" cy="1720375"/>
            </a:xfrm>
            <a:prstGeom prst="rect">
              <a:avLst/>
            </a:prstGeom>
            <a:ln w="12700" cap="flat">
              <a:noFill/>
              <a:miter lim="400000"/>
            </a:ln>
            <a:effectLst/>
          </p:spPr>
        </p:pic>
        <p:pic>
          <p:nvPicPr>
            <p:cNvPr id="1590" name="Image" descr="Image"/>
            <p:cNvPicPr>
              <a:picLocks noChangeAspect="1"/>
            </p:cNvPicPr>
            <p:nvPr/>
          </p:nvPicPr>
          <p:blipFill>
            <a:blip r:embed="rId11">
              <a:extLst/>
            </a:blip>
            <a:stretch>
              <a:fillRect/>
            </a:stretch>
          </p:blipFill>
          <p:spPr>
            <a:xfrm>
              <a:off x="37074" y="9480954"/>
              <a:ext cx="1156053" cy="1651505"/>
            </a:xfrm>
            <a:prstGeom prst="rect">
              <a:avLst/>
            </a:prstGeom>
            <a:ln w="12700" cap="flat">
              <a:noFill/>
              <a:miter lim="400000"/>
            </a:ln>
            <a:effectLst/>
          </p:spPr>
        </p:pic>
        <p:sp>
          <p:nvSpPr>
            <p:cNvPr id="1591"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592"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593"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594"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595"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596"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Next slide as Picture"/>
          <p:cNvSpPr txBox="1"/>
          <p:nvPr>
            <p:ph type="title" idx="4294967295"/>
          </p:nvPr>
        </p:nvSpPr>
        <p:spPr>
          <a:xfrm>
            <a:off x="130058" y="4536281"/>
            <a:ext cx="24123884" cy="4643438"/>
          </a:xfrm>
          <a:prstGeom prst="rect">
            <a:avLst/>
          </a:prstGeom>
        </p:spPr>
        <p:txBody>
          <a:bodyPr/>
          <a:lstStyle/>
          <a:p>
            <a:pPr/>
            <a:r>
              <a:t>Next slide as Picture</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06" name="Group"/>
          <p:cNvGrpSpPr/>
          <p:nvPr/>
        </p:nvGrpSpPr>
        <p:grpSpPr>
          <a:xfrm>
            <a:off x="3847060" y="1010176"/>
            <a:ext cx="1335464" cy="11070665"/>
            <a:chOff x="0" y="0"/>
            <a:chExt cx="1335463" cy="11070663"/>
          </a:xfrm>
        </p:grpSpPr>
        <p:sp>
          <p:nvSpPr>
            <p:cNvPr id="1601"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02"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03"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04"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05"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607"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08"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0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610"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611"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612" name="Quote Bubble"/>
          <p:cNvSpPr/>
          <p:nvPr/>
        </p:nvSpPr>
        <p:spPr>
          <a:xfrm>
            <a:off x="7590118" y="3917462"/>
            <a:ext cx="1394409" cy="1184919"/>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13"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14"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15"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16"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631" name="Group"/>
          <p:cNvGrpSpPr/>
          <p:nvPr/>
        </p:nvGrpSpPr>
        <p:grpSpPr>
          <a:xfrm>
            <a:off x="5585070" y="1657476"/>
            <a:ext cx="1230203" cy="11143107"/>
            <a:chOff x="0" y="0"/>
            <a:chExt cx="1230201" cy="11143105"/>
          </a:xfrm>
        </p:grpSpPr>
        <p:pic>
          <p:nvPicPr>
            <p:cNvPr id="1617" name="Image" descr="Image"/>
            <p:cNvPicPr>
              <a:picLocks noChangeAspect="1"/>
            </p:cNvPicPr>
            <p:nvPr/>
          </p:nvPicPr>
          <p:blipFill>
            <a:blip r:embed="rId5">
              <a:extLst/>
            </a:blip>
            <a:stretch>
              <a:fillRect/>
            </a:stretch>
          </p:blipFill>
          <p:spPr>
            <a:xfrm>
              <a:off x="0" y="4679340"/>
              <a:ext cx="1230202" cy="1769285"/>
            </a:xfrm>
            <a:prstGeom prst="rect">
              <a:avLst/>
            </a:prstGeom>
            <a:ln w="12700" cap="flat">
              <a:noFill/>
              <a:miter lim="400000"/>
            </a:ln>
            <a:effectLst/>
          </p:spPr>
        </p:pic>
        <p:pic>
          <p:nvPicPr>
            <p:cNvPr id="1618" name="Image" descr="Image"/>
            <p:cNvPicPr>
              <a:picLocks noChangeAspect="1"/>
            </p:cNvPicPr>
            <p:nvPr/>
          </p:nvPicPr>
          <p:blipFill>
            <a:blip r:embed="rId6">
              <a:extLst/>
            </a:blip>
            <a:stretch>
              <a:fillRect/>
            </a:stretch>
          </p:blipFill>
          <p:spPr>
            <a:xfrm>
              <a:off x="16330" y="2400612"/>
              <a:ext cx="1197540" cy="1582471"/>
            </a:xfrm>
            <a:prstGeom prst="rect">
              <a:avLst/>
            </a:prstGeom>
            <a:ln w="12700" cap="flat">
              <a:noFill/>
              <a:miter lim="400000"/>
            </a:ln>
            <a:effectLst/>
          </p:spPr>
        </p:pic>
        <p:pic>
          <p:nvPicPr>
            <p:cNvPr id="1619" name="image22.tif" descr="image22.tif"/>
            <p:cNvPicPr>
              <a:picLocks noChangeAspect="1"/>
            </p:cNvPicPr>
            <p:nvPr/>
          </p:nvPicPr>
          <p:blipFill>
            <a:blip r:embed="rId7">
              <a:extLst/>
            </a:blip>
            <a:stretch>
              <a:fillRect/>
            </a:stretch>
          </p:blipFill>
          <p:spPr>
            <a:xfrm flipH="1">
              <a:off x="64890" y="9923"/>
              <a:ext cx="1100420" cy="1560081"/>
            </a:xfrm>
            <a:prstGeom prst="rect">
              <a:avLst/>
            </a:prstGeom>
            <a:ln w="12700" cap="flat">
              <a:noFill/>
              <a:miter lim="400000"/>
            </a:ln>
            <a:effectLst/>
          </p:spPr>
        </p:pic>
        <p:sp>
          <p:nvSpPr>
            <p:cNvPr id="1620"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621" name="Image" descr="Image"/>
            <p:cNvPicPr>
              <a:picLocks noChangeAspect="1"/>
            </p:cNvPicPr>
            <p:nvPr/>
          </p:nvPicPr>
          <p:blipFill>
            <a:blip r:embed="rId8">
              <a:extLst/>
            </a:blip>
            <a:stretch>
              <a:fillRect/>
            </a:stretch>
          </p:blipFill>
          <p:spPr>
            <a:xfrm flipH="1">
              <a:off x="65501" y="0"/>
              <a:ext cx="1099199" cy="1564243"/>
            </a:xfrm>
            <a:prstGeom prst="rect">
              <a:avLst/>
            </a:prstGeom>
            <a:ln w="12700" cap="flat">
              <a:noFill/>
              <a:miter lim="400000"/>
            </a:ln>
            <a:effectLst/>
          </p:spPr>
        </p:pic>
        <p:pic>
          <p:nvPicPr>
            <p:cNvPr id="1622" name="Image" descr="Image"/>
            <p:cNvPicPr>
              <a:picLocks noChangeAspect="1"/>
            </p:cNvPicPr>
            <p:nvPr/>
          </p:nvPicPr>
          <p:blipFill>
            <a:blip r:embed="rId9">
              <a:extLst/>
            </a:blip>
            <a:stretch>
              <a:fillRect/>
            </a:stretch>
          </p:blipFill>
          <p:spPr>
            <a:xfrm>
              <a:off x="39354" y="9480954"/>
              <a:ext cx="1151492" cy="1662152"/>
            </a:xfrm>
            <a:prstGeom prst="rect">
              <a:avLst/>
            </a:prstGeom>
            <a:ln w="12700" cap="flat">
              <a:noFill/>
              <a:miter lim="400000"/>
            </a:ln>
            <a:effectLst/>
          </p:spPr>
        </p:pic>
        <p:pic>
          <p:nvPicPr>
            <p:cNvPr id="1623" name="Image" descr="Image"/>
            <p:cNvPicPr>
              <a:picLocks noChangeAspect="1"/>
            </p:cNvPicPr>
            <p:nvPr/>
          </p:nvPicPr>
          <p:blipFill>
            <a:blip r:embed="rId10">
              <a:extLst/>
            </a:blip>
            <a:stretch>
              <a:fillRect/>
            </a:stretch>
          </p:blipFill>
          <p:spPr>
            <a:xfrm flipH="1">
              <a:off x="64891" y="7104601"/>
              <a:ext cx="1100420" cy="1720375"/>
            </a:xfrm>
            <a:prstGeom prst="rect">
              <a:avLst/>
            </a:prstGeom>
            <a:ln w="12700" cap="flat">
              <a:noFill/>
              <a:miter lim="400000"/>
            </a:ln>
            <a:effectLst/>
          </p:spPr>
        </p:pic>
        <p:pic>
          <p:nvPicPr>
            <p:cNvPr id="1624" name="Image" descr="Image"/>
            <p:cNvPicPr>
              <a:picLocks noChangeAspect="1"/>
            </p:cNvPicPr>
            <p:nvPr/>
          </p:nvPicPr>
          <p:blipFill>
            <a:blip r:embed="rId11">
              <a:extLst/>
            </a:blip>
            <a:stretch>
              <a:fillRect/>
            </a:stretch>
          </p:blipFill>
          <p:spPr>
            <a:xfrm>
              <a:off x="37074" y="9480954"/>
              <a:ext cx="1156053" cy="1651505"/>
            </a:xfrm>
            <a:prstGeom prst="rect">
              <a:avLst/>
            </a:prstGeom>
            <a:ln w="12700" cap="flat">
              <a:noFill/>
              <a:miter lim="400000"/>
            </a:ln>
            <a:effectLst/>
          </p:spPr>
        </p:pic>
        <p:sp>
          <p:nvSpPr>
            <p:cNvPr id="1625"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626"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627"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628"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629"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630"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5" name="SPEAKER 4"/>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4</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42" name="Group"/>
          <p:cNvGrpSpPr/>
          <p:nvPr/>
        </p:nvGrpSpPr>
        <p:grpSpPr>
          <a:xfrm>
            <a:off x="3847060" y="1010176"/>
            <a:ext cx="1335464" cy="11070665"/>
            <a:chOff x="0" y="0"/>
            <a:chExt cx="1335463" cy="11070663"/>
          </a:xfrm>
        </p:grpSpPr>
        <p:sp>
          <p:nvSpPr>
            <p:cNvPr id="1637"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38"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39"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40"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41"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643"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44"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645"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646"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647"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48"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49"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50"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51"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666" name="Group"/>
          <p:cNvGrpSpPr/>
          <p:nvPr/>
        </p:nvGrpSpPr>
        <p:grpSpPr>
          <a:xfrm>
            <a:off x="5585070" y="1657476"/>
            <a:ext cx="1230203" cy="11143107"/>
            <a:chOff x="0" y="0"/>
            <a:chExt cx="1230201" cy="11143105"/>
          </a:xfrm>
        </p:grpSpPr>
        <p:pic>
          <p:nvPicPr>
            <p:cNvPr id="1652"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1653"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1654"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1655"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656"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1657"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1658"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1659"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1660"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661"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662"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663"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664"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665"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73" name="Group"/>
          <p:cNvGrpSpPr/>
          <p:nvPr/>
        </p:nvGrpSpPr>
        <p:grpSpPr>
          <a:xfrm>
            <a:off x="3847060" y="1010176"/>
            <a:ext cx="1335464" cy="11070665"/>
            <a:chOff x="0" y="0"/>
            <a:chExt cx="1335463" cy="11070663"/>
          </a:xfrm>
        </p:grpSpPr>
        <p:sp>
          <p:nvSpPr>
            <p:cNvPr id="166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6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7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7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7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674"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7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676"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677"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678"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79"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80"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81"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82"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697" name="Group"/>
          <p:cNvGrpSpPr/>
          <p:nvPr/>
        </p:nvGrpSpPr>
        <p:grpSpPr>
          <a:xfrm>
            <a:off x="5585070" y="1657476"/>
            <a:ext cx="1230203" cy="11143107"/>
            <a:chOff x="0" y="0"/>
            <a:chExt cx="1230201" cy="11143105"/>
          </a:xfrm>
        </p:grpSpPr>
        <p:pic>
          <p:nvPicPr>
            <p:cNvPr id="1683"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1684"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1685"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1686"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687"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1688"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1689"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1690"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1691"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692"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693"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694"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695"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696"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04" name="Group"/>
          <p:cNvGrpSpPr/>
          <p:nvPr/>
        </p:nvGrpSpPr>
        <p:grpSpPr>
          <a:xfrm>
            <a:off x="3847060" y="1010176"/>
            <a:ext cx="1335464" cy="11070665"/>
            <a:chOff x="0" y="0"/>
            <a:chExt cx="1335463" cy="11070663"/>
          </a:xfrm>
        </p:grpSpPr>
        <p:sp>
          <p:nvSpPr>
            <p:cNvPr id="1699"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00"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01"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02"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03"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705"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06"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707"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708"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709"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10"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11"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12"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13"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728" name="Group"/>
          <p:cNvGrpSpPr/>
          <p:nvPr/>
        </p:nvGrpSpPr>
        <p:grpSpPr>
          <a:xfrm>
            <a:off x="5585070" y="1657476"/>
            <a:ext cx="1230203" cy="11143107"/>
            <a:chOff x="0" y="0"/>
            <a:chExt cx="1230201" cy="11143105"/>
          </a:xfrm>
        </p:grpSpPr>
        <p:pic>
          <p:nvPicPr>
            <p:cNvPr id="1714"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1715"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1716"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1717"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718"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1719"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1720"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1721"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1722"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723"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724"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725"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726"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727"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35" name="Group"/>
          <p:cNvGrpSpPr/>
          <p:nvPr/>
        </p:nvGrpSpPr>
        <p:grpSpPr>
          <a:xfrm>
            <a:off x="3847060" y="1010176"/>
            <a:ext cx="1335464" cy="11070665"/>
            <a:chOff x="0" y="0"/>
            <a:chExt cx="1335463" cy="11070663"/>
          </a:xfrm>
        </p:grpSpPr>
        <p:sp>
          <p:nvSpPr>
            <p:cNvPr id="173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3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3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3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3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736"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3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738"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739"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740"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41"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42"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43"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44"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759" name="Group"/>
          <p:cNvGrpSpPr/>
          <p:nvPr/>
        </p:nvGrpSpPr>
        <p:grpSpPr>
          <a:xfrm>
            <a:off x="5585070" y="1657476"/>
            <a:ext cx="1230203" cy="11143107"/>
            <a:chOff x="0" y="0"/>
            <a:chExt cx="1230201" cy="11143105"/>
          </a:xfrm>
        </p:grpSpPr>
        <p:pic>
          <p:nvPicPr>
            <p:cNvPr id="1745"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1746"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1747"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1748"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749"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1750"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1751"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1752"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1753"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754"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755"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756"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757"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758"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66" name="Group"/>
          <p:cNvGrpSpPr/>
          <p:nvPr/>
        </p:nvGrpSpPr>
        <p:grpSpPr>
          <a:xfrm>
            <a:off x="3847060" y="1010176"/>
            <a:ext cx="1335464" cy="11070665"/>
            <a:chOff x="0" y="0"/>
            <a:chExt cx="1335463" cy="11070663"/>
          </a:xfrm>
        </p:grpSpPr>
        <p:sp>
          <p:nvSpPr>
            <p:cNvPr id="1761"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62"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63"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64"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65"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767"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68"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769"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770"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771"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72"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73"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74"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75"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790" name="Group"/>
          <p:cNvGrpSpPr/>
          <p:nvPr/>
        </p:nvGrpSpPr>
        <p:grpSpPr>
          <a:xfrm>
            <a:off x="5585070" y="1657476"/>
            <a:ext cx="1230203" cy="11143107"/>
            <a:chOff x="0" y="0"/>
            <a:chExt cx="1230201" cy="11143105"/>
          </a:xfrm>
        </p:grpSpPr>
        <p:pic>
          <p:nvPicPr>
            <p:cNvPr id="1776"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1777"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1778"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1779"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780"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1781"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1782"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1783"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1784"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785"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786"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787"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788"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789"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97" name="Group"/>
          <p:cNvGrpSpPr/>
          <p:nvPr/>
        </p:nvGrpSpPr>
        <p:grpSpPr>
          <a:xfrm>
            <a:off x="3847060" y="1010176"/>
            <a:ext cx="1335464" cy="11070665"/>
            <a:chOff x="0" y="0"/>
            <a:chExt cx="1335463" cy="11070663"/>
          </a:xfrm>
        </p:grpSpPr>
        <p:sp>
          <p:nvSpPr>
            <p:cNvPr id="179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9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9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9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9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798"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99"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00"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01"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02"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0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804"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805"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806"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07"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08"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09"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10"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825" name="Group"/>
          <p:cNvGrpSpPr/>
          <p:nvPr/>
        </p:nvGrpSpPr>
        <p:grpSpPr>
          <a:xfrm>
            <a:off x="5585070" y="1657476"/>
            <a:ext cx="1230203" cy="11143107"/>
            <a:chOff x="0" y="0"/>
            <a:chExt cx="1230201" cy="11143105"/>
          </a:xfrm>
        </p:grpSpPr>
        <p:pic>
          <p:nvPicPr>
            <p:cNvPr id="1811"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1812"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1813"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1814"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815"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1816"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1817"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1818"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1819"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820"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821"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822"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823"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824"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32" name="Group"/>
          <p:cNvGrpSpPr/>
          <p:nvPr/>
        </p:nvGrpSpPr>
        <p:grpSpPr>
          <a:xfrm>
            <a:off x="3847060" y="1010176"/>
            <a:ext cx="1335464" cy="11070665"/>
            <a:chOff x="0" y="0"/>
            <a:chExt cx="1335463" cy="11070663"/>
          </a:xfrm>
        </p:grpSpPr>
        <p:sp>
          <p:nvSpPr>
            <p:cNvPr id="1827"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28"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29"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30"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31"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833"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34"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35"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36"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37"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38"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839"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840"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841"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42"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43"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44"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45"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860" name="Group"/>
          <p:cNvGrpSpPr/>
          <p:nvPr/>
        </p:nvGrpSpPr>
        <p:grpSpPr>
          <a:xfrm>
            <a:off x="5585070" y="1657476"/>
            <a:ext cx="1230203" cy="11143107"/>
            <a:chOff x="0" y="0"/>
            <a:chExt cx="1230201" cy="11143105"/>
          </a:xfrm>
        </p:grpSpPr>
        <p:pic>
          <p:nvPicPr>
            <p:cNvPr id="1846"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1847"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1848"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1849"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850"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1851"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1852"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1853"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1854"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855"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856"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857"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858"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859"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67" name="Group"/>
          <p:cNvGrpSpPr/>
          <p:nvPr/>
        </p:nvGrpSpPr>
        <p:grpSpPr>
          <a:xfrm>
            <a:off x="3847060" y="1010176"/>
            <a:ext cx="1335464" cy="11070665"/>
            <a:chOff x="0" y="0"/>
            <a:chExt cx="1335463" cy="11070663"/>
          </a:xfrm>
        </p:grpSpPr>
        <p:sp>
          <p:nvSpPr>
            <p:cNvPr id="186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6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6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6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6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868"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6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870"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871"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872" name="Quote Bubble"/>
          <p:cNvSpPr/>
          <p:nvPr/>
        </p:nvSpPr>
        <p:spPr>
          <a:xfrm>
            <a:off x="7590118"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73"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74"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75"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76"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891" name="Group"/>
          <p:cNvGrpSpPr/>
          <p:nvPr/>
        </p:nvGrpSpPr>
        <p:grpSpPr>
          <a:xfrm>
            <a:off x="5585070" y="1657476"/>
            <a:ext cx="1230203" cy="11143107"/>
            <a:chOff x="0" y="0"/>
            <a:chExt cx="1230201" cy="11143105"/>
          </a:xfrm>
        </p:grpSpPr>
        <p:pic>
          <p:nvPicPr>
            <p:cNvPr id="1877"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1878"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1879"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1880"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881"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1882"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1883"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1884"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1885"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886"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887"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888"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889"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890"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9" name="Group"/>
          <p:cNvGrpSpPr/>
          <p:nvPr/>
        </p:nvGrpSpPr>
        <p:grpSpPr>
          <a:xfrm flipH="1">
            <a:off x="5649961" y="1667399"/>
            <a:ext cx="1100420" cy="1560082"/>
            <a:chOff x="-2" y="0"/>
            <a:chExt cx="1100419" cy="1560080"/>
          </a:xfrm>
        </p:grpSpPr>
        <p:pic>
          <p:nvPicPr>
            <p:cNvPr id="187" name="image22.tif" descr="image22.tif"/>
            <p:cNvPicPr>
              <a:picLocks noChangeAspect="1"/>
            </p:cNvPicPr>
            <p:nvPr/>
          </p:nvPicPr>
          <p:blipFill>
            <a:blip r:embed="rId3">
              <a:extLst/>
            </a:blip>
            <a:stretch>
              <a:fillRect/>
            </a:stretch>
          </p:blipFill>
          <p:spPr>
            <a:xfrm>
              <a:off x="-3" y="0"/>
              <a:ext cx="1100420" cy="1560081"/>
            </a:xfrm>
            <a:prstGeom prst="rect">
              <a:avLst/>
            </a:prstGeom>
            <a:ln w="12700" cap="flat">
              <a:noFill/>
              <a:miter lim="400000"/>
            </a:ln>
            <a:effectLst/>
          </p:spPr>
        </p:pic>
        <p:sp>
          <p:nvSpPr>
            <p:cNvPr id="188" name="Shape"/>
            <p:cNvSpPr/>
            <p:nvPr/>
          </p:nvSpPr>
          <p:spPr>
            <a:xfrm>
              <a:off x="12268" y="11297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190" name="YellowBox.png" descr="YellowBox.png"/>
          <p:cNvPicPr>
            <a:picLocks noChangeAspect="1"/>
          </p:cNvPicPr>
          <p:nvPr/>
        </p:nvPicPr>
        <p:blipFill>
          <a:blip r:embed="rId4">
            <a:extLst/>
          </a:blip>
          <a:stretch>
            <a:fillRect/>
          </a:stretch>
        </p:blipFill>
        <p:spPr>
          <a:xfrm>
            <a:off x="14972010" y="4849993"/>
            <a:ext cx="3069736" cy="2113666"/>
          </a:xfrm>
          <a:prstGeom prst="rect">
            <a:avLst/>
          </a:prstGeom>
          <a:ln w="12700">
            <a:miter lim="400000"/>
          </a:ln>
        </p:spPr>
      </p:pic>
      <p:pic>
        <p:nvPicPr>
          <p:cNvPr id="191" name="BlueBox.png" descr="BlueBox.png"/>
          <p:cNvPicPr>
            <a:picLocks noChangeAspect="1"/>
          </p:cNvPicPr>
          <p:nvPr/>
        </p:nvPicPr>
        <p:blipFill>
          <a:blip r:embed="rId5">
            <a:extLst/>
          </a:blip>
          <a:stretch>
            <a:fillRect/>
          </a:stretch>
        </p:blipFill>
        <p:spPr>
          <a:xfrm>
            <a:off x="14972010" y="7479258"/>
            <a:ext cx="3069735" cy="2113666"/>
          </a:xfrm>
          <a:prstGeom prst="rect">
            <a:avLst/>
          </a:prstGeom>
          <a:ln w="12700">
            <a:miter lim="400000"/>
          </a:ln>
        </p:spPr>
      </p:pic>
      <p:pic>
        <p:nvPicPr>
          <p:cNvPr id="192" name="Image" descr="Image"/>
          <p:cNvPicPr>
            <a:picLocks noChangeAspect="1"/>
          </p:cNvPicPr>
          <p:nvPr/>
        </p:nvPicPr>
        <p:blipFill>
          <a:blip r:embed="rId6">
            <a:extLst/>
          </a:blip>
          <a:stretch>
            <a:fillRect/>
          </a:stretch>
        </p:blipFill>
        <p:spPr>
          <a:xfrm>
            <a:off x="5585070" y="6336817"/>
            <a:ext cx="1230203" cy="1769284"/>
          </a:xfrm>
          <a:prstGeom prst="rect">
            <a:avLst/>
          </a:prstGeom>
          <a:ln w="12700">
            <a:miter lim="400000"/>
          </a:ln>
        </p:spPr>
      </p:pic>
      <p:pic>
        <p:nvPicPr>
          <p:cNvPr id="193" name="Image" descr="Image"/>
          <p:cNvPicPr>
            <a:picLocks noChangeAspect="1"/>
          </p:cNvPicPr>
          <p:nvPr/>
        </p:nvPicPr>
        <p:blipFill>
          <a:blip r:embed="rId7">
            <a:extLst/>
          </a:blip>
          <a:stretch>
            <a:fillRect/>
          </a:stretch>
        </p:blipFill>
        <p:spPr>
          <a:xfrm>
            <a:off x="5601401" y="4058089"/>
            <a:ext cx="1197540" cy="1582470"/>
          </a:xfrm>
          <a:prstGeom prst="rect">
            <a:avLst/>
          </a:prstGeom>
          <a:ln w="12700">
            <a:miter lim="400000"/>
          </a:ln>
        </p:spPr>
      </p:pic>
      <p:grpSp>
        <p:nvGrpSpPr>
          <p:cNvPr id="196" name="Group"/>
          <p:cNvGrpSpPr/>
          <p:nvPr/>
        </p:nvGrpSpPr>
        <p:grpSpPr>
          <a:xfrm flipH="1">
            <a:off x="5649961" y="1667399"/>
            <a:ext cx="1100420" cy="1560082"/>
            <a:chOff x="-2" y="0"/>
            <a:chExt cx="1100419" cy="1560080"/>
          </a:xfrm>
        </p:grpSpPr>
        <p:pic>
          <p:nvPicPr>
            <p:cNvPr id="194" name="image22.tif" descr="image22.tif"/>
            <p:cNvPicPr>
              <a:picLocks noChangeAspect="1"/>
            </p:cNvPicPr>
            <p:nvPr/>
          </p:nvPicPr>
          <p:blipFill>
            <a:blip r:embed="rId3">
              <a:extLst/>
            </a:blip>
            <a:stretch>
              <a:fillRect/>
            </a:stretch>
          </p:blipFill>
          <p:spPr>
            <a:xfrm>
              <a:off x="-3" y="0"/>
              <a:ext cx="1100420" cy="1560081"/>
            </a:xfrm>
            <a:prstGeom prst="rect">
              <a:avLst/>
            </a:prstGeom>
            <a:ln w="12700" cap="flat">
              <a:noFill/>
              <a:miter lim="400000"/>
            </a:ln>
            <a:effectLst/>
          </p:spPr>
        </p:pic>
        <p:sp>
          <p:nvSpPr>
            <p:cNvPr id="195" name="Shape"/>
            <p:cNvSpPr/>
            <p:nvPr/>
          </p:nvSpPr>
          <p:spPr>
            <a:xfrm>
              <a:off x="12268" y="11297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197" name="Image" descr="Image"/>
          <p:cNvPicPr>
            <a:picLocks noChangeAspect="1"/>
          </p:cNvPicPr>
          <p:nvPr/>
        </p:nvPicPr>
        <p:blipFill>
          <a:blip r:embed="rId8">
            <a:extLst/>
          </a:blip>
          <a:stretch>
            <a:fillRect/>
          </a:stretch>
        </p:blipFill>
        <p:spPr>
          <a:xfrm flipH="1">
            <a:off x="5650572" y="1657476"/>
            <a:ext cx="1099198" cy="1564244"/>
          </a:xfrm>
          <a:prstGeom prst="rect">
            <a:avLst/>
          </a:prstGeom>
          <a:ln w="12700">
            <a:miter lim="400000"/>
          </a:ln>
        </p:spPr>
      </p:pic>
      <p:pic>
        <p:nvPicPr>
          <p:cNvPr id="198" name="Image" descr="Image"/>
          <p:cNvPicPr>
            <a:picLocks noChangeAspect="1"/>
          </p:cNvPicPr>
          <p:nvPr/>
        </p:nvPicPr>
        <p:blipFill>
          <a:blip r:embed="rId9">
            <a:extLst/>
          </a:blip>
          <a:stretch>
            <a:fillRect/>
          </a:stretch>
        </p:blipFill>
        <p:spPr>
          <a:xfrm>
            <a:off x="5624425" y="11138430"/>
            <a:ext cx="1151492" cy="1662153"/>
          </a:xfrm>
          <a:prstGeom prst="rect">
            <a:avLst/>
          </a:prstGeom>
          <a:ln w="12700">
            <a:miter lim="400000"/>
          </a:ln>
        </p:spPr>
      </p:pic>
      <p:pic>
        <p:nvPicPr>
          <p:cNvPr id="199" name="Image" descr="Image"/>
          <p:cNvPicPr>
            <a:picLocks noChangeAspect="1"/>
          </p:cNvPicPr>
          <p:nvPr/>
        </p:nvPicPr>
        <p:blipFill>
          <a:blip r:embed="rId10">
            <a:extLst/>
          </a:blip>
          <a:stretch>
            <a:fillRect/>
          </a:stretch>
        </p:blipFill>
        <p:spPr>
          <a:xfrm flipH="1">
            <a:off x="5649961" y="8762077"/>
            <a:ext cx="1100420" cy="1720375"/>
          </a:xfrm>
          <a:prstGeom prst="rect">
            <a:avLst/>
          </a:prstGeom>
          <a:ln w="12700">
            <a:miter lim="400000"/>
          </a:ln>
        </p:spPr>
      </p:pic>
      <p:pic>
        <p:nvPicPr>
          <p:cNvPr id="200" name="Image" descr="Image"/>
          <p:cNvPicPr>
            <a:picLocks noChangeAspect="1"/>
          </p:cNvPicPr>
          <p:nvPr/>
        </p:nvPicPr>
        <p:blipFill>
          <a:blip r:embed="rId11">
            <a:extLst/>
          </a:blip>
          <a:stretch>
            <a:fillRect/>
          </a:stretch>
        </p:blipFill>
        <p:spPr>
          <a:xfrm>
            <a:off x="5622144" y="11138430"/>
            <a:ext cx="1156054" cy="1651506"/>
          </a:xfrm>
          <a:prstGeom prst="rect">
            <a:avLst/>
          </a:prstGeom>
          <a:ln w="12700">
            <a:miter lim="400000"/>
          </a:ln>
        </p:spPr>
      </p:pic>
      <p:sp>
        <p:nvSpPr>
          <p:cNvPr id="201" name="Shape"/>
          <p:cNvSpPr/>
          <p:nvPr/>
        </p:nvSpPr>
        <p:spPr>
          <a:xfrm flipH="1">
            <a:off x="3884963" y="3443992"/>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2" name="Shape"/>
          <p:cNvSpPr/>
          <p:nvPr/>
        </p:nvSpPr>
        <p:spPr>
          <a:xfrm flipH="1">
            <a:off x="3884963" y="101017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3" name="Shape"/>
          <p:cNvSpPr/>
          <p:nvPr/>
        </p:nvSpPr>
        <p:spPr>
          <a:xfrm flipH="1">
            <a:off x="3847060" y="587780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4" name="Shape"/>
          <p:cNvSpPr/>
          <p:nvPr/>
        </p:nvSpPr>
        <p:spPr>
          <a:xfrm flipH="1">
            <a:off x="3847060" y="8238709"/>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5" name="Shape"/>
          <p:cNvSpPr/>
          <p:nvPr/>
        </p:nvSpPr>
        <p:spPr>
          <a:xfrm flipH="1">
            <a:off x="3884963" y="10555925"/>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6" name="1"/>
          <p:cNvSpPr txBox="1"/>
          <p:nvPr/>
        </p:nvSpPr>
        <p:spPr>
          <a:xfrm>
            <a:off x="5967036" y="11221198"/>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1</a:t>
            </a:r>
          </a:p>
        </p:txBody>
      </p:sp>
      <p:sp>
        <p:nvSpPr>
          <p:cNvPr id="207" name="2"/>
          <p:cNvSpPr txBox="1"/>
          <p:nvPr/>
        </p:nvSpPr>
        <p:spPr>
          <a:xfrm>
            <a:off x="5967036" y="8878559"/>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2</a:t>
            </a:r>
          </a:p>
        </p:txBody>
      </p:sp>
      <p:sp>
        <p:nvSpPr>
          <p:cNvPr id="208" name="3"/>
          <p:cNvSpPr txBox="1"/>
          <p:nvPr/>
        </p:nvSpPr>
        <p:spPr>
          <a:xfrm>
            <a:off x="5967036" y="6471167"/>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3</a:t>
            </a:r>
          </a:p>
        </p:txBody>
      </p:sp>
      <p:sp>
        <p:nvSpPr>
          <p:cNvPr id="209" name="4"/>
          <p:cNvSpPr txBox="1"/>
          <p:nvPr/>
        </p:nvSpPr>
        <p:spPr>
          <a:xfrm>
            <a:off x="5967036" y="4180257"/>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4</a:t>
            </a:r>
          </a:p>
        </p:txBody>
      </p:sp>
      <p:sp>
        <p:nvSpPr>
          <p:cNvPr id="210" name="5"/>
          <p:cNvSpPr txBox="1"/>
          <p:nvPr/>
        </p:nvSpPr>
        <p:spPr>
          <a:xfrm>
            <a:off x="5967036" y="1803903"/>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5</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3" name="SPEAKER 5"/>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5</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00" name="Group"/>
          <p:cNvGrpSpPr/>
          <p:nvPr/>
        </p:nvGrpSpPr>
        <p:grpSpPr>
          <a:xfrm>
            <a:off x="3847060" y="1010176"/>
            <a:ext cx="1335464" cy="11070665"/>
            <a:chOff x="0" y="0"/>
            <a:chExt cx="1335463" cy="11070663"/>
          </a:xfrm>
        </p:grpSpPr>
        <p:sp>
          <p:nvSpPr>
            <p:cNvPr id="1895"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96"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97"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98"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99"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901"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02" name="Quote Bubble"/>
          <p:cNvSpPr/>
          <p:nvPr/>
        </p:nvSpPr>
        <p:spPr>
          <a:xfrm>
            <a:off x="7592371"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903"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904"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905"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06"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07"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08"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09"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924" name="Group"/>
          <p:cNvGrpSpPr/>
          <p:nvPr/>
        </p:nvGrpSpPr>
        <p:grpSpPr>
          <a:xfrm>
            <a:off x="5585070" y="1657476"/>
            <a:ext cx="1230203" cy="11143107"/>
            <a:chOff x="0" y="0"/>
            <a:chExt cx="1230201" cy="11143105"/>
          </a:xfrm>
        </p:grpSpPr>
        <p:pic>
          <p:nvPicPr>
            <p:cNvPr id="1910"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1911"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1912"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1913"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914"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1915"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1916"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1917"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1918"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919"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920"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921"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922"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923"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31" name="Group"/>
          <p:cNvGrpSpPr/>
          <p:nvPr/>
        </p:nvGrpSpPr>
        <p:grpSpPr>
          <a:xfrm>
            <a:off x="3847060" y="1010176"/>
            <a:ext cx="1335464" cy="11070665"/>
            <a:chOff x="0" y="0"/>
            <a:chExt cx="1335463" cy="11070663"/>
          </a:xfrm>
        </p:grpSpPr>
        <p:sp>
          <p:nvSpPr>
            <p:cNvPr id="192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2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2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2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3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932"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933"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934"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935"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36"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37"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38"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39"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954" name="Group"/>
          <p:cNvGrpSpPr/>
          <p:nvPr/>
        </p:nvGrpSpPr>
        <p:grpSpPr>
          <a:xfrm>
            <a:off x="5585070" y="1657476"/>
            <a:ext cx="1230203" cy="11143107"/>
            <a:chOff x="0" y="0"/>
            <a:chExt cx="1230201" cy="11143105"/>
          </a:xfrm>
        </p:grpSpPr>
        <p:pic>
          <p:nvPicPr>
            <p:cNvPr id="1940"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1941"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1942"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1943"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944"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1945"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1946"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1947"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1948"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949"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950"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951"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952"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953"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61" name="Group"/>
          <p:cNvGrpSpPr/>
          <p:nvPr/>
        </p:nvGrpSpPr>
        <p:grpSpPr>
          <a:xfrm>
            <a:off x="3847060" y="1010176"/>
            <a:ext cx="1335464" cy="11070665"/>
            <a:chOff x="0" y="0"/>
            <a:chExt cx="1335463" cy="11070663"/>
          </a:xfrm>
        </p:grpSpPr>
        <p:sp>
          <p:nvSpPr>
            <p:cNvPr id="195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5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5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5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6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962"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963"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964"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965"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66"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67"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68"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69"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984" name="Group"/>
          <p:cNvGrpSpPr/>
          <p:nvPr/>
        </p:nvGrpSpPr>
        <p:grpSpPr>
          <a:xfrm>
            <a:off x="5585070" y="1657476"/>
            <a:ext cx="1230203" cy="11143107"/>
            <a:chOff x="0" y="0"/>
            <a:chExt cx="1230201" cy="11143105"/>
          </a:xfrm>
        </p:grpSpPr>
        <p:pic>
          <p:nvPicPr>
            <p:cNvPr id="1970"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1971"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1972"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1973"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974"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1975"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1976"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1977"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1978"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1979"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980"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981"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982"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983"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91" name="Group"/>
          <p:cNvGrpSpPr/>
          <p:nvPr/>
        </p:nvGrpSpPr>
        <p:grpSpPr>
          <a:xfrm>
            <a:off x="3847060" y="1010176"/>
            <a:ext cx="1335464" cy="11070665"/>
            <a:chOff x="0" y="0"/>
            <a:chExt cx="1335463" cy="11070663"/>
          </a:xfrm>
        </p:grpSpPr>
        <p:sp>
          <p:nvSpPr>
            <p:cNvPr id="198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8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8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8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9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992"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993"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994"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995"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96"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97"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98"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99"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014" name="Group"/>
          <p:cNvGrpSpPr/>
          <p:nvPr/>
        </p:nvGrpSpPr>
        <p:grpSpPr>
          <a:xfrm>
            <a:off x="5585070" y="1657476"/>
            <a:ext cx="1230203" cy="11143107"/>
            <a:chOff x="0" y="0"/>
            <a:chExt cx="1230201" cy="11143105"/>
          </a:xfrm>
        </p:grpSpPr>
        <p:pic>
          <p:nvPicPr>
            <p:cNvPr id="2000"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001"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002"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003"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004"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005"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006"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007"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008"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009"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010"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011"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012"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013"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21" name="Group"/>
          <p:cNvGrpSpPr/>
          <p:nvPr/>
        </p:nvGrpSpPr>
        <p:grpSpPr>
          <a:xfrm>
            <a:off x="3847060" y="1010176"/>
            <a:ext cx="1335464" cy="11070665"/>
            <a:chOff x="0" y="0"/>
            <a:chExt cx="1335463" cy="11070663"/>
          </a:xfrm>
        </p:grpSpPr>
        <p:sp>
          <p:nvSpPr>
            <p:cNvPr id="201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1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1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1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2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022"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23"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24"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25"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26"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027"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028"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029"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30"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31"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32"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33"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048" name="Group"/>
          <p:cNvGrpSpPr/>
          <p:nvPr/>
        </p:nvGrpSpPr>
        <p:grpSpPr>
          <a:xfrm>
            <a:off x="5585070" y="1657476"/>
            <a:ext cx="1230203" cy="11143107"/>
            <a:chOff x="0" y="0"/>
            <a:chExt cx="1230201" cy="11143105"/>
          </a:xfrm>
        </p:grpSpPr>
        <p:pic>
          <p:nvPicPr>
            <p:cNvPr id="2034"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035"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036"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037"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038"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039"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040"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041"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042"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043"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044"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045"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046"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047"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55" name="Group"/>
          <p:cNvGrpSpPr/>
          <p:nvPr/>
        </p:nvGrpSpPr>
        <p:grpSpPr>
          <a:xfrm>
            <a:off x="3847060" y="1010176"/>
            <a:ext cx="1335464" cy="11070665"/>
            <a:chOff x="0" y="0"/>
            <a:chExt cx="1335463" cy="11070663"/>
          </a:xfrm>
        </p:grpSpPr>
        <p:sp>
          <p:nvSpPr>
            <p:cNvPr id="205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5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5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5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5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056"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57"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58"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59"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60"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061"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062"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063"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64"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65"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66"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67"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082" name="Group"/>
          <p:cNvGrpSpPr/>
          <p:nvPr/>
        </p:nvGrpSpPr>
        <p:grpSpPr>
          <a:xfrm>
            <a:off x="5585070" y="1657476"/>
            <a:ext cx="1230203" cy="11143107"/>
            <a:chOff x="0" y="0"/>
            <a:chExt cx="1230201" cy="11143105"/>
          </a:xfrm>
        </p:grpSpPr>
        <p:pic>
          <p:nvPicPr>
            <p:cNvPr id="2068"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069"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070"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071"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072"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073"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074"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075"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076"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077"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078"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079"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080"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081"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89" name="Group"/>
          <p:cNvGrpSpPr/>
          <p:nvPr/>
        </p:nvGrpSpPr>
        <p:grpSpPr>
          <a:xfrm>
            <a:off x="3847060" y="1010176"/>
            <a:ext cx="1335464" cy="11070665"/>
            <a:chOff x="0" y="0"/>
            <a:chExt cx="1335463" cy="11070663"/>
          </a:xfrm>
        </p:grpSpPr>
        <p:sp>
          <p:nvSpPr>
            <p:cNvPr id="208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8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8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8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8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090"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91"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92"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93"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94"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095"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096"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097"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98"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99"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00"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01"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116" name="Group"/>
          <p:cNvGrpSpPr/>
          <p:nvPr/>
        </p:nvGrpSpPr>
        <p:grpSpPr>
          <a:xfrm>
            <a:off x="5585070" y="1657476"/>
            <a:ext cx="1230203" cy="11143107"/>
            <a:chOff x="0" y="0"/>
            <a:chExt cx="1230201" cy="11143105"/>
          </a:xfrm>
        </p:grpSpPr>
        <p:pic>
          <p:nvPicPr>
            <p:cNvPr id="2102"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103"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104"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105"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106"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107"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108"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109"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110"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111"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112"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113"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114"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115"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23" name="Group"/>
          <p:cNvGrpSpPr/>
          <p:nvPr/>
        </p:nvGrpSpPr>
        <p:grpSpPr>
          <a:xfrm>
            <a:off x="3847060" y="1010176"/>
            <a:ext cx="1335464" cy="11070665"/>
            <a:chOff x="0" y="0"/>
            <a:chExt cx="1335463" cy="11070663"/>
          </a:xfrm>
        </p:grpSpPr>
        <p:sp>
          <p:nvSpPr>
            <p:cNvPr id="211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1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2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2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2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124"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25"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26"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27"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28"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129"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130"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131"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32"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33"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34"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35" name="Quote Bubble"/>
          <p:cNvSpPr/>
          <p:nvPr/>
        </p:nvSpPr>
        <p:spPr>
          <a:xfrm>
            <a:off x="7590118"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150" name="Group"/>
          <p:cNvGrpSpPr/>
          <p:nvPr/>
        </p:nvGrpSpPr>
        <p:grpSpPr>
          <a:xfrm>
            <a:off x="5585070" y="1657476"/>
            <a:ext cx="1230203" cy="11143107"/>
            <a:chOff x="0" y="0"/>
            <a:chExt cx="1230201" cy="11143105"/>
          </a:xfrm>
        </p:grpSpPr>
        <p:pic>
          <p:nvPicPr>
            <p:cNvPr id="2136"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137"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138"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139"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140"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141"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142"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143"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144"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145"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146"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147"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148"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149"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57" name="Group"/>
          <p:cNvGrpSpPr/>
          <p:nvPr/>
        </p:nvGrpSpPr>
        <p:grpSpPr>
          <a:xfrm>
            <a:off x="3847060" y="1010176"/>
            <a:ext cx="1335464" cy="11070665"/>
            <a:chOff x="0" y="0"/>
            <a:chExt cx="1335463" cy="11070663"/>
          </a:xfrm>
        </p:grpSpPr>
        <p:sp>
          <p:nvSpPr>
            <p:cNvPr id="215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5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5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5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5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158"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59"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60"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61"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62"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63" name="Quote Bubble"/>
          <p:cNvSpPr/>
          <p:nvPr/>
        </p:nvSpPr>
        <p:spPr>
          <a:xfrm>
            <a:off x="7592371" y="1522079"/>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164"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165"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166"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67"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68"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69"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70"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185" name="Group"/>
          <p:cNvGrpSpPr/>
          <p:nvPr/>
        </p:nvGrpSpPr>
        <p:grpSpPr>
          <a:xfrm>
            <a:off x="5585070" y="1657476"/>
            <a:ext cx="1230203" cy="11143107"/>
            <a:chOff x="0" y="0"/>
            <a:chExt cx="1230201" cy="11143105"/>
          </a:xfrm>
        </p:grpSpPr>
        <p:pic>
          <p:nvPicPr>
            <p:cNvPr id="2171"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172"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173"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174"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175"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176"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177"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178"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179"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180"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181"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182"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183"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184"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Next slide as Video"/>
          <p:cNvSpPr txBox="1"/>
          <p:nvPr>
            <p:ph type="title" idx="4294967295"/>
          </p:nvPr>
        </p:nvSpPr>
        <p:spPr>
          <a:xfrm>
            <a:off x="130058" y="4536281"/>
            <a:ext cx="24123884" cy="4643438"/>
          </a:xfrm>
          <a:prstGeom prst="rect">
            <a:avLst/>
          </a:prstGeom>
        </p:spPr>
        <p:txBody>
          <a:bodyPr/>
          <a:lstStyle/>
          <a:p>
            <a:pPr/>
            <a:r>
              <a:t>Next slide as Video</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92" name="Group"/>
          <p:cNvGrpSpPr/>
          <p:nvPr/>
        </p:nvGrpSpPr>
        <p:grpSpPr>
          <a:xfrm>
            <a:off x="3847060" y="1010176"/>
            <a:ext cx="1335464" cy="11070665"/>
            <a:chOff x="0" y="0"/>
            <a:chExt cx="1335463" cy="11070663"/>
          </a:xfrm>
        </p:grpSpPr>
        <p:sp>
          <p:nvSpPr>
            <p:cNvPr id="2187"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88"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89"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90"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91"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193"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94"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95"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96"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97"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198"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199"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200"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01"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02"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03"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04"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219" name="Group"/>
          <p:cNvGrpSpPr/>
          <p:nvPr/>
        </p:nvGrpSpPr>
        <p:grpSpPr>
          <a:xfrm>
            <a:off x="5585070" y="1657476"/>
            <a:ext cx="1230203" cy="11143107"/>
            <a:chOff x="0" y="0"/>
            <a:chExt cx="1230201" cy="11143105"/>
          </a:xfrm>
        </p:grpSpPr>
        <p:pic>
          <p:nvPicPr>
            <p:cNvPr id="2205"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206"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207"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208"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209"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210"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211"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212"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213"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214"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215"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216"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217"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218"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26" name="Group"/>
          <p:cNvGrpSpPr/>
          <p:nvPr/>
        </p:nvGrpSpPr>
        <p:grpSpPr>
          <a:xfrm>
            <a:off x="3847060" y="1010176"/>
            <a:ext cx="1335464" cy="11070665"/>
            <a:chOff x="0" y="0"/>
            <a:chExt cx="1335463" cy="11070663"/>
          </a:xfrm>
        </p:grpSpPr>
        <p:sp>
          <p:nvSpPr>
            <p:cNvPr id="2221"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22"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23"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24"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25"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227"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28"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29"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30"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31"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232"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233"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234"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35"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36"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37"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38"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253" name="Group"/>
          <p:cNvGrpSpPr/>
          <p:nvPr/>
        </p:nvGrpSpPr>
        <p:grpSpPr>
          <a:xfrm>
            <a:off x="5585070" y="1657476"/>
            <a:ext cx="1230203" cy="11143107"/>
            <a:chOff x="0" y="0"/>
            <a:chExt cx="1230201" cy="11143105"/>
          </a:xfrm>
        </p:grpSpPr>
        <p:pic>
          <p:nvPicPr>
            <p:cNvPr id="2239"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240"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241"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242"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243"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244"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245"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246"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247"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248"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249"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250"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251"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252"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60" name="Group"/>
          <p:cNvGrpSpPr/>
          <p:nvPr/>
        </p:nvGrpSpPr>
        <p:grpSpPr>
          <a:xfrm>
            <a:off x="3847060" y="1010176"/>
            <a:ext cx="1335464" cy="11070665"/>
            <a:chOff x="0" y="0"/>
            <a:chExt cx="1335463" cy="11070663"/>
          </a:xfrm>
        </p:grpSpPr>
        <p:sp>
          <p:nvSpPr>
            <p:cNvPr id="2255"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56"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57"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58"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59"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261"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62"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63"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64"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65"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266"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267"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268"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69"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70"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71"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72"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287" name="Group"/>
          <p:cNvGrpSpPr/>
          <p:nvPr/>
        </p:nvGrpSpPr>
        <p:grpSpPr>
          <a:xfrm>
            <a:off x="5585070" y="1657476"/>
            <a:ext cx="1230203" cy="11143107"/>
            <a:chOff x="0" y="0"/>
            <a:chExt cx="1230201" cy="11143105"/>
          </a:xfrm>
        </p:grpSpPr>
        <p:pic>
          <p:nvPicPr>
            <p:cNvPr id="2273"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274"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275"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276"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277"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278"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279"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280"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281"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282"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283"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284"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285"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286"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94" name="Group"/>
          <p:cNvGrpSpPr/>
          <p:nvPr/>
        </p:nvGrpSpPr>
        <p:grpSpPr>
          <a:xfrm>
            <a:off x="3847060" y="1010176"/>
            <a:ext cx="1335464" cy="11070665"/>
            <a:chOff x="0" y="0"/>
            <a:chExt cx="1335463" cy="11070663"/>
          </a:xfrm>
        </p:grpSpPr>
        <p:sp>
          <p:nvSpPr>
            <p:cNvPr id="2289"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90"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91"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92"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93"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295"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96" name="Quote Bubble"/>
          <p:cNvSpPr/>
          <p:nvPr/>
        </p:nvSpPr>
        <p:spPr>
          <a:xfrm>
            <a:off x="7592371" y="10884505"/>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97" name="Quote Bubble"/>
          <p:cNvSpPr/>
          <p:nvPr/>
        </p:nvSpPr>
        <p:spPr>
          <a:xfrm>
            <a:off x="7592371" y="8543898"/>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98" name="Quote Bubble"/>
          <p:cNvSpPr/>
          <p:nvPr/>
        </p:nvSpPr>
        <p:spPr>
          <a:xfrm>
            <a:off x="7592371" y="6203292"/>
            <a:ext cx="1394409" cy="1184920"/>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99" name="Quote Bubble"/>
          <p:cNvSpPr/>
          <p:nvPr/>
        </p:nvSpPr>
        <p:spPr>
          <a:xfrm>
            <a:off x="7592371" y="3917462"/>
            <a:ext cx="1394409" cy="1184919"/>
          </a:xfrm>
          <a:prstGeom prst="wedgeEllipseCallout">
            <a:avLst>
              <a:gd name="adj1" fmla="val -63996"/>
              <a:gd name="adj2" fmla="val 38989"/>
            </a:avLst>
          </a:prstGeom>
          <a:solidFill>
            <a:srgbClr val="FFFFFF"/>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300"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301"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302"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03"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04"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05"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06"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321" name="Group"/>
          <p:cNvGrpSpPr/>
          <p:nvPr/>
        </p:nvGrpSpPr>
        <p:grpSpPr>
          <a:xfrm>
            <a:off x="5585070" y="1657476"/>
            <a:ext cx="1230203" cy="11143107"/>
            <a:chOff x="0" y="0"/>
            <a:chExt cx="1230201" cy="11143105"/>
          </a:xfrm>
        </p:grpSpPr>
        <p:pic>
          <p:nvPicPr>
            <p:cNvPr id="2307"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308"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309"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310"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311"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312"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313"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314"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315"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316"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317"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318"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319"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320"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28" name="Group"/>
          <p:cNvGrpSpPr/>
          <p:nvPr/>
        </p:nvGrpSpPr>
        <p:grpSpPr>
          <a:xfrm>
            <a:off x="3847060" y="1010176"/>
            <a:ext cx="1335464" cy="11070665"/>
            <a:chOff x="0" y="0"/>
            <a:chExt cx="1335463" cy="11070663"/>
          </a:xfrm>
        </p:grpSpPr>
        <p:sp>
          <p:nvSpPr>
            <p:cNvPr id="2323"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24"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25"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26"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27"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329"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330"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331"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332"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33"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34" name="Quote Bubble"/>
          <p:cNvSpPr/>
          <p:nvPr/>
        </p:nvSpPr>
        <p:spPr>
          <a:xfrm>
            <a:off x="7590118" y="8543898"/>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35"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36"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351" name="Group"/>
          <p:cNvGrpSpPr/>
          <p:nvPr/>
        </p:nvGrpSpPr>
        <p:grpSpPr>
          <a:xfrm>
            <a:off x="5585070" y="1657476"/>
            <a:ext cx="1230203" cy="11143107"/>
            <a:chOff x="0" y="0"/>
            <a:chExt cx="1230201" cy="11143105"/>
          </a:xfrm>
        </p:grpSpPr>
        <p:pic>
          <p:nvPicPr>
            <p:cNvPr id="2337"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338"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339"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340"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341"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342"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343"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344"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345"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346"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347"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348"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349"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350"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58" name="Group"/>
          <p:cNvGrpSpPr/>
          <p:nvPr/>
        </p:nvGrpSpPr>
        <p:grpSpPr>
          <a:xfrm>
            <a:off x="3847060" y="1010176"/>
            <a:ext cx="1335464" cy="11070665"/>
            <a:chOff x="0" y="0"/>
            <a:chExt cx="1335463" cy="11070663"/>
          </a:xfrm>
        </p:grpSpPr>
        <p:sp>
          <p:nvSpPr>
            <p:cNvPr id="2353"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54"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55"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56"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57"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359"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360"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361"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362"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63"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64"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65" name="Quote Bubble"/>
          <p:cNvSpPr/>
          <p:nvPr/>
        </p:nvSpPr>
        <p:spPr>
          <a:xfrm>
            <a:off x="7590118" y="6203292"/>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66" name="Quote Bubble"/>
          <p:cNvSpPr/>
          <p:nvPr/>
        </p:nvSpPr>
        <p:spPr>
          <a:xfrm>
            <a:off x="7590118" y="3917462"/>
            <a:ext cx="1394409" cy="1184919"/>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381" name="Group"/>
          <p:cNvGrpSpPr/>
          <p:nvPr/>
        </p:nvGrpSpPr>
        <p:grpSpPr>
          <a:xfrm>
            <a:off x="5585070" y="1657476"/>
            <a:ext cx="1230203" cy="11143107"/>
            <a:chOff x="0" y="0"/>
            <a:chExt cx="1230201" cy="11143105"/>
          </a:xfrm>
        </p:grpSpPr>
        <p:pic>
          <p:nvPicPr>
            <p:cNvPr id="2367"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368"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369"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370"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371"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372"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373"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374"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375"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376"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377"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378"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379"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380"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88" name="Group"/>
          <p:cNvGrpSpPr/>
          <p:nvPr/>
        </p:nvGrpSpPr>
        <p:grpSpPr>
          <a:xfrm>
            <a:off x="3847060" y="1010176"/>
            <a:ext cx="1335464" cy="11070665"/>
            <a:chOff x="0" y="0"/>
            <a:chExt cx="1335463" cy="11070663"/>
          </a:xfrm>
        </p:grpSpPr>
        <p:sp>
          <p:nvSpPr>
            <p:cNvPr id="2383"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84"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85"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86"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87"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389"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390"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391"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392" name="Quote Bubble"/>
          <p:cNvSpPr/>
          <p:nvPr/>
        </p:nvSpPr>
        <p:spPr>
          <a:xfrm>
            <a:off x="7590118" y="1522079"/>
            <a:ext cx="1394409" cy="1184920"/>
          </a:xfrm>
          <a:prstGeom prst="wedgeEllipseCallout">
            <a:avLst>
              <a:gd name="adj1" fmla="val -63996"/>
              <a:gd name="adj2" fmla="val 38989"/>
            </a:avLst>
          </a:prstGeom>
          <a:solidFill>
            <a:srgbClr val="479FF8"/>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93" name="Quote Bubble"/>
          <p:cNvSpPr/>
          <p:nvPr/>
        </p:nvSpPr>
        <p:spPr>
          <a:xfrm>
            <a:off x="7590118" y="10884505"/>
            <a:ext cx="1394409" cy="1184920"/>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94" name="Quote Bubble"/>
          <p:cNvSpPr/>
          <p:nvPr/>
        </p:nvSpPr>
        <p:spPr>
          <a:xfrm>
            <a:off x="7590118" y="8543898"/>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95" name="Quote Bubble"/>
          <p:cNvSpPr/>
          <p:nvPr/>
        </p:nvSpPr>
        <p:spPr>
          <a:xfrm>
            <a:off x="7590118" y="6203292"/>
            <a:ext cx="1394409" cy="1184920"/>
          </a:xfrm>
          <a:prstGeom prst="wedgeEllipseCallout">
            <a:avLst>
              <a:gd name="adj1" fmla="val -63996"/>
              <a:gd name="adj2" fmla="val 38989"/>
            </a:avLst>
          </a:prstGeom>
          <a:solidFill>
            <a:srgbClr val="F6E359"/>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96" name="Quote Bubble"/>
          <p:cNvSpPr/>
          <p:nvPr/>
        </p:nvSpPr>
        <p:spPr>
          <a:xfrm>
            <a:off x="7590118" y="3917462"/>
            <a:ext cx="1394409" cy="1184919"/>
          </a:xfrm>
          <a:prstGeom prst="wedgeEllipseCallout">
            <a:avLst>
              <a:gd name="adj1" fmla="val -63996"/>
              <a:gd name="adj2" fmla="val 38989"/>
            </a:avLst>
          </a:prstGeom>
          <a:solidFill>
            <a:schemeClr val="accent1"/>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411" name="Group"/>
          <p:cNvGrpSpPr/>
          <p:nvPr/>
        </p:nvGrpSpPr>
        <p:grpSpPr>
          <a:xfrm>
            <a:off x="5585070" y="1657476"/>
            <a:ext cx="1230203" cy="11143107"/>
            <a:chOff x="0" y="0"/>
            <a:chExt cx="1230201" cy="11143105"/>
          </a:xfrm>
        </p:grpSpPr>
        <p:pic>
          <p:nvPicPr>
            <p:cNvPr id="2397" name="Image" descr="Image"/>
            <p:cNvPicPr>
              <a:picLocks noChangeAspect="1"/>
            </p:cNvPicPr>
            <p:nvPr/>
          </p:nvPicPr>
          <p:blipFill>
            <a:blip r:embed="rId4">
              <a:extLst/>
            </a:blip>
            <a:stretch>
              <a:fillRect/>
            </a:stretch>
          </p:blipFill>
          <p:spPr>
            <a:xfrm>
              <a:off x="0" y="4679340"/>
              <a:ext cx="1230202" cy="1769285"/>
            </a:xfrm>
            <a:prstGeom prst="rect">
              <a:avLst/>
            </a:prstGeom>
            <a:ln w="12700" cap="flat">
              <a:noFill/>
              <a:miter lim="400000"/>
            </a:ln>
            <a:effectLst/>
          </p:spPr>
        </p:pic>
        <p:pic>
          <p:nvPicPr>
            <p:cNvPr id="2398" name="Image" descr="Image"/>
            <p:cNvPicPr>
              <a:picLocks noChangeAspect="1"/>
            </p:cNvPicPr>
            <p:nvPr/>
          </p:nvPicPr>
          <p:blipFill>
            <a:blip r:embed="rId5">
              <a:extLst/>
            </a:blip>
            <a:stretch>
              <a:fillRect/>
            </a:stretch>
          </p:blipFill>
          <p:spPr>
            <a:xfrm>
              <a:off x="16330" y="2400612"/>
              <a:ext cx="1197540" cy="1582471"/>
            </a:xfrm>
            <a:prstGeom prst="rect">
              <a:avLst/>
            </a:prstGeom>
            <a:ln w="12700" cap="flat">
              <a:noFill/>
              <a:miter lim="400000"/>
            </a:ln>
            <a:effectLst/>
          </p:spPr>
        </p:pic>
        <p:pic>
          <p:nvPicPr>
            <p:cNvPr id="2399" name="image22.tif" descr="image22.tif"/>
            <p:cNvPicPr>
              <a:picLocks noChangeAspect="1"/>
            </p:cNvPicPr>
            <p:nvPr/>
          </p:nvPicPr>
          <p:blipFill>
            <a:blip r:embed="rId6">
              <a:extLst/>
            </a:blip>
            <a:stretch>
              <a:fillRect/>
            </a:stretch>
          </p:blipFill>
          <p:spPr>
            <a:xfrm flipH="1">
              <a:off x="64890" y="9923"/>
              <a:ext cx="1100420" cy="1560081"/>
            </a:xfrm>
            <a:prstGeom prst="rect">
              <a:avLst/>
            </a:prstGeom>
            <a:ln w="12700" cap="flat">
              <a:noFill/>
              <a:miter lim="400000"/>
            </a:ln>
            <a:effectLst/>
          </p:spPr>
        </p:pic>
        <p:sp>
          <p:nvSpPr>
            <p:cNvPr id="2400"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401" name="Image" descr="Image"/>
            <p:cNvPicPr>
              <a:picLocks noChangeAspect="1"/>
            </p:cNvPicPr>
            <p:nvPr/>
          </p:nvPicPr>
          <p:blipFill>
            <a:blip r:embed="rId7">
              <a:extLst/>
            </a:blip>
            <a:stretch>
              <a:fillRect/>
            </a:stretch>
          </p:blipFill>
          <p:spPr>
            <a:xfrm flipH="1">
              <a:off x="65501" y="0"/>
              <a:ext cx="1099199" cy="1564243"/>
            </a:xfrm>
            <a:prstGeom prst="rect">
              <a:avLst/>
            </a:prstGeom>
            <a:ln w="12700" cap="flat">
              <a:noFill/>
              <a:miter lim="400000"/>
            </a:ln>
            <a:effectLst/>
          </p:spPr>
        </p:pic>
        <p:pic>
          <p:nvPicPr>
            <p:cNvPr id="2402" name="Image" descr="Image"/>
            <p:cNvPicPr>
              <a:picLocks noChangeAspect="1"/>
            </p:cNvPicPr>
            <p:nvPr/>
          </p:nvPicPr>
          <p:blipFill>
            <a:blip r:embed="rId8">
              <a:extLst/>
            </a:blip>
            <a:stretch>
              <a:fillRect/>
            </a:stretch>
          </p:blipFill>
          <p:spPr>
            <a:xfrm>
              <a:off x="39354" y="9480954"/>
              <a:ext cx="1151492" cy="1662152"/>
            </a:xfrm>
            <a:prstGeom prst="rect">
              <a:avLst/>
            </a:prstGeom>
            <a:ln w="12700" cap="flat">
              <a:noFill/>
              <a:miter lim="400000"/>
            </a:ln>
            <a:effectLst/>
          </p:spPr>
        </p:pic>
        <p:pic>
          <p:nvPicPr>
            <p:cNvPr id="2403" name="Image" descr="Image"/>
            <p:cNvPicPr>
              <a:picLocks noChangeAspect="1"/>
            </p:cNvPicPr>
            <p:nvPr/>
          </p:nvPicPr>
          <p:blipFill>
            <a:blip r:embed="rId9">
              <a:extLst/>
            </a:blip>
            <a:stretch>
              <a:fillRect/>
            </a:stretch>
          </p:blipFill>
          <p:spPr>
            <a:xfrm flipH="1">
              <a:off x="64891" y="7104601"/>
              <a:ext cx="1100420" cy="1720375"/>
            </a:xfrm>
            <a:prstGeom prst="rect">
              <a:avLst/>
            </a:prstGeom>
            <a:ln w="12700" cap="flat">
              <a:noFill/>
              <a:miter lim="400000"/>
            </a:ln>
            <a:effectLst/>
          </p:spPr>
        </p:pic>
        <p:pic>
          <p:nvPicPr>
            <p:cNvPr id="2404" name="Image" descr="Image"/>
            <p:cNvPicPr>
              <a:picLocks noChangeAspect="1"/>
            </p:cNvPicPr>
            <p:nvPr/>
          </p:nvPicPr>
          <p:blipFill>
            <a:blip r:embed="rId10">
              <a:extLst/>
            </a:blip>
            <a:stretch>
              <a:fillRect/>
            </a:stretch>
          </p:blipFill>
          <p:spPr>
            <a:xfrm>
              <a:off x="37074" y="9480954"/>
              <a:ext cx="1156053" cy="1651505"/>
            </a:xfrm>
            <a:prstGeom prst="rect">
              <a:avLst/>
            </a:prstGeom>
            <a:ln w="12700" cap="flat">
              <a:noFill/>
              <a:miter lim="400000"/>
            </a:ln>
            <a:effectLst/>
          </p:spPr>
        </p:pic>
        <p:sp>
          <p:nvSpPr>
            <p:cNvPr id="2405" name="Shape"/>
            <p:cNvSpPr/>
            <p:nvPr/>
          </p:nvSpPr>
          <p:spPr>
            <a:xfrm flipH="1">
              <a:off x="65325" y="1139687"/>
              <a:ext cx="1087715" cy="4296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sp>
          <p:nvSpPr>
            <p:cNvPr id="2406" name="4"/>
            <p:cNvSpPr txBox="1"/>
            <p:nvPr/>
          </p:nvSpPr>
          <p:spPr>
            <a:xfrm>
              <a:off x="438124" y="2528926"/>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407" name="3"/>
            <p:cNvSpPr txBox="1"/>
            <p:nvPr/>
          </p:nvSpPr>
          <p:spPr>
            <a:xfrm>
              <a:off x="364266" y="4988857"/>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408" name="2"/>
            <p:cNvSpPr txBox="1"/>
            <p:nvPr/>
          </p:nvSpPr>
          <p:spPr>
            <a:xfrm>
              <a:off x="389666" y="7272122"/>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409" name="1"/>
            <p:cNvSpPr txBox="1"/>
            <p:nvPr/>
          </p:nvSpPr>
          <p:spPr>
            <a:xfrm>
              <a:off x="364266" y="9695085"/>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410" name="5"/>
            <p:cNvSpPr txBox="1"/>
            <p:nvPr/>
          </p:nvSpPr>
          <p:spPr>
            <a:xfrm>
              <a:off x="402366" y="282629"/>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1" name="Group"/>
          <p:cNvGrpSpPr/>
          <p:nvPr/>
        </p:nvGrpSpPr>
        <p:grpSpPr>
          <a:xfrm>
            <a:off x="7592371" y="1522078"/>
            <a:ext cx="1394409" cy="10547346"/>
            <a:chOff x="0" y="0"/>
            <a:chExt cx="1394407" cy="10547344"/>
          </a:xfrm>
        </p:grpSpPr>
        <p:sp>
          <p:nvSpPr>
            <p:cNvPr id="216" name="Quote Bubble"/>
            <p:cNvSpPr/>
            <p:nvPr/>
          </p:nvSpPr>
          <p:spPr>
            <a:xfrm>
              <a:off x="0" y="9362425"/>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7" name="Quote Bubble"/>
            <p:cNvSpPr/>
            <p:nvPr/>
          </p:nvSpPr>
          <p:spPr>
            <a:xfrm>
              <a:off x="0" y="7021819"/>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8" name="Quote Bubble"/>
            <p:cNvSpPr/>
            <p:nvPr/>
          </p:nvSpPr>
          <p:spPr>
            <a:xfrm>
              <a:off x="0" y="4681213"/>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9" name="Quote Bubble"/>
            <p:cNvSpPr/>
            <p:nvPr/>
          </p:nvSpPr>
          <p:spPr>
            <a:xfrm>
              <a:off x="0" y="2395382"/>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0" name="Quote Bubble"/>
            <p:cNvSpPr/>
            <p:nvPr/>
          </p:nvSpPr>
          <p:spPr>
            <a:xfrm>
              <a:off x="0" y="0"/>
              <a:ext cx="1394408" cy="1184919"/>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22" name="Quote Bubble"/>
          <p:cNvSpPr/>
          <p:nvPr/>
        </p:nvSpPr>
        <p:spPr>
          <a:xfrm>
            <a:off x="7592371" y="10884504"/>
            <a:ext cx="1394409" cy="1184920"/>
          </a:xfrm>
          <a:prstGeom prst="wedgeEllipseCallout">
            <a:avLst>
              <a:gd name="adj1" fmla="val -63996"/>
              <a:gd name="adj2" fmla="val 38989"/>
            </a:avLst>
          </a:prstGeom>
          <a:solidFill>
            <a:srgbClr val="479FF8"/>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23" name="Image" descr="Image"/>
          <p:cNvPicPr>
            <a:picLocks noChangeAspect="1"/>
          </p:cNvPicPr>
          <p:nvPr/>
        </p:nvPicPr>
        <p:blipFill>
          <a:blip r:embed="rId3">
            <a:extLst/>
          </a:blip>
          <a:stretch>
            <a:fillRect/>
          </a:stretch>
        </p:blipFill>
        <p:spPr>
          <a:xfrm>
            <a:off x="5418106" y="1478201"/>
            <a:ext cx="1564131" cy="1938477"/>
          </a:xfrm>
          <a:prstGeom prst="rect">
            <a:avLst/>
          </a:prstGeom>
          <a:ln w="12700">
            <a:miter lim="400000"/>
          </a:ln>
        </p:spPr>
      </p:pic>
      <p:pic>
        <p:nvPicPr>
          <p:cNvPr id="224" name="Image" descr="Image"/>
          <p:cNvPicPr>
            <a:picLocks noChangeAspect="1"/>
          </p:cNvPicPr>
          <p:nvPr/>
        </p:nvPicPr>
        <p:blipFill>
          <a:blip r:embed="rId4">
            <a:extLst/>
          </a:blip>
          <a:stretch>
            <a:fillRect/>
          </a:stretch>
        </p:blipFill>
        <p:spPr>
          <a:xfrm>
            <a:off x="5585070" y="6336817"/>
            <a:ext cx="1230203" cy="1769284"/>
          </a:xfrm>
          <a:prstGeom prst="rect">
            <a:avLst/>
          </a:prstGeom>
          <a:ln w="12700">
            <a:miter lim="400000"/>
          </a:ln>
        </p:spPr>
      </p:pic>
      <p:pic>
        <p:nvPicPr>
          <p:cNvPr id="225" name="Image" descr="Image"/>
          <p:cNvPicPr>
            <a:picLocks noChangeAspect="1"/>
          </p:cNvPicPr>
          <p:nvPr/>
        </p:nvPicPr>
        <p:blipFill>
          <a:blip r:embed="rId5">
            <a:extLst/>
          </a:blip>
          <a:stretch>
            <a:fillRect/>
          </a:stretch>
        </p:blipFill>
        <p:spPr>
          <a:xfrm>
            <a:off x="5601401" y="4058089"/>
            <a:ext cx="1197540" cy="1582470"/>
          </a:xfrm>
          <a:prstGeom prst="rect">
            <a:avLst/>
          </a:prstGeom>
          <a:ln w="12700">
            <a:miter lim="400000"/>
          </a:ln>
        </p:spPr>
      </p:pic>
      <p:pic>
        <p:nvPicPr>
          <p:cNvPr id="226" name="image22.tif" descr="image22.tif"/>
          <p:cNvPicPr>
            <a:picLocks noChangeAspect="1"/>
          </p:cNvPicPr>
          <p:nvPr/>
        </p:nvPicPr>
        <p:blipFill>
          <a:blip r:embed="rId6">
            <a:extLst/>
          </a:blip>
          <a:stretch>
            <a:fillRect/>
          </a:stretch>
        </p:blipFill>
        <p:spPr>
          <a:xfrm flipH="1">
            <a:off x="5649961" y="1667399"/>
            <a:ext cx="1100420" cy="1560082"/>
          </a:xfrm>
          <a:prstGeom prst="rect">
            <a:avLst/>
          </a:prstGeom>
          <a:ln w="12700">
            <a:miter lim="400000"/>
          </a:ln>
        </p:spPr>
      </p:pic>
      <p:sp>
        <p:nvSpPr>
          <p:cNvPr id="227" name="Shape"/>
          <p:cNvSpPr/>
          <p:nvPr/>
        </p:nvSpPr>
        <p:spPr>
          <a:xfrm flipH="1">
            <a:off x="5650396" y="27971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a:solidFill>
              <a:srgbClr val="2D3B6F"/>
            </a:solidFill>
            <a:miter lim="400000"/>
          </a:ln>
        </p:spPr>
        <p:txBody>
          <a:bodyPr lIns="68580" tIns="68580" rIns="68580" bIns="68580"/>
          <a:lstStyle/>
          <a:p>
            <a:pPr algn="l" defTabSz="1828800">
              <a:defRPr b="0" sz="2200">
                <a:latin typeface="Calibri"/>
                <a:ea typeface="Calibri"/>
                <a:cs typeface="Calibri"/>
                <a:sym typeface="Calibri"/>
              </a:defRPr>
            </a:pPr>
          </a:p>
        </p:txBody>
      </p:sp>
      <p:pic>
        <p:nvPicPr>
          <p:cNvPr id="228" name="Image" descr="Image"/>
          <p:cNvPicPr>
            <a:picLocks noChangeAspect="1"/>
          </p:cNvPicPr>
          <p:nvPr/>
        </p:nvPicPr>
        <p:blipFill>
          <a:blip r:embed="rId7">
            <a:extLst/>
          </a:blip>
          <a:stretch>
            <a:fillRect/>
          </a:stretch>
        </p:blipFill>
        <p:spPr>
          <a:xfrm flipH="1">
            <a:off x="5650572" y="1657476"/>
            <a:ext cx="1099198" cy="1564244"/>
          </a:xfrm>
          <a:prstGeom prst="rect">
            <a:avLst/>
          </a:prstGeom>
          <a:ln w="12700">
            <a:miter lim="400000"/>
          </a:ln>
        </p:spPr>
      </p:pic>
      <p:pic>
        <p:nvPicPr>
          <p:cNvPr id="229" name="Image" descr="Image"/>
          <p:cNvPicPr>
            <a:picLocks noChangeAspect="1"/>
          </p:cNvPicPr>
          <p:nvPr/>
        </p:nvPicPr>
        <p:blipFill>
          <a:blip r:embed="rId8">
            <a:extLst/>
          </a:blip>
          <a:stretch>
            <a:fillRect/>
          </a:stretch>
        </p:blipFill>
        <p:spPr>
          <a:xfrm>
            <a:off x="5624425" y="11138430"/>
            <a:ext cx="1151492" cy="1662153"/>
          </a:xfrm>
          <a:prstGeom prst="rect">
            <a:avLst/>
          </a:prstGeom>
          <a:ln w="12700">
            <a:miter lim="400000"/>
          </a:ln>
        </p:spPr>
      </p:pic>
      <p:pic>
        <p:nvPicPr>
          <p:cNvPr id="230" name="Image" descr="Image"/>
          <p:cNvPicPr>
            <a:picLocks noChangeAspect="1"/>
          </p:cNvPicPr>
          <p:nvPr/>
        </p:nvPicPr>
        <p:blipFill>
          <a:blip r:embed="rId9">
            <a:extLst/>
          </a:blip>
          <a:stretch>
            <a:fillRect/>
          </a:stretch>
        </p:blipFill>
        <p:spPr>
          <a:xfrm flipH="1">
            <a:off x="5649961" y="8762077"/>
            <a:ext cx="1100420" cy="1720375"/>
          </a:xfrm>
          <a:prstGeom prst="rect">
            <a:avLst/>
          </a:prstGeom>
          <a:ln w="12700">
            <a:miter lim="400000"/>
          </a:ln>
        </p:spPr>
      </p:pic>
      <p:pic>
        <p:nvPicPr>
          <p:cNvPr id="231" name="Image" descr="Image"/>
          <p:cNvPicPr>
            <a:picLocks noChangeAspect="1"/>
          </p:cNvPicPr>
          <p:nvPr/>
        </p:nvPicPr>
        <p:blipFill>
          <a:blip r:embed="rId10">
            <a:extLst/>
          </a:blip>
          <a:stretch>
            <a:fillRect/>
          </a:stretch>
        </p:blipFill>
        <p:spPr>
          <a:xfrm>
            <a:off x="5622144" y="11138430"/>
            <a:ext cx="1156054" cy="1651506"/>
          </a:xfrm>
          <a:prstGeom prst="rect">
            <a:avLst/>
          </a:prstGeom>
          <a:ln w="12700">
            <a:miter lim="400000"/>
          </a:ln>
        </p:spPr>
      </p:pic>
      <p:sp>
        <p:nvSpPr>
          <p:cNvPr id="232" name="Shape"/>
          <p:cNvSpPr/>
          <p:nvPr/>
        </p:nvSpPr>
        <p:spPr>
          <a:xfrm flipH="1">
            <a:off x="3884963" y="3443992"/>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3" name="Shape"/>
          <p:cNvSpPr/>
          <p:nvPr/>
        </p:nvSpPr>
        <p:spPr>
          <a:xfrm flipH="1">
            <a:off x="3884963" y="101017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4" name="Shape"/>
          <p:cNvSpPr/>
          <p:nvPr/>
        </p:nvSpPr>
        <p:spPr>
          <a:xfrm flipH="1">
            <a:off x="3847060" y="587780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5" name="Shape"/>
          <p:cNvSpPr/>
          <p:nvPr/>
        </p:nvSpPr>
        <p:spPr>
          <a:xfrm flipH="1">
            <a:off x="3847060" y="8238709"/>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6" name="Shape"/>
          <p:cNvSpPr/>
          <p:nvPr/>
        </p:nvSpPr>
        <p:spPr>
          <a:xfrm flipH="1">
            <a:off x="3884963" y="10555925"/>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39" name="Group"/>
          <p:cNvGrpSpPr/>
          <p:nvPr/>
        </p:nvGrpSpPr>
        <p:grpSpPr>
          <a:xfrm>
            <a:off x="5649961" y="1667399"/>
            <a:ext cx="1100420" cy="1560082"/>
            <a:chOff x="0" y="0"/>
            <a:chExt cx="1100419" cy="1560080"/>
          </a:xfrm>
        </p:grpSpPr>
        <p:pic>
          <p:nvPicPr>
            <p:cNvPr id="237" name="image22.tif" descr="image22.tif"/>
            <p:cNvPicPr>
              <a:picLocks noChangeAspect="1"/>
            </p:cNvPicPr>
            <p:nvPr/>
          </p:nvPicPr>
          <p:blipFill>
            <a:blip r:embed="rId6">
              <a:extLst/>
            </a:blip>
            <a:stretch>
              <a:fillRect/>
            </a:stretch>
          </p:blipFill>
          <p:spPr>
            <a:xfrm flipH="1">
              <a:off x="0" y="0"/>
              <a:ext cx="1100420" cy="1560081"/>
            </a:xfrm>
            <a:prstGeom prst="rect">
              <a:avLst/>
            </a:prstGeom>
            <a:ln w="12700" cap="flat">
              <a:noFill/>
              <a:miter lim="400000"/>
            </a:ln>
            <a:effectLst/>
          </p:spPr>
        </p:pic>
        <p:sp>
          <p:nvSpPr>
            <p:cNvPr id="238" name="Shape"/>
            <p:cNvSpPr/>
            <p:nvPr/>
          </p:nvSpPr>
          <p:spPr>
            <a:xfrm flipH="1">
              <a:off x="434" y="1129764"/>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240" name="Arrow"/>
          <p:cNvSpPr/>
          <p:nvPr/>
        </p:nvSpPr>
        <p:spPr>
          <a:xfrm flipH="1"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41"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242"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2" grpId="1" fill="hold">
                                  <p:stCondLst>
                                    <p:cond delay="0"/>
                                  </p:stCondLst>
                                  <p:iterate type="el" backwards="0">
                                    <p:tmAbs val="0"/>
                                  </p:iterate>
                                  <p:childTnLst>
                                    <p:set>
                                      <p:cBhvr>
                                        <p:cTn id="6" fill="hold"/>
                                        <p:tgtEl>
                                          <p:spTgt spid="240"/>
                                        </p:tgtEl>
                                        <p:attrNameLst>
                                          <p:attrName>style.visibility</p:attrName>
                                        </p:attrNameLst>
                                      </p:cBhvr>
                                      <p:to>
                                        <p:strVal val="visible"/>
                                      </p:to>
                                    </p:set>
                                    <p:animEffect filter="wipe(down)" transition="in">
                                      <p:cBhvr>
                                        <p:cTn id="7" dur="500"/>
                                        <p:tgtEl>
                                          <p:spTgt spid="24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23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22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2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5" fill="hold">
                                  <p:stCondLst>
                                    <p:cond delay="0"/>
                                  </p:stCondLst>
                                  <p:iterate type="el" backwards="0">
                                    <p:tmAbs val="0"/>
                                  </p:iterate>
                                  <p:childTnLst>
                                    <p:set>
                                      <p:cBhvr>
                                        <p:cTn id="23" fill="hold"/>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4"/>
      <p:bldP build="whole" bldLvl="1" animBg="1" rev="0" advAuto="0" spid="221" grpId="5"/>
      <p:bldP build="whole" bldLvl="1" animBg="1" rev="0" advAuto="0" spid="240" grpId="1"/>
      <p:bldP build="whole" bldLvl="1" animBg="1" rev="0" advAuto="0" spid="239" grpId="2"/>
      <p:bldP build="whole" bldLvl="1" animBg="1" rev="0" advAuto="0" spid="223" grpId="3"/>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