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1pPr>
    <a:lvl2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2pPr>
    <a:lvl3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3pPr>
    <a:lvl4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4pPr>
    <a:lvl5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5pPr>
    <a:lvl6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6pPr>
    <a:lvl7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7pPr>
    <a:lvl8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8pPr>
    <a:lvl9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9D1E1"/>
          </a:solidFill>
        </a:fill>
      </a:tcStyle>
    </a:wholeTbl>
    <a:band2H>
      <a:tcTxStyle b="def" i="def"/>
      <a:tcStyle>
        <a:tcBdr/>
        <a:fill>
          <a:solidFill>
            <a:srgbClr val="FCE9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a:pPr/>
          </a:p>
        </p:txBody>
      </p:sp>
      <p:sp>
        <p:nvSpPr>
          <p:cNvPr id="126" name="Shape 12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Shape 129"/>
          <p:cNvSpPr/>
          <p:nvPr>
            <p:ph type="sldImg"/>
          </p:nvPr>
        </p:nvSpPr>
        <p:spPr>
          <a:prstGeom prst="rect">
            <a:avLst/>
          </a:prstGeom>
        </p:spPr>
        <p:txBody>
          <a:bodyPr/>
          <a:lstStyle/>
          <a:p>
            <a:pPr/>
          </a:p>
        </p:txBody>
      </p:sp>
      <p:sp>
        <p:nvSpPr>
          <p:cNvPr id="130" name="Shape 130"/>
          <p:cNvSpPr/>
          <p:nvPr>
            <p:ph type="body" sz="quarter" idx="1"/>
          </p:nvPr>
        </p:nvSpPr>
        <p:spPr>
          <a:prstGeom prst="rect">
            <a:avLst/>
          </a:prstGeom>
        </p:spPr>
        <p:txBody>
          <a:bodyPr/>
          <a:lstStyle/>
          <a:p>
            <a:pPr/>
            <a:r>
              <a:t>If this activity is working, you should see two circles and a square. Do you see the shapes?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Shape 527"/>
          <p:cNvSpPr/>
          <p:nvPr>
            <p:ph type="sldImg"/>
          </p:nvPr>
        </p:nvSpPr>
        <p:spPr>
          <a:prstGeom prst="rect">
            <a:avLst/>
          </a:prstGeom>
        </p:spPr>
        <p:txBody>
          <a:bodyPr/>
          <a:lstStyle/>
          <a:p>
            <a:pPr/>
          </a:p>
        </p:txBody>
      </p:sp>
      <p:sp>
        <p:nvSpPr>
          <p:cNvPr id="528" name="Shape 528"/>
          <p:cNvSpPr/>
          <p:nvPr>
            <p:ph type="body" sz="quarter" idx="1"/>
          </p:nvPr>
        </p:nvSpPr>
        <p:spPr>
          <a:prstGeom prst="rect">
            <a:avLst/>
          </a:prstGeom>
        </p:spPr>
        <p:txBody>
          <a:bodyPr/>
          <a:lstStyle/>
          <a:p>
            <a:pPr/>
            <a:r>
              <a:t>Jack is planting a garden with blueberries, strawberries, lemons, and apples. He wants to plant his garden in a special way. He doesn’t want two of the same kind of fruit in the same ROW [SLIDE], OR two of the same kind of fruit in the same SECTION [SLIDE]. Jack has already planted some fruit [SLIDE], but now he doesn’t know where to plant the rest of the fruit, so that there’s not two kinds in the same row OR two kinds in the same section. So Jack wanted to know: where should he plant the rest of his fruit? </a:t>
            </a:r>
          </a:p>
          <a:p>
            <a:pPr/>
            <a:r>
              <a:t>[]</a:t>
            </a:r>
          </a:p>
          <a:p>
            <a:pPr/>
            <a:r>
              <a:t>[]</a:t>
            </a:r>
          </a:p>
          <a:p>
            <a:pPr/>
            <a:r>
              <a:t>So that was Jack’s question. </a:t>
            </a:r>
          </a:p>
          <a:p>
            <a:pPr/>
            <a:r>
              <a:t>[]</a:t>
            </a:r>
          </a:p>
          <a:p>
            <a:pPr/>
            <a:r>
              <a:t>But how can these 5 people help Jack more? By Talking Together, so blue, or by Answering Alone, so </a:t>
            </a:r>
            <a:r>
              <a:t>green</a:t>
            </a:r>
            <a:r>
              <a:t>?</a:t>
            </a:r>
          </a:p>
          <a:p>
            <a:pPr/>
            <a:r>
              <a:t>[] </a:t>
            </a:r>
          </a:p>
          <a:p>
            <a:pPr/>
            <a:r>
              <a:t>And do you think they’ll PROBABLY help Jack more that way, or DEFINITELY help Jack more that way?</a:t>
            </a:r>
          </a:p>
          <a:p>
            <a:pPr/>
            <a:r>
              <a:t>[]</a:t>
            </a:r>
          </a:p>
          <a:p>
            <a:pPr/>
            <a:r>
              <a:t>Okay!</a:t>
            </a:r>
          </a:p>
          <a:p>
            <a:pPr/>
            <a:r>
              <a:t>[]</a:t>
            </a:r>
          </a:p>
          <a:p>
            <a:pPr/>
            <a:r>
              <a:t>[Now let’s see Jack’s next question!]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5" name="Shape 665"/>
          <p:cNvSpPr/>
          <p:nvPr>
            <p:ph type="sldImg"/>
          </p:nvPr>
        </p:nvSpPr>
        <p:spPr>
          <a:prstGeom prst="rect">
            <a:avLst/>
          </a:prstGeom>
        </p:spPr>
        <p:txBody>
          <a:bodyPr/>
          <a:lstStyle/>
          <a:p>
            <a:pPr/>
          </a:p>
        </p:txBody>
      </p:sp>
      <p:sp>
        <p:nvSpPr>
          <p:cNvPr id="666" name="Shape 666"/>
          <p:cNvSpPr/>
          <p:nvPr>
            <p:ph type="body" sz="quarter" idx="1"/>
          </p:nvPr>
        </p:nvSpPr>
        <p:spPr>
          <a:prstGeom prst="rect">
            <a:avLst/>
          </a:prstGeom>
        </p:spPr>
        <p:txBody>
          <a:bodyPr/>
          <a:lstStyle/>
          <a:p>
            <a:pPr/>
            <a:r>
              <a:t>Jack is planting a garden with blueberries, strawberries, lemons, and apples. He wants to plant his garden in a special way. He doesn’t want two of the same kind of fruit in the same ROW [SLIDE], OR two of the same kind of fruit in the same SECTION [SLIDE]. Jack has already planted some fruit [SLIDE], but now he doesn’t know where to plant the rest of the fruit, so that there’s not two kinds in the same row OR two kinds in the same section. So Jack wanted to know: where should he plant the rest of his fruit? </a:t>
            </a:r>
          </a:p>
          <a:p>
            <a:pPr/>
            <a:r>
              <a:t>[]</a:t>
            </a:r>
          </a:p>
          <a:p>
            <a:pPr/>
            <a:r>
              <a:t>[]</a:t>
            </a:r>
          </a:p>
          <a:p>
            <a:pPr/>
            <a:r>
              <a:t>So that was Jack’s question. </a:t>
            </a:r>
          </a:p>
          <a:p>
            <a:pPr/>
            <a:r>
              <a:t>[]</a:t>
            </a:r>
          </a:p>
          <a:p>
            <a:pPr/>
            <a:r>
              <a:t>But how can these 5 people help Jack more? By Talking Together, so blue, or by Answering Alone, so </a:t>
            </a:r>
            <a:r>
              <a:t>green</a:t>
            </a:r>
            <a:r>
              <a:t>?</a:t>
            </a:r>
          </a:p>
          <a:p>
            <a:pPr/>
            <a:r>
              <a:t>[] </a:t>
            </a:r>
          </a:p>
          <a:p>
            <a:pPr/>
            <a:r>
              <a:t>And do you think they’ll PROBABLY help Jack more that way, or DEFINITELY help Jack more that way?</a:t>
            </a:r>
          </a:p>
          <a:p>
            <a:pPr/>
            <a:r>
              <a:t>[]</a:t>
            </a:r>
          </a:p>
          <a:p>
            <a:pPr/>
            <a:r>
              <a:t>Okay!</a:t>
            </a:r>
          </a:p>
          <a:p>
            <a:pPr/>
            <a:r>
              <a:t>[]</a:t>
            </a:r>
          </a:p>
          <a:p>
            <a:pPr/>
            <a:r>
              <a:t>[Now let’s see Jack’s next question!]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4" name="Shape 804"/>
          <p:cNvSpPr/>
          <p:nvPr>
            <p:ph type="sldImg"/>
          </p:nvPr>
        </p:nvSpPr>
        <p:spPr>
          <a:prstGeom prst="rect">
            <a:avLst/>
          </a:prstGeom>
        </p:spPr>
        <p:txBody>
          <a:bodyPr/>
          <a:lstStyle/>
          <a:p>
            <a:pPr/>
          </a:p>
        </p:txBody>
      </p:sp>
      <p:sp>
        <p:nvSpPr>
          <p:cNvPr id="805" name="Shape 805"/>
          <p:cNvSpPr/>
          <p:nvPr>
            <p:ph type="body" sz="quarter" idx="1"/>
          </p:nvPr>
        </p:nvSpPr>
        <p:spPr>
          <a:prstGeom prst="rect">
            <a:avLst/>
          </a:prstGeom>
        </p:spPr>
        <p:txBody>
          <a:bodyPr/>
          <a:lstStyle/>
          <a:p>
            <a:pPr/>
            <a:r>
              <a:t>Jack is planting a garden with blueberries, strawberries, lemons, and apples. He wants to plant his garden in a special way. He doesn’t want two of the same kind of fruit in the same ROW [SLIDE], OR two of the same kind of fruit in the same SECTION [SLIDE]. Jack has already planted some fruit [SLIDE], but now he doesn’t know where to plant the rest of the fruit, so that there’s not two kinds in the same row OR two kinds in the same section. So Jack wanted to know: where should he plant the rest of his fruit? </a:t>
            </a:r>
          </a:p>
          <a:p>
            <a:pPr/>
            <a:r>
              <a:t>[]</a:t>
            </a:r>
          </a:p>
          <a:p>
            <a:pPr/>
            <a:r>
              <a:t>[]</a:t>
            </a:r>
          </a:p>
          <a:p>
            <a:pPr/>
            <a:r>
              <a:t>So that was Jack’s question. </a:t>
            </a:r>
          </a:p>
          <a:p>
            <a:pPr/>
            <a:r>
              <a:t>[]</a:t>
            </a:r>
          </a:p>
          <a:p>
            <a:pPr/>
            <a:r>
              <a:t>But how can these 5 people help Jack more? By Talking Together, so blue, or by Answering Alone, so </a:t>
            </a:r>
            <a:r>
              <a:t>green</a:t>
            </a:r>
            <a:r>
              <a:t>?</a:t>
            </a:r>
          </a:p>
          <a:p>
            <a:pPr/>
            <a:r>
              <a:t>[] </a:t>
            </a:r>
          </a:p>
          <a:p>
            <a:pPr/>
            <a:r>
              <a:t>And do you think they’ll PROBABLY help Jack more that way, or DEFINITELY help Jack more that way?</a:t>
            </a:r>
          </a:p>
          <a:p>
            <a:pPr/>
            <a:r>
              <a:t>[]</a:t>
            </a:r>
          </a:p>
          <a:p>
            <a:pPr/>
            <a:r>
              <a:t>Okay!</a:t>
            </a:r>
          </a:p>
          <a:p>
            <a:pPr/>
            <a:r>
              <a:t>[]</a:t>
            </a:r>
          </a:p>
          <a:p>
            <a:pPr/>
            <a:r>
              <a:t>[Now let’s see Jack’s next question!]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9" name="Shape 949"/>
          <p:cNvSpPr/>
          <p:nvPr>
            <p:ph type="sldImg"/>
          </p:nvPr>
        </p:nvSpPr>
        <p:spPr>
          <a:prstGeom prst="rect">
            <a:avLst/>
          </a:prstGeom>
        </p:spPr>
        <p:txBody>
          <a:bodyPr/>
          <a:lstStyle/>
          <a:p>
            <a:pPr/>
          </a:p>
        </p:txBody>
      </p:sp>
      <p:sp>
        <p:nvSpPr>
          <p:cNvPr id="950" name="Shape 950"/>
          <p:cNvSpPr/>
          <p:nvPr>
            <p:ph type="body" sz="quarter" idx="1"/>
          </p:nvPr>
        </p:nvSpPr>
        <p:spPr>
          <a:prstGeom prst="rect">
            <a:avLst/>
          </a:prstGeom>
        </p:spPr>
        <p:txBody>
          <a:bodyPr/>
          <a:lstStyle/>
          <a:p>
            <a:pPr/>
            <a:r>
              <a:t>Jack is planting a garden with blueberries, strawberries, lemons, and apples. He wants to plant his garden in a special way. He doesn’t want two of the same kind of fruit in the same ROW [SLIDE], OR two of the same kind of fruit in the same SECTION [SLIDE]. Jack has already planted some fruit [SLIDE], but now he doesn’t know where to plant the rest of the fruit, so that there’s not two kinds in the same row OR two kinds in the same section. So Jack wanted to know: where should he plant the rest of his fruit? </a:t>
            </a:r>
          </a:p>
          <a:p>
            <a:pPr/>
            <a:r>
              <a:t>[]</a:t>
            </a:r>
          </a:p>
          <a:p>
            <a:pPr/>
            <a:r>
              <a:t>[]</a:t>
            </a:r>
          </a:p>
          <a:p>
            <a:pPr/>
            <a:r>
              <a:t>So that was Jack’s question. </a:t>
            </a:r>
          </a:p>
          <a:p>
            <a:pPr/>
            <a:r>
              <a:t>[]</a:t>
            </a:r>
          </a:p>
          <a:p>
            <a:pPr/>
            <a:r>
              <a:t>But how can these 5 people help Jack more? By Talking Together, so blue, or by Answering Alone, so </a:t>
            </a:r>
            <a:r>
              <a:t>green</a:t>
            </a:r>
            <a:r>
              <a:t>?</a:t>
            </a:r>
          </a:p>
          <a:p>
            <a:pPr/>
            <a:r>
              <a:t>[] </a:t>
            </a:r>
          </a:p>
          <a:p>
            <a:pPr/>
            <a:r>
              <a:t>And do you think they’ll PROBABLY help Jack more that way, or DEFINITELY help Jack more that way?</a:t>
            </a:r>
          </a:p>
          <a:p>
            <a:pPr/>
            <a:r>
              <a:t>[]</a:t>
            </a:r>
          </a:p>
          <a:p>
            <a:pPr/>
            <a:r>
              <a:t>Okay!</a:t>
            </a:r>
          </a:p>
          <a:p>
            <a:pPr/>
            <a:r>
              <a:t>[]</a:t>
            </a:r>
          </a:p>
          <a:p>
            <a:pPr/>
            <a:r>
              <a:t>[Now let’s see Jack’s next question!]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7" name="Shape 1007"/>
          <p:cNvSpPr/>
          <p:nvPr>
            <p:ph type="sldImg"/>
          </p:nvPr>
        </p:nvSpPr>
        <p:spPr>
          <a:prstGeom prst="rect">
            <a:avLst/>
          </a:prstGeom>
        </p:spPr>
        <p:txBody>
          <a:bodyPr/>
          <a:lstStyle/>
          <a:p>
            <a:pPr/>
          </a:p>
        </p:txBody>
      </p:sp>
      <p:sp>
        <p:nvSpPr>
          <p:cNvPr id="1008" name="Shape 1008"/>
          <p:cNvSpPr/>
          <p:nvPr>
            <p:ph type="body" sz="quarter" idx="1"/>
          </p:nvPr>
        </p:nvSpPr>
        <p:spPr>
          <a:prstGeom prst="rect">
            <a:avLst/>
          </a:prstGeom>
        </p:spPr>
        <p:txBody>
          <a:bodyPr/>
          <a:lstStyle/>
          <a:p>
            <a:pPr/>
            <a:r>
              <a:t>There are 7 days in the week, and Jack was wondering which day MOST people say they like best. There must be one day people like more than any other. Jack likes Friday best, but wondered if maybe other people like other days better. So Jack wants to know: which day do most people in the world say is their favorite?</a:t>
            </a:r>
          </a:p>
          <a:p>
            <a:pPr/>
            <a:r>
              <a:t>[]</a:t>
            </a:r>
          </a:p>
          <a:p>
            <a:pPr/>
            <a:r>
              <a:t>[]</a:t>
            </a:r>
          </a:p>
          <a:p>
            <a:pPr/>
            <a:r>
              <a:t>So that was Jack’s question. </a:t>
            </a:r>
          </a:p>
          <a:p>
            <a:pPr/>
            <a:r>
              <a:t>[]</a:t>
            </a:r>
          </a:p>
          <a:p>
            <a:pPr/>
            <a:r>
              <a:t>But how can these 5 people help Jack more? By Talking Together, so blue, or by Answering Alone, so </a:t>
            </a:r>
            <a:r>
              <a:t>green</a:t>
            </a:r>
            <a:r>
              <a:t>?</a:t>
            </a:r>
          </a:p>
          <a:p>
            <a:pPr/>
            <a:r>
              <a:t>[] </a:t>
            </a:r>
          </a:p>
          <a:p>
            <a:pPr/>
            <a:r>
              <a:t>And do you think they’ll PROBABLY help Jack more that way, or DEFINITELY help Jack more that way?</a:t>
            </a:r>
          </a:p>
          <a:p>
            <a:pPr/>
            <a:r>
              <a:t>[]</a:t>
            </a:r>
          </a:p>
          <a:p>
            <a:pPr/>
            <a:r>
              <a:t>Okay!</a:t>
            </a:r>
          </a:p>
          <a:p>
            <a:pPr/>
            <a:r>
              <a:t>[]</a:t>
            </a:r>
          </a:p>
          <a:p>
            <a:pPr/>
            <a:r>
              <a:t>[Now let’s see Jack’s next question!]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8" name="Shape 1068"/>
          <p:cNvSpPr/>
          <p:nvPr>
            <p:ph type="sldImg"/>
          </p:nvPr>
        </p:nvSpPr>
        <p:spPr>
          <a:prstGeom prst="rect">
            <a:avLst/>
          </a:prstGeom>
        </p:spPr>
        <p:txBody>
          <a:bodyPr/>
          <a:lstStyle/>
          <a:p>
            <a:pPr/>
          </a:p>
        </p:txBody>
      </p:sp>
      <p:sp>
        <p:nvSpPr>
          <p:cNvPr id="1069" name="Shape 1069"/>
          <p:cNvSpPr/>
          <p:nvPr>
            <p:ph type="body" sz="quarter" idx="1"/>
          </p:nvPr>
        </p:nvSpPr>
        <p:spPr>
          <a:prstGeom prst="rect">
            <a:avLst/>
          </a:prstGeom>
        </p:spPr>
        <p:txBody>
          <a:bodyPr/>
          <a:lstStyle/>
          <a:p>
            <a:pPr/>
            <a:r>
              <a:t>Jack has Mario in a race. He wants Mario to collect all of these treasures.  But, there’s a rule. He can NOT collect</a:t>
            </a:r>
            <a:r>
              <a:rPr b="1" i="1"/>
              <a:t> two in a row</a:t>
            </a:r>
            <a:r>
              <a:t> that are the </a:t>
            </a:r>
            <a:r>
              <a:rPr u="sng"/>
              <a:t>same color</a:t>
            </a:r>
            <a:r>
              <a:t> </a:t>
            </a:r>
            <a:r>
              <a:rPr b="1" i="1"/>
              <a:t>or</a:t>
            </a:r>
            <a:r>
              <a:t> two in a row that are the </a:t>
            </a:r>
            <a:r>
              <a:rPr u="sng"/>
              <a:t>same shape</a:t>
            </a:r>
            <a:r>
              <a:t>. But Jack wants Mario to collect </a:t>
            </a:r>
            <a:r>
              <a:rPr i="1"/>
              <a:t>all </a:t>
            </a:r>
            <a:r>
              <a:t>of the treasures on the map as fast as possible</a:t>
            </a:r>
            <a:r>
              <a:rPr i="1"/>
              <a:t>.</a:t>
            </a:r>
            <a:r>
              <a:t> So Jack wanted to know: what is the SHORTEST way for Mario to drive through map?</a:t>
            </a:r>
          </a:p>
          <a:p>
            <a:pPr/>
            <a:r>
              <a:t>[]</a:t>
            </a:r>
          </a:p>
          <a:p>
            <a:pPr/>
            <a:r>
              <a:t>[]</a:t>
            </a:r>
          </a:p>
          <a:p>
            <a:pPr/>
            <a:r>
              <a:t>So that was Jack’s question. </a:t>
            </a:r>
          </a:p>
          <a:p>
            <a:pPr/>
            <a:r>
              <a:t>[]</a:t>
            </a:r>
          </a:p>
          <a:p>
            <a:pPr/>
            <a:r>
              <a:t>But how can these 5 people help Jack more? By Talking Together, so blue, or by Answering Alone, so </a:t>
            </a:r>
            <a:r>
              <a:t>green</a:t>
            </a:r>
            <a:r>
              <a:t>?</a:t>
            </a:r>
          </a:p>
          <a:p>
            <a:pPr/>
            <a:r>
              <a:t>[] </a:t>
            </a:r>
          </a:p>
          <a:p>
            <a:pPr/>
            <a:r>
              <a:t>And do you think they’ll PROBABLY help Jack more that way, or DEFINITELY help Jack more that way?</a:t>
            </a:r>
          </a:p>
          <a:p>
            <a:pPr/>
            <a:r>
              <a:t>[]</a:t>
            </a:r>
          </a:p>
          <a:p>
            <a:pPr/>
            <a:r>
              <a:t>Okay!</a:t>
            </a:r>
          </a:p>
          <a:p>
            <a:pPr/>
            <a:r>
              <a:t>[]</a:t>
            </a:r>
          </a:p>
          <a:p>
            <a:pPr/>
            <a:r>
              <a:t>[Now let’s see Jack’s next question!]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8" name="Shape 1128"/>
          <p:cNvSpPr/>
          <p:nvPr>
            <p:ph type="sldImg"/>
          </p:nvPr>
        </p:nvSpPr>
        <p:spPr>
          <a:prstGeom prst="rect">
            <a:avLst/>
          </a:prstGeom>
        </p:spPr>
        <p:txBody>
          <a:bodyPr/>
          <a:lstStyle/>
          <a:p>
            <a:pPr/>
          </a:p>
        </p:txBody>
      </p:sp>
      <p:sp>
        <p:nvSpPr>
          <p:cNvPr id="1129" name="Shape 1129"/>
          <p:cNvSpPr/>
          <p:nvPr>
            <p:ph type="body" sz="quarter" idx="1"/>
          </p:nvPr>
        </p:nvSpPr>
        <p:spPr>
          <a:prstGeom prst="rect">
            <a:avLst/>
          </a:prstGeom>
        </p:spPr>
        <p:txBody>
          <a:bodyPr/>
          <a:lstStyle/>
          <a:p>
            <a:pPr/>
            <a:r>
              <a:t>Most people Jack knows don’t like Jack’s favorite fruit. So Jack wondered what OTHER people’s favorite fruit is. He knows that some people like fruits that other people don’t like at all, and that there are fruits that LOTS of people DO like. So Jack wanted to know: what kind of fruit do MOST people in the world say is their FAVORITE? </a:t>
            </a:r>
          </a:p>
          <a:p>
            <a:pPr/>
            <a:r>
              <a:t>[]</a:t>
            </a:r>
          </a:p>
          <a:p>
            <a:pPr/>
            <a:r>
              <a:t>[]</a:t>
            </a:r>
          </a:p>
          <a:p>
            <a:pPr/>
            <a:r>
              <a:t>So that was Jack’s question. </a:t>
            </a:r>
          </a:p>
          <a:p>
            <a:pPr/>
            <a:r>
              <a:t>[]</a:t>
            </a:r>
          </a:p>
          <a:p>
            <a:pPr/>
            <a:r>
              <a:t>But how can these 5 people help Jack more? By Talking Together, so blue, or by Answering Alone, so </a:t>
            </a:r>
            <a:r>
              <a:t>green</a:t>
            </a:r>
            <a:r>
              <a:t>?</a:t>
            </a:r>
          </a:p>
          <a:p>
            <a:pPr/>
            <a:r>
              <a:t>[] </a:t>
            </a:r>
          </a:p>
          <a:p>
            <a:pPr/>
            <a:r>
              <a:t>And do you think they’ll PROBABLY help Jack more that way, or DEFINITELY help Jack more that way?</a:t>
            </a:r>
          </a:p>
          <a:p>
            <a:pPr/>
            <a:r>
              <a:t>[]</a:t>
            </a:r>
          </a:p>
          <a:p>
            <a:pPr/>
            <a:r>
              <a:t>Okay!</a:t>
            </a:r>
          </a:p>
          <a:p>
            <a:pPr/>
            <a:r>
              <a:t>[]</a:t>
            </a:r>
          </a:p>
          <a:p>
            <a:pPr/>
            <a:r>
              <a:t>[Now let’s see Jack’s next question!]</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9" name="Shape 1189"/>
          <p:cNvSpPr/>
          <p:nvPr>
            <p:ph type="sldImg"/>
          </p:nvPr>
        </p:nvSpPr>
        <p:spPr>
          <a:prstGeom prst="rect">
            <a:avLst/>
          </a:prstGeom>
        </p:spPr>
        <p:txBody>
          <a:bodyPr/>
          <a:lstStyle/>
          <a:p>
            <a:pPr/>
          </a:p>
        </p:txBody>
      </p:sp>
      <p:sp>
        <p:nvSpPr>
          <p:cNvPr id="1190" name="Shape 1190"/>
          <p:cNvSpPr/>
          <p:nvPr>
            <p:ph type="body" sz="quarter" idx="1"/>
          </p:nvPr>
        </p:nvSpPr>
        <p:spPr>
          <a:prstGeom prst="rect">
            <a:avLst/>
          </a:prstGeom>
        </p:spPr>
        <p:txBody>
          <a:bodyPr/>
          <a:lstStyle/>
          <a:p>
            <a:pPr/>
            <a:r>
              <a:t>Jack needs to find out what MOST people at his school like best for lunch. Some people like pizza more, and some people like hot dogs more. Everyone can eat whichever one they like more, but Jack wants to get more of the one people like the most. So Jack wanted to know: what do MOST people say they like MORE — pizza, or hot dogs? </a:t>
            </a:r>
          </a:p>
          <a:p>
            <a:pPr/>
            <a:r>
              <a:t>[]</a:t>
            </a:r>
          </a:p>
          <a:p>
            <a:pPr/>
            <a:r>
              <a:t>[]</a:t>
            </a:r>
          </a:p>
          <a:p>
            <a:pPr/>
            <a:r>
              <a:t>So that was Jack’s question. </a:t>
            </a:r>
          </a:p>
          <a:p>
            <a:pPr/>
            <a:r>
              <a:t>[]</a:t>
            </a:r>
          </a:p>
          <a:p>
            <a:pPr/>
            <a:r>
              <a:t>But how can these 5 people help Jack more? By Talking Together, so blue, or by Answering Alone, so </a:t>
            </a:r>
            <a:r>
              <a:t>green</a:t>
            </a:r>
            <a:r>
              <a:t>?</a:t>
            </a:r>
          </a:p>
          <a:p>
            <a:pPr/>
            <a:r>
              <a:t>[] </a:t>
            </a:r>
          </a:p>
          <a:p>
            <a:pPr/>
            <a:r>
              <a:t>And do you think they’ll PROBABLY help Jack more that way, or DEFINITELY help Jack more that way?</a:t>
            </a:r>
          </a:p>
          <a:p>
            <a:pPr/>
            <a:r>
              <a:t>[]</a:t>
            </a:r>
          </a:p>
          <a:p>
            <a:pPr/>
            <a:r>
              <a:t>Okay!</a:t>
            </a:r>
          </a:p>
          <a:p>
            <a:pPr/>
            <a:r>
              <a:t>[]</a:t>
            </a:r>
          </a:p>
          <a:p>
            <a:pPr/>
            <a:r>
              <a:t>[Now let’s see Jack’s next question!]</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9" name="Shape 1249"/>
          <p:cNvSpPr/>
          <p:nvPr>
            <p:ph type="sldImg"/>
          </p:nvPr>
        </p:nvSpPr>
        <p:spPr>
          <a:prstGeom prst="rect">
            <a:avLst/>
          </a:prstGeom>
        </p:spPr>
        <p:txBody>
          <a:bodyPr/>
          <a:lstStyle/>
          <a:p>
            <a:pPr/>
          </a:p>
        </p:txBody>
      </p:sp>
      <p:sp>
        <p:nvSpPr>
          <p:cNvPr id="1250" name="Shape 1250"/>
          <p:cNvSpPr/>
          <p:nvPr>
            <p:ph type="body" sz="quarter" idx="1"/>
          </p:nvPr>
        </p:nvSpPr>
        <p:spPr>
          <a:prstGeom prst="rect">
            <a:avLst/>
          </a:prstGeom>
        </p:spPr>
        <p:txBody>
          <a:bodyPr/>
          <a:lstStyle/>
          <a:p>
            <a:pPr/>
            <a:r>
              <a:t>This bottle has a stick stuck in it. If you just pull on the stick, it won’t come out. So Jack wanted to know: how can you get the stick out of the bottle without breaking either the bottle or the stick?</a:t>
            </a:r>
          </a:p>
          <a:p>
            <a:pPr/>
            <a:r>
              <a:t>[]</a:t>
            </a:r>
          </a:p>
          <a:p>
            <a:pPr/>
            <a:r>
              <a:t>[]</a:t>
            </a:r>
          </a:p>
          <a:p>
            <a:pPr/>
            <a:r>
              <a:t>So that was Jack’s question. </a:t>
            </a:r>
          </a:p>
          <a:p>
            <a:pPr/>
            <a:r>
              <a:t>[]</a:t>
            </a:r>
          </a:p>
          <a:p>
            <a:pPr/>
            <a:r>
              <a:t>But how can these 5 people help Jack more? By Talking Together, so blue, or by Answering Alone, so </a:t>
            </a:r>
            <a:r>
              <a:t>green</a:t>
            </a:r>
            <a:r>
              <a:t>?</a:t>
            </a:r>
          </a:p>
          <a:p>
            <a:pPr/>
            <a:r>
              <a:t>[] </a:t>
            </a:r>
          </a:p>
          <a:p>
            <a:pPr/>
            <a:r>
              <a:t>And do you think they’ll PROBABLY help Jack more that way, or DEFINITELY help Jack more that way?</a:t>
            </a:r>
          </a:p>
          <a:p>
            <a:pPr/>
            <a:r>
              <a:t>[]</a:t>
            </a:r>
          </a:p>
          <a:p>
            <a:pPr/>
            <a:r>
              <a:t>Okay!</a:t>
            </a:r>
          </a:p>
          <a:p>
            <a:pPr/>
            <a:r>
              <a:t>[]</a:t>
            </a:r>
          </a:p>
          <a:p>
            <a:pPr/>
            <a:r>
              <a:t>[Now let’s see Jack’s next question!]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4" name="Shape 1254"/>
          <p:cNvSpPr/>
          <p:nvPr>
            <p:ph type="sldImg"/>
          </p:nvPr>
        </p:nvSpPr>
        <p:spPr>
          <a:prstGeom prst="rect">
            <a:avLst/>
          </a:prstGeom>
        </p:spPr>
        <p:txBody>
          <a:bodyPr/>
          <a:lstStyle/>
          <a:p>
            <a:pPr/>
          </a:p>
        </p:txBody>
      </p:sp>
      <p:sp>
        <p:nvSpPr>
          <p:cNvPr id="1255" name="Shape 1255"/>
          <p:cNvSpPr/>
          <p:nvPr>
            <p:ph type="body" sz="quarter" idx="1"/>
          </p:nvPr>
        </p:nvSpPr>
        <p:spPr>
          <a:prstGeom prst="rect">
            <a:avLst/>
          </a:prstGeom>
        </p:spPr>
        <p:txBody>
          <a:bodyPr/>
          <a:lstStyle/>
          <a:p>
            <a:pPr/>
            <a:r>
              <a:t>[LOADING SCREEN]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Shape 133"/>
          <p:cNvSpPr/>
          <p:nvPr>
            <p:ph type="sldImg"/>
          </p:nvPr>
        </p:nvSpPr>
        <p:spPr>
          <a:prstGeom prst="rect">
            <a:avLst/>
          </a:prstGeom>
        </p:spPr>
        <p:txBody>
          <a:bodyPr/>
          <a:lstStyle/>
          <a:p>
            <a:pPr/>
          </a:p>
        </p:txBody>
      </p:sp>
      <p:sp>
        <p:nvSpPr>
          <p:cNvPr id="134" name="Shape 134"/>
          <p:cNvSpPr/>
          <p:nvPr>
            <p:ph type="body" sz="quarter" idx="1"/>
          </p:nvPr>
        </p:nvSpPr>
        <p:spPr>
          <a:prstGeom prst="rect">
            <a:avLst/>
          </a:prstGeom>
        </p:spPr>
        <p:txBody>
          <a:bodyPr/>
          <a:lstStyle/>
          <a:p>
            <a:pPr/>
            <a:r>
              <a:t>This is Jack. Jack has some questions. He’s not sure what the answers are, so he decides to ask other people for help.</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5" name="Shape 1265"/>
          <p:cNvSpPr/>
          <p:nvPr>
            <p:ph type="sldImg"/>
          </p:nvPr>
        </p:nvSpPr>
        <p:spPr>
          <a:prstGeom prst="rect">
            <a:avLst/>
          </a:prstGeom>
        </p:spPr>
        <p:txBody>
          <a:bodyPr/>
          <a:lstStyle/>
          <a:p>
            <a:pPr/>
          </a:p>
        </p:txBody>
      </p:sp>
      <p:sp>
        <p:nvSpPr>
          <p:cNvPr id="1266" name="Shape 1266"/>
          <p:cNvSpPr/>
          <p:nvPr>
            <p:ph type="body" sz="quarter" idx="1"/>
          </p:nvPr>
        </p:nvSpPr>
        <p:spPr>
          <a:prstGeom prst="rect">
            <a:avLst/>
          </a:prstGeom>
        </p:spPr>
        <p:txBody>
          <a:bodyPr/>
          <a:lstStyle/>
          <a:p>
            <a:pPr/>
            <a:r>
              <a:t>Now I have a different kind of question. This is Jack’s teacher, Mr. Davis. Mr. Davis has these 5 people in his class. He’s giving them a test, and he wants all 5 of them to get as many questions right as possible. He’s the teacher, so he can tell them to take the test by Talking Together, or he can tell them to take the test by Answering Alone. He can tell them to take the test however he wants. </a:t>
            </a:r>
          </a:p>
          <a:p>
            <a:pPr/>
            <a:r>
              <a:t>[SLIDE]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4" name="Shape 1324"/>
          <p:cNvSpPr/>
          <p:nvPr>
            <p:ph type="sldImg"/>
          </p:nvPr>
        </p:nvSpPr>
        <p:spPr>
          <a:prstGeom prst="rect">
            <a:avLst/>
          </a:prstGeom>
        </p:spPr>
        <p:txBody>
          <a:bodyPr/>
          <a:lstStyle/>
          <a:p>
            <a:pPr/>
          </a:p>
        </p:txBody>
      </p:sp>
      <p:sp>
        <p:nvSpPr>
          <p:cNvPr id="1325" name="Shape 1325"/>
          <p:cNvSpPr/>
          <p:nvPr>
            <p:ph type="body" sz="quarter" idx="1"/>
          </p:nvPr>
        </p:nvSpPr>
        <p:spPr>
          <a:prstGeom prst="rect">
            <a:avLst/>
          </a:prstGeom>
        </p:spPr>
        <p:txBody>
          <a:bodyPr/>
          <a:lstStyle/>
          <a:p>
            <a:pPr/>
            <a:r>
              <a:t>So, if Mr. Davis wants the 5 people to get as many answers right as possible, how should the 5 people take the test? — By Talking Together, so </a:t>
            </a:r>
            <a:r>
              <a:t>Blue</a:t>
            </a:r>
            <a:r>
              <a:t>, or by Answering Alone, so Green?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5" name="Shape 1335"/>
          <p:cNvSpPr/>
          <p:nvPr>
            <p:ph type="sldImg"/>
          </p:nvPr>
        </p:nvSpPr>
        <p:spPr>
          <a:prstGeom prst="rect">
            <a:avLst/>
          </a:prstGeom>
        </p:spPr>
        <p:txBody>
          <a:bodyPr/>
          <a:lstStyle/>
          <a:p>
            <a:pPr/>
          </a:p>
        </p:txBody>
      </p:sp>
      <p:sp>
        <p:nvSpPr>
          <p:cNvPr id="1336" name="Shape 1336"/>
          <p:cNvSpPr/>
          <p:nvPr>
            <p:ph type="body" sz="quarter" idx="1"/>
          </p:nvPr>
        </p:nvSpPr>
        <p:spPr>
          <a:prstGeom prst="rect">
            <a:avLst/>
          </a:prstGeom>
        </p:spPr>
        <p:txBody>
          <a:bodyPr/>
          <a:lstStyle/>
          <a:p>
            <a:pPr/>
            <a:r>
              <a:t>Now Mr. Davis is giving these 5 people a test because he wants to know which ones did their homework and which ones didn’t.  He’s the teacher, so he can tell them to take the test by Talking Together, or he can tell them to take the test by Answering Alone. He can tell them to take the test however he wants.</a:t>
            </a:r>
          </a:p>
          <a:p>
            <a:pPr/>
            <a:r>
              <a:t> [SLIDE]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2" name="Shape 1392"/>
          <p:cNvSpPr/>
          <p:nvPr>
            <p:ph type="sldImg"/>
          </p:nvPr>
        </p:nvSpPr>
        <p:spPr>
          <a:prstGeom prst="rect">
            <a:avLst/>
          </a:prstGeom>
        </p:spPr>
        <p:txBody>
          <a:bodyPr/>
          <a:lstStyle/>
          <a:p>
            <a:pPr/>
          </a:p>
        </p:txBody>
      </p:sp>
      <p:sp>
        <p:nvSpPr>
          <p:cNvPr id="1393" name="Shape 1393"/>
          <p:cNvSpPr/>
          <p:nvPr>
            <p:ph type="body" sz="quarter" idx="1"/>
          </p:nvPr>
        </p:nvSpPr>
        <p:spPr>
          <a:prstGeom prst="rect">
            <a:avLst/>
          </a:prstGeom>
        </p:spPr>
        <p:txBody>
          <a:bodyPr/>
          <a:lstStyle/>
          <a:p>
            <a:pPr/>
            <a:r>
              <a:t>So, if Mr. Davis wants find out which of the 5 people did their homework and which ones didn’t, should the 5 people take the test by Talking Together, so </a:t>
            </a:r>
            <a:r>
              <a:t>Blue</a:t>
            </a:r>
            <a:r>
              <a:t>, or by Answering Alone, so Green?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Shape 144"/>
          <p:cNvSpPr/>
          <p:nvPr>
            <p:ph type="sldImg"/>
          </p:nvPr>
        </p:nvSpPr>
        <p:spPr>
          <a:prstGeom prst="rect">
            <a:avLst/>
          </a:prstGeom>
        </p:spPr>
        <p:txBody>
          <a:bodyPr/>
          <a:lstStyle/>
          <a:p>
            <a:pPr/>
          </a:p>
        </p:txBody>
      </p:sp>
      <p:sp>
        <p:nvSpPr>
          <p:cNvPr id="145" name="Shape 145"/>
          <p:cNvSpPr/>
          <p:nvPr>
            <p:ph type="body" sz="quarter" idx="1"/>
          </p:nvPr>
        </p:nvSpPr>
        <p:spPr>
          <a:prstGeom prst="rect">
            <a:avLst/>
          </a:prstGeom>
        </p:spPr>
        <p:txBody>
          <a:bodyPr/>
          <a:lstStyle/>
          <a:p>
            <a:pPr/>
            <a:r>
              <a:t>Here are the 5 people he can ask for help. There are two ways these people can help Jack.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p>
            <a:pPr/>
            <a:r>
              <a:t>One way they can help Jack is by Talking Together.  Each person might think of a different answer at first, but then, all 5 people talk about the question TOGETHER.  This way, they decide AS A GROUP what THEY THINK the RIGHT answer is. Then, the group tells Jack the answer it thinks is right.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The other way they can help Jack is by Answering Alone.  Each person might think of a different answer, but they do NOT talk to each other about the question. Each person thinks about the question ON THEIR OWN.  This way, EACH PERSON decides WHAT THEY THINK the RIGHT answer is. Then, EACH PERSON tells Jack the answer they think is right.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Shape 260"/>
          <p:cNvSpPr/>
          <p:nvPr>
            <p:ph type="sldImg"/>
          </p:nvPr>
        </p:nvSpPr>
        <p:spPr>
          <a:prstGeom prst="rect">
            <a:avLst/>
          </a:prstGeom>
        </p:spPr>
        <p:txBody>
          <a:bodyPr/>
          <a:lstStyle/>
          <a:p>
            <a:pPr/>
          </a:p>
        </p:txBody>
      </p:sp>
      <p:sp>
        <p:nvSpPr>
          <p:cNvPr id="261" name="Shape 261"/>
          <p:cNvSpPr/>
          <p:nvPr>
            <p:ph type="body" sz="quarter" idx="1"/>
          </p:nvPr>
        </p:nvSpPr>
        <p:spPr>
          <a:prstGeom prst="rect">
            <a:avLst/>
          </a:prstGeom>
        </p:spPr>
        <p:txBody>
          <a:bodyPr/>
          <a:lstStyle/>
          <a:p>
            <a:pPr/>
            <a:r>
              <a:t>So, you’ll see some of Jack’s questions. Your job is to decide how the 5 people can help Jack more: by Talking Together, so </a:t>
            </a:r>
            <a:r>
              <a:t>blue</a:t>
            </a:r>
            <a:r>
              <a:t>, or by Answering Alone, so green.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Shape 265"/>
          <p:cNvSpPr/>
          <p:nvPr>
            <p:ph type="sldImg"/>
          </p:nvPr>
        </p:nvSpPr>
        <p:spPr>
          <a:prstGeom prst="rect">
            <a:avLst/>
          </a:prstGeom>
        </p:spPr>
        <p:txBody>
          <a:bodyPr/>
          <a:lstStyle/>
          <a:p>
            <a:pPr/>
          </a:p>
        </p:txBody>
      </p:sp>
      <p:sp>
        <p:nvSpPr>
          <p:cNvPr id="266" name="Shape 266"/>
          <p:cNvSpPr/>
          <p:nvPr>
            <p:ph type="body" sz="quarter" idx="1"/>
          </p:nvPr>
        </p:nvSpPr>
        <p:spPr>
          <a:prstGeom prst="rect">
            <a:avLst/>
          </a:prstGeom>
        </p:spPr>
        <p:txBody>
          <a:bodyPr/>
          <a:lstStyle/>
          <a:p>
            <a:pPr/>
            <a:r>
              <a:t>LOADING SCREEN</a:t>
            </a:r>
          </a:p>
          <a:p>
            <a:pPr/>
          </a:p>
          <a:p>
            <a:pPr/>
            <a:r>
              <a:t>So let’s go to Jack’s first question.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Shape 336"/>
          <p:cNvSpPr/>
          <p:nvPr>
            <p:ph type="sldImg"/>
          </p:nvPr>
        </p:nvSpPr>
        <p:spPr>
          <a:prstGeom prst="rect">
            <a:avLst/>
          </a:prstGeom>
        </p:spPr>
        <p:txBody>
          <a:bodyPr/>
          <a:lstStyle/>
          <a:p>
            <a:pPr/>
          </a:p>
        </p:txBody>
      </p:sp>
      <p:sp>
        <p:nvSpPr>
          <p:cNvPr id="337" name="Shape 337"/>
          <p:cNvSpPr/>
          <p:nvPr>
            <p:ph type="body" sz="quarter" idx="1"/>
          </p:nvPr>
        </p:nvSpPr>
        <p:spPr>
          <a:prstGeom prst="rect">
            <a:avLst/>
          </a:prstGeom>
        </p:spPr>
        <p:txBody>
          <a:bodyPr/>
          <a:lstStyle/>
          <a:p>
            <a:pPr/>
            <a:r>
              <a:t>Jack is playing a game called “pick up the pencils”. Each side takes turns picking up pencils. Each turn, you have to pick up either one, two, or three pencils. The winner is the person who picks up the last pencil!</a:t>
            </a:r>
          </a:p>
          <a:p>
            <a:pPr/>
            <a:r>
              <a:t>[]</a:t>
            </a:r>
          </a:p>
          <a:p>
            <a:pPr/>
            <a:r>
              <a:t>Now, there are five pencils left in this game. If Jack doesn’t make the right move, he could lose the game. So Jack wants to know: should he pick up 1 pencil, 2 pencils, or 3 pencils?</a:t>
            </a:r>
          </a:p>
          <a:p>
            <a:pPr/>
            <a:r>
              <a:t>[]</a:t>
            </a:r>
          </a:p>
          <a:p>
            <a:pPr/>
            <a:r>
              <a:t>[]</a:t>
            </a:r>
          </a:p>
          <a:p>
            <a:pPr/>
            <a:r>
              <a:t>So that was Jack’s question. </a:t>
            </a:r>
          </a:p>
          <a:p>
            <a:pPr/>
            <a:r>
              <a:t>[]</a:t>
            </a:r>
          </a:p>
          <a:p>
            <a:pPr/>
            <a:r>
              <a:t>But how can these 5 people help Jack more? By Talking Together, so blue, or by Answering Alone, so </a:t>
            </a:r>
            <a:r>
              <a:t>green</a:t>
            </a:r>
            <a:r>
              <a:t>?</a:t>
            </a:r>
          </a:p>
          <a:p>
            <a:pPr/>
            <a:r>
              <a:t>[] </a:t>
            </a:r>
          </a:p>
          <a:p>
            <a:pPr/>
            <a:r>
              <a:t>And do you think they’ll PROBABLY help Jack more that way, or DEFINITELY help Jack more that way?</a:t>
            </a:r>
          </a:p>
          <a:p>
            <a:pPr/>
            <a:r>
              <a:t>[]</a:t>
            </a:r>
          </a:p>
          <a:p>
            <a:pPr/>
            <a:r>
              <a:t>Okay!</a:t>
            </a:r>
          </a:p>
          <a:p>
            <a:pPr/>
            <a:r>
              <a:t>[]</a:t>
            </a:r>
          </a:p>
          <a:p>
            <a:pPr/>
            <a:r>
              <a:t>[Now let’s see Jack’s next question!]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 name="Shape 396"/>
          <p:cNvSpPr/>
          <p:nvPr>
            <p:ph type="sldImg"/>
          </p:nvPr>
        </p:nvSpPr>
        <p:spPr>
          <a:prstGeom prst="rect">
            <a:avLst/>
          </a:prstGeom>
        </p:spPr>
        <p:txBody>
          <a:bodyPr/>
          <a:lstStyle/>
          <a:p>
            <a:pPr/>
          </a:p>
        </p:txBody>
      </p:sp>
      <p:sp>
        <p:nvSpPr>
          <p:cNvPr id="397" name="Shape 397"/>
          <p:cNvSpPr/>
          <p:nvPr>
            <p:ph type="body" sz="quarter" idx="1"/>
          </p:nvPr>
        </p:nvSpPr>
        <p:spPr>
          <a:prstGeom prst="rect">
            <a:avLst/>
          </a:prstGeom>
        </p:spPr>
        <p:txBody>
          <a:bodyPr/>
          <a:lstStyle/>
          <a:p>
            <a:pPr/>
            <a:r>
              <a:t>Jack is making party hats in different colors for his school party, and he needs to know what people’s favorite color is. Everyone has a color they like best. But there are a lot of different colors. Some people like green most, some like blue or yellow or red or pink best. Jack will make a lot of hats, but he wants to make them in people’s favorite color. So, Jack wanted to know: what do most people say their favorite color is? </a:t>
            </a:r>
          </a:p>
          <a:p>
            <a:pPr/>
            <a:r>
              <a:t>[]</a:t>
            </a:r>
          </a:p>
          <a:p>
            <a:pPr/>
            <a:r>
              <a:t>[]</a:t>
            </a:r>
          </a:p>
          <a:p>
            <a:pPr/>
            <a:r>
              <a:t>So that was Jack’s question. </a:t>
            </a:r>
          </a:p>
          <a:p>
            <a:pPr/>
            <a:r>
              <a:t>[]</a:t>
            </a:r>
          </a:p>
          <a:p>
            <a:pPr/>
            <a:r>
              <a:t>But how can these 5 people help Jack more? By Talking Together, so blue, or by Answering Alone, so </a:t>
            </a:r>
            <a:r>
              <a:t>green</a:t>
            </a:r>
            <a:r>
              <a:t>?</a:t>
            </a:r>
          </a:p>
          <a:p>
            <a:pPr/>
            <a:r>
              <a:t>[] </a:t>
            </a:r>
          </a:p>
          <a:p>
            <a:pPr/>
            <a:r>
              <a:t>And do you think they’ll PROBABLY help Jack more that way, or DEFINITELY help Jack more that way?</a:t>
            </a:r>
          </a:p>
          <a:p>
            <a:pPr/>
            <a:r>
              <a:t>[]</a:t>
            </a:r>
          </a:p>
          <a:p>
            <a:pPr/>
            <a:r>
              <a:t>Okay!</a:t>
            </a:r>
          </a:p>
          <a:p>
            <a:pPr/>
            <a:r>
              <a:t>[]</a:t>
            </a:r>
          </a:p>
          <a:p>
            <a:pPr/>
            <a:r>
              <a:t>[Now let’s see Jack’s next question!]</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Body Level One…"/>
          <p:cNvSpPr txBox="1"/>
          <p:nvPr>
            <p:ph type="body" sz="quarter" idx="1"/>
          </p:nvPr>
        </p:nvSpPr>
        <p:spPr>
          <a:xfrm>
            <a:off x="1270000" y="6362700"/>
            <a:ext cx="10464800" cy="461366"/>
          </a:xfrm>
          <a:prstGeom prst="rect">
            <a:avLst/>
          </a:prstGeom>
        </p:spPr>
        <p:txBody>
          <a:bodyPr anchor="t"/>
          <a:lstStyle>
            <a:lvl1pPr marL="0" indent="0" algn="ctr">
              <a:spcBef>
                <a:spcPts val="0"/>
              </a:spcBef>
              <a:buSzTx/>
              <a:buNone/>
              <a:defRPr i="1" sz="2400"/>
            </a:lvl1pPr>
            <a:lvl2pPr marL="777875" indent="-333375" algn="ctr">
              <a:spcBef>
                <a:spcPts val="0"/>
              </a:spcBef>
              <a:defRPr i="1" sz="2400"/>
            </a:lvl2pPr>
            <a:lvl3pPr marL="1222375" indent="-333375" algn="ctr">
              <a:spcBef>
                <a:spcPts val="0"/>
              </a:spcBef>
              <a:defRPr i="1" sz="2400"/>
            </a:lvl3pPr>
            <a:lvl4pPr marL="1666875" indent="-333375" algn="ctr">
              <a:spcBef>
                <a:spcPts val="0"/>
              </a:spcBef>
              <a:defRPr i="1" sz="2400"/>
            </a:lvl4pPr>
            <a:lvl5pPr marL="2111375" indent="-333375" algn="ctr">
              <a:spcBef>
                <a:spcPts val="0"/>
              </a:spcBef>
              <a:defRPr i="1" sz="2400"/>
            </a:lvl5pPr>
          </a:lstStyle>
          <a:p>
            <a:pPr/>
            <a:r>
              <a:t>Body Level One</a:t>
            </a:r>
          </a:p>
          <a:p>
            <a:pPr lvl="1"/>
            <a:r>
              <a:t>Body Level Two</a:t>
            </a:r>
          </a:p>
          <a:p>
            <a:pPr lvl="2"/>
            <a:r>
              <a:t>Body Level Three</a:t>
            </a:r>
          </a:p>
          <a:p>
            <a:pPr lvl="3"/>
            <a:r>
              <a:t>Body Level Four</a:t>
            </a:r>
          </a:p>
          <a:p>
            <a:pPr lvl="4"/>
            <a:r>
              <a:t>Body Level Five</a:t>
            </a:r>
          </a:p>
        </p:txBody>
      </p:sp>
      <p:sp>
        <p:nvSpPr>
          <p:cNvPr id="94" name="“Type a quote here.”"/>
          <p:cNvSpPr txBox="1"/>
          <p:nvPr>
            <p:ph type="body" sz="quarter" idx="21"/>
          </p:nvPr>
        </p:nvSpPr>
        <p:spPr>
          <a:xfrm>
            <a:off x="1270000" y="4267112"/>
            <a:ext cx="10464800" cy="609778"/>
          </a:xfrm>
          <a:prstGeom prst="rect">
            <a:avLst/>
          </a:prstGeom>
        </p:spPr>
        <p:txBody>
          <a:bodyPr/>
          <a:lstStyle/>
          <a:p>
            <a:pPr marL="0" indent="0" algn="ctr">
              <a:spcBef>
                <a:spcPts val="0"/>
              </a:spcBef>
              <a:buSzTx/>
              <a:buNone/>
              <a:defRPr sz="3400">
                <a:latin typeface="Helvetica Neue Medium"/>
                <a:ea typeface="Helvetica Neue Medium"/>
                <a:cs typeface="Helvetica Neue Medium"/>
                <a:sym typeface="Helvetica Neue Medium"/>
              </a:defRPr>
            </a:pP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21"/>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spTree>
      <p:nvGrpSpPr>
        <p:cNvPr id="1" name=""/>
        <p:cNvGrpSpPr/>
        <p:nvPr/>
      </p:nvGrpSpPr>
      <p:grpSpPr>
        <a:xfrm>
          <a:off x="0" y="0"/>
          <a:ext cx="0" cy="0"/>
          <a:chOff x="0" y="0"/>
          <a:chExt cx="0" cy="0"/>
        </a:xfrm>
      </p:grpSpPr>
      <p:sp>
        <p:nvSpPr>
          <p:cNvPr id="117" name="Title Text"/>
          <p:cNvSpPr txBox="1"/>
          <p:nvPr>
            <p:ph type="title"/>
          </p:nvPr>
        </p:nvSpPr>
        <p:spPr>
          <a:xfrm>
            <a:off x="1270000" y="1638300"/>
            <a:ext cx="10464800" cy="3302000"/>
          </a:xfrm>
          <a:prstGeom prst="rect">
            <a:avLst/>
          </a:prstGeom>
        </p:spPr>
        <p:txBody>
          <a:bodyPr anchor="b"/>
          <a:lstStyle>
            <a:lvl1pPr>
              <a:defRPr>
                <a:latin typeface="Helvetica Light"/>
                <a:ea typeface="Helvetica Light"/>
                <a:cs typeface="Helvetica Light"/>
                <a:sym typeface="Helvetica Light"/>
              </a:defRPr>
            </a:lvl1pPr>
          </a:lstStyle>
          <a:p>
            <a:pPr/>
            <a:r>
              <a:t>Title Text</a:t>
            </a:r>
          </a:p>
        </p:txBody>
      </p:sp>
      <p:sp>
        <p:nvSpPr>
          <p:cNvPr id="118"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SzTx/>
              <a:buNone/>
              <a:defRPr>
                <a:latin typeface="Helvetica Light"/>
                <a:ea typeface="Helvetica Light"/>
                <a:cs typeface="Helvetica Light"/>
                <a:sym typeface="Helvetica Light"/>
              </a:defRPr>
            </a:lvl1pPr>
            <a:lvl2pPr marL="0" indent="0" algn="ctr">
              <a:spcBef>
                <a:spcPts val="0"/>
              </a:spcBef>
              <a:buSzTx/>
              <a:buNone/>
              <a:defRPr>
                <a:latin typeface="Helvetica Light"/>
                <a:ea typeface="Helvetica Light"/>
                <a:cs typeface="Helvetica Light"/>
                <a:sym typeface="Helvetica Light"/>
              </a:defRPr>
            </a:lvl2pPr>
            <a:lvl3pPr marL="0" indent="0" algn="ctr">
              <a:spcBef>
                <a:spcPts val="0"/>
              </a:spcBef>
              <a:buSzTx/>
              <a:buNone/>
              <a:defRPr>
                <a:latin typeface="Helvetica Light"/>
                <a:ea typeface="Helvetica Light"/>
                <a:cs typeface="Helvetica Light"/>
                <a:sym typeface="Helvetica Light"/>
              </a:defRPr>
            </a:lvl3pPr>
            <a:lvl4pPr marL="0" indent="0" algn="ctr">
              <a:spcBef>
                <a:spcPts val="0"/>
              </a:spcBef>
              <a:buSzTx/>
              <a:buNone/>
              <a:defRPr>
                <a:latin typeface="Helvetica Light"/>
                <a:ea typeface="Helvetica Light"/>
                <a:cs typeface="Helvetica Light"/>
                <a:sym typeface="Helvetica Light"/>
              </a:defRPr>
            </a:lvl4pPr>
            <a:lvl5pPr marL="0" indent="0" algn="ctr">
              <a:spcBef>
                <a:spcPts val="0"/>
              </a:spcBef>
              <a:buSzTx/>
              <a:buNone/>
              <a:defRPr>
                <a:latin typeface="Helvetica Light"/>
                <a:ea typeface="Helvetica Light"/>
                <a:cs typeface="Helvetica Light"/>
                <a:sym typeface="Helvetica Light"/>
              </a:defRPr>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6311798" y="9251950"/>
            <a:ext cx="368504" cy="381000"/>
          </a:xfrm>
          <a:prstGeom prst="rect">
            <a:avLst/>
          </a:prstGeom>
        </p:spPr>
        <p:txBody>
          <a:bodyPr/>
          <a:lstStyle>
            <a:lvl1pPr>
              <a:defRPr sz="1800">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21"/>
          </p:nvPr>
        </p:nvSpPr>
        <p:spPr>
          <a:xfrm>
            <a:off x="1625600" y="673100"/>
            <a:ext cx="9753600"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nchor="b"/>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21"/>
          </p:nvPr>
        </p:nvSpPr>
        <p:spPr>
          <a:xfrm>
            <a:off x="6718300" y="635000"/>
            <a:ext cx="5334000" cy="8216900"/>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SzTx/>
              <a:buNone/>
              <a:defRPr sz="3700"/>
            </a:lvl1pPr>
            <a:lvl2pPr marL="0" indent="0" algn="ctr">
              <a:spcBef>
                <a:spcPts val="0"/>
              </a:spcBef>
              <a:buSzTx/>
              <a:buNone/>
              <a:defRPr sz="3700"/>
            </a:lvl2pPr>
            <a:lvl3pPr marL="0" indent="0" algn="ctr">
              <a:spcBef>
                <a:spcPts val="0"/>
              </a:spcBef>
              <a:buSzTx/>
              <a:buNone/>
              <a:defRPr sz="3700"/>
            </a:lvl3pPr>
            <a:lvl4pPr marL="0" indent="0" algn="ctr">
              <a:spcBef>
                <a:spcPts val="0"/>
              </a:spcBef>
              <a:buSzTx/>
              <a:buNone/>
              <a:defRPr sz="3700"/>
            </a:lvl4pPr>
            <a:lvl5pPr marL="0" indent="0" algn="ctr">
              <a:spcBef>
                <a:spcPts val="0"/>
              </a:spcBef>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21"/>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028700" indent="-342900">
              <a:spcBef>
                <a:spcPts val="3200"/>
              </a:spcBef>
              <a:defRPr sz="2800"/>
            </a:lvl3pPr>
            <a:lvl4pPr marL="1371600" indent="-342900">
              <a:spcBef>
                <a:spcPts val="3200"/>
              </a:spcBef>
              <a:defRPr sz="2800"/>
            </a:lvl4pPr>
            <a:lvl5pPr marL="1714500" indent="-342900">
              <a:spcBef>
                <a:spcPts val="32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6328884" y="9296400"/>
            <a:ext cx="340259" cy="342900"/>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21"/>
          </p:nvPr>
        </p:nvSpPr>
        <p:spPr>
          <a:xfrm>
            <a:off x="6718300" y="5092700"/>
            <a:ext cx="5334000" cy="3771900"/>
          </a:xfrm>
          <a:prstGeom prst="rect">
            <a:avLst/>
          </a:prstGeom>
        </p:spPr>
        <p:txBody>
          <a:bodyPr lIns="91439" tIns="45719" rIns="91439" bIns="45719" anchor="t">
            <a:noAutofit/>
          </a:bodyPr>
          <a:lstStyle/>
          <a:p>
            <a:pPr/>
          </a:p>
        </p:txBody>
      </p:sp>
      <p:sp>
        <p:nvSpPr>
          <p:cNvPr id="84" name="Image"/>
          <p:cNvSpPr/>
          <p:nvPr>
            <p:ph type="pic" sz="quarter" idx="22"/>
          </p:nvPr>
        </p:nvSpPr>
        <p:spPr>
          <a:xfrm>
            <a:off x="6718300" y="889000"/>
            <a:ext cx="5334000" cy="3771900"/>
          </a:xfrm>
          <a:prstGeom prst="rect">
            <a:avLst/>
          </a:prstGeom>
        </p:spPr>
        <p:txBody>
          <a:bodyPr lIns="91439" tIns="45719" rIns="91439" bIns="45719" anchor="t">
            <a:noAutofit/>
          </a:bodyPr>
          <a:lstStyle/>
          <a:p>
            <a:pPr/>
          </a:p>
        </p:txBody>
      </p:sp>
      <p:sp>
        <p:nvSpPr>
          <p:cNvPr id="85" name="Image"/>
          <p:cNvSpPr/>
          <p:nvPr>
            <p:ph type="pic" sz="half" idx="23"/>
          </p:nvPr>
        </p:nvSpPr>
        <p:spPr>
          <a:xfrm>
            <a:off x="952500" y="889000"/>
            <a:ext cx="5334000" cy="7975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sz="16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solidFill>
            <a:srgbClr val="000000"/>
          </a:solidFill>
          <a:uFillTx/>
          <a:latin typeface="Helvetica Neue Medium"/>
          <a:ea typeface="Helvetica Neue Medium"/>
          <a:cs typeface="Helvetica Neue Medium"/>
          <a:sym typeface="Helvetica Neue Medium"/>
        </a:defRPr>
      </a:lvl9pPr>
    </p:titleStyle>
    <p:bodyStyle>
      <a:lvl1pPr marL="444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1pPr>
      <a:lvl2pPr marL="889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2pPr>
      <a:lvl3pPr marL="1333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3pPr>
      <a:lvl4pPr marL="1778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4pPr>
      <a:lvl5pPr marL="2222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5pPr>
      <a:lvl6pPr marL="2667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6pPr>
      <a:lvl7pPr marL="3111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7pPr>
      <a:lvl8pPr marL="35560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8pPr>
      <a:lvl9pPr marL="4000500" marR="0" indent="-444500" algn="l" defTabSz="584200" rtl="0" latinLnBrk="0">
        <a:lnSpc>
          <a:spcPct val="100000"/>
        </a:lnSpc>
        <a:spcBef>
          <a:spcPts val="4200"/>
        </a:spcBef>
        <a:spcAft>
          <a:spcPts val="0"/>
        </a:spcAft>
        <a:buClrTx/>
        <a:buSzPct val="145000"/>
        <a:buFontTx/>
        <a:buChar char="•"/>
        <a:tabLst/>
        <a:defRPr b="0" baseline="0" cap="none" i="0" spc="0" strike="noStrike" sz="32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1pPr>
      <a:lvl2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2pPr>
      <a:lvl3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3pPr>
      <a:lvl4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4pPr>
      <a:lvl5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5pPr>
      <a:lvl6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6pPr>
      <a:lvl7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7pPr>
      <a:lvl8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8pPr>
      <a:lvl9pPr marL="0" marR="0" indent="0" algn="ctr" defTabSz="584200" rtl="0" latinLnBrk="0">
        <a:lnSpc>
          <a:spcPct val="100000"/>
        </a:lnSpc>
        <a:spcBef>
          <a:spcPts val="0"/>
        </a:spcBef>
        <a:spcAft>
          <a:spcPts val="0"/>
        </a:spcAft>
        <a:buClrTx/>
        <a:buSzTx/>
        <a:buFontTx/>
        <a:buNone/>
        <a:tabLst/>
        <a:defRPr b="0" baseline="0" cap="none" i="0" spc="0" strike="noStrike" sz="16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3.tif"/><Relationship Id="rId6" Type="http://schemas.openxmlformats.org/officeDocument/2006/relationships/image" Target="../media/image10.png"/><Relationship Id="rId7" Type="http://schemas.openxmlformats.org/officeDocument/2006/relationships/image" Target="../media/image3.png"/><Relationship Id="rId8" Type="http://schemas.openxmlformats.org/officeDocument/2006/relationships/image" Target="../media/image2.tif"/><Relationship Id="rId9" Type="http://schemas.openxmlformats.org/officeDocument/2006/relationships/image" Target="../media/image2.png"/><Relationship Id="rId10" Type="http://schemas.openxmlformats.org/officeDocument/2006/relationships/image" Target="../media/image4.png"/><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image" Target="../media/image9.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3.tif"/><Relationship Id="rId7" Type="http://schemas.openxmlformats.org/officeDocument/2006/relationships/image" Target="../media/image10.png"/><Relationship Id="rId8" Type="http://schemas.openxmlformats.org/officeDocument/2006/relationships/image" Target="../media/image3.png"/><Relationship Id="rId9" Type="http://schemas.openxmlformats.org/officeDocument/2006/relationships/image" Target="../media/image2.tif"/><Relationship Id="rId10" Type="http://schemas.openxmlformats.org/officeDocument/2006/relationships/image" Target="../media/image2.png"/><Relationship Id="rId11" Type="http://schemas.openxmlformats.org/officeDocument/2006/relationships/image" Target="../media/image4.pn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3.tif"/><Relationship Id="rId7" Type="http://schemas.openxmlformats.org/officeDocument/2006/relationships/image" Target="../media/image10.png"/><Relationship Id="rId8" Type="http://schemas.openxmlformats.org/officeDocument/2006/relationships/image" Target="../media/image3.png"/><Relationship Id="rId9" Type="http://schemas.openxmlformats.org/officeDocument/2006/relationships/image" Target="../media/image2.tif"/><Relationship Id="rId10" Type="http://schemas.openxmlformats.org/officeDocument/2006/relationships/image" Target="../media/image2.png"/><Relationship Id="rId11" Type="http://schemas.openxmlformats.org/officeDocument/2006/relationships/image" Target="../media/image4.png"/><Relationship Id="rId12" Type="http://schemas.openxmlformats.org/officeDocument/2006/relationships/image" Target="../media/image5.png"/><Relationship Id="rId13" Type="http://schemas.openxmlformats.org/officeDocument/2006/relationships/image" Target="../media/image6.png"/><Relationship Id="rId14" Type="http://schemas.openxmlformats.org/officeDocument/2006/relationships/image" Target="../media/image7.png"/><Relationship Id="rId15" Type="http://schemas.openxmlformats.org/officeDocument/2006/relationships/image" Target="../media/image8.png"/><Relationship Id="rId16" Type="http://schemas.openxmlformats.org/officeDocument/2006/relationships/image" Target="../media/image9.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13.png"/><Relationship Id="rId7" Type="http://schemas.openxmlformats.org/officeDocument/2006/relationships/image" Target="../media/image15.png"/><Relationship Id="rId8" Type="http://schemas.openxmlformats.org/officeDocument/2006/relationships/image" Target="../media/image16.png"/><Relationship Id="rId9" Type="http://schemas.openxmlformats.org/officeDocument/2006/relationships/image" Target="../media/image3.tif"/><Relationship Id="rId10" Type="http://schemas.openxmlformats.org/officeDocument/2006/relationships/image" Target="../media/image10.png"/><Relationship Id="rId11" Type="http://schemas.openxmlformats.org/officeDocument/2006/relationships/image" Target="../media/image3.png"/><Relationship Id="rId12" Type="http://schemas.openxmlformats.org/officeDocument/2006/relationships/image" Target="../media/image2.tif"/><Relationship Id="rId13" Type="http://schemas.openxmlformats.org/officeDocument/2006/relationships/image" Target="../media/image2.png"/><Relationship Id="rId14" Type="http://schemas.openxmlformats.org/officeDocument/2006/relationships/image" Target="../media/image4.png"/><Relationship Id="rId15" Type="http://schemas.openxmlformats.org/officeDocument/2006/relationships/image" Target="../media/image5.png"/><Relationship Id="rId16" Type="http://schemas.openxmlformats.org/officeDocument/2006/relationships/image" Target="../media/image6.png"/><Relationship Id="rId17" Type="http://schemas.openxmlformats.org/officeDocument/2006/relationships/image" Target="../media/image7.png"/><Relationship Id="rId18" Type="http://schemas.openxmlformats.org/officeDocument/2006/relationships/image" Target="../media/image8.png"/><Relationship Id="rId19" Type="http://schemas.openxmlformats.org/officeDocument/2006/relationships/image" Target="../media/image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tif"/><Relationship Id="rId4" Type="http://schemas.openxmlformats.org/officeDocument/2006/relationships/image" Target="../media/image3.tif"/><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2.tif"/><Relationship Id="rId8" Type="http://schemas.openxmlformats.org/officeDocument/2006/relationships/image" Target="../media/image2.png"/><Relationship Id="rId9" Type="http://schemas.openxmlformats.org/officeDocument/2006/relationships/image" Target="../media/image4.png"/><Relationship Id="rId10" Type="http://schemas.openxmlformats.org/officeDocument/2006/relationships/image" Target="../media/image5.png"/><Relationship Id="rId11" Type="http://schemas.openxmlformats.org/officeDocument/2006/relationships/image" Target="../media/image6.png"/><Relationship Id="rId12" Type="http://schemas.openxmlformats.org/officeDocument/2006/relationships/image" Target="../media/image7.png"/><Relationship Id="rId13" Type="http://schemas.openxmlformats.org/officeDocument/2006/relationships/image" Target="../media/image8.png"/><Relationship Id="rId14" Type="http://schemas.openxmlformats.org/officeDocument/2006/relationships/image" Target="../media/image9.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3.tif"/><Relationship Id="rId6" Type="http://schemas.openxmlformats.org/officeDocument/2006/relationships/image" Target="../media/image10.png"/><Relationship Id="rId7" Type="http://schemas.openxmlformats.org/officeDocument/2006/relationships/image" Target="../media/image3.png"/><Relationship Id="rId8" Type="http://schemas.openxmlformats.org/officeDocument/2006/relationships/image" Target="../media/image2.tif"/><Relationship Id="rId9" Type="http://schemas.openxmlformats.org/officeDocument/2006/relationships/image" Target="../media/image2.png"/><Relationship Id="rId10" Type="http://schemas.openxmlformats.org/officeDocument/2006/relationships/image" Target="../media/image4.png"/><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image" Target="../media/image9.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6.tif"/><Relationship Id="rId4" Type="http://schemas.openxmlformats.org/officeDocument/2006/relationships/image" Target="../media/image3.tif"/><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2.tif"/><Relationship Id="rId8" Type="http://schemas.openxmlformats.org/officeDocument/2006/relationships/image" Target="../media/image2.png"/><Relationship Id="rId9" Type="http://schemas.openxmlformats.org/officeDocument/2006/relationships/image" Target="../media/image4.png"/><Relationship Id="rId10" Type="http://schemas.openxmlformats.org/officeDocument/2006/relationships/image" Target="../media/image5.png"/><Relationship Id="rId11" Type="http://schemas.openxmlformats.org/officeDocument/2006/relationships/image" Target="../media/image6.png"/><Relationship Id="rId12" Type="http://schemas.openxmlformats.org/officeDocument/2006/relationships/image" Target="../media/image7.png"/><Relationship Id="rId13" Type="http://schemas.openxmlformats.org/officeDocument/2006/relationships/image" Target="../media/image8.png"/><Relationship Id="rId14" Type="http://schemas.openxmlformats.org/officeDocument/2006/relationships/image" Target="../media/image9.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tif"/><Relationship Id="rId4" Type="http://schemas.openxmlformats.org/officeDocument/2006/relationships/image" Target="../media/image19.png"/><Relationship Id="rId5" Type="http://schemas.openxmlformats.org/officeDocument/2006/relationships/image" Target="../media/image3.tif"/><Relationship Id="rId6" Type="http://schemas.openxmlformats.org/officeDocument/2006/relationships/image" Target="../media/image10.png"/><Relationship Id="rId7" Type="http://schemas.openxmlformats.org/officeDocument/2006/relationships/image" Target="../media/image3.png"/><Relationship Id="rId8" Type="http://schemas.openxmlformats.org/officeDocument/2006/relationships/image" Target="../media/image2.tif"/><Relationship Id="rId9" Type="http://schemas.openxmlformats.org/officeDocument/2006/relationships/image" Target="../media/image2.png"/><Relationship Id="rId10" Type="http://schemas.openxmlformats.org/officeDocument/2006/relationships/image" Target="../media/image4.png"/><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image" Target="../media/image9.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3.tif"/><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2.tif"/><Relationship Id="rId8" Type="http://schemas.openxmlformats.org/officeDocument/2006/relationships/image" Target="../media/image2.png"/><Relationship Id="rId9" Type="http://schemas.openxmlformats.org/officeDocument/2006/relationships/image" Target="../media/image4.png"/><Relationship Id="rId10" Type="http://schemas.openxmlformats.org/officeDocument/2006/relationships/image" Target="../media/image5.png"/><Relationship Id="rId11" Type="http://schemas.openxmlformats.org/officeDocument/2006/relationships/image" Target="../media/image6.png"/><Relationship Id="rId12" Type="http://schemas.openxmlformats.org/officeDocument/2006/relationships/image" Target="../media/image7.png"/><Relationship Id="rId13" Type="http://schemas.openxmlformats.org/officeDocument/2006/relationships/image" Target="../media/image8.png"/><Relationship Id="rId14" Type="http://schemas.openxmlformats.org/officeDocument/2006/relationships/image" Target="../media/image9.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tif"/></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png"/><Relationship Id="rId6" Type="http://schemas.openxmlformats.org/officeDocument/2006/relationships/image" Target="../media/image3.tif"/><Relationship Id="rId7" Type="http://schemas.openxmlformats.org/officeDocument/2006/relationships/image" Target="../media/image4.png"/><Relationship Id="rId8" Type="http://schemas.openxmlformats.org/officeDocument/2006/relationships/image" Target="../media/image8.tif"/><Relationship Id="rId9" Type="http://schemas.openxmlformats.org/officeDocument/2006/relationships/image" Target="../media/image21.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8.tif"/><Relationship Id="rId4" Type="http://schemas.openxmlformats.org/officeDocument/2006/relationships/image" Target="../media/image21.png"/><Relationship Id="rId5" Type="http://schemas.openxmlformats.org/officeDocument/2006/relationships/image" Target="../media/image3.tif"/><Relationship Id="rId6" Type="http://schemas.openxmlformats.org/officeDocument/2006/relationships/image" Target="../media/image10.png"/><Relationship Id="rId7" Type="http://schemas.openxmlformats.org/officeDocument/2006/relationships/image" Target="../media/image3.png"/><Relationship Id="rId8" Type="http://schemas.openxmlformats.org/officeDocument/2006/relationships/image" Target="../media/image2.tif"/><Relationship Id="rId9" Type="http://schemas.openxmlformats.org/officeDocument/2006/relationships/image" Target="../media/image2.png"/><Relationship Id="rId10" Type="http://schemas.openxmlformats.org/officeDocument/2006/relationships/image" Target="../media/image4.png"/><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image" Target="../media/image9.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png"/><Relationship Id="rId6" Type="http://schemas.openxmlformats.org/officeDocument/2006/relationships/image" Target="../media/image3.tif"/><Relationship Id="rId7" Type="http://schemas.openxmlformats.org/officeDocument/2006/relationships/image" Target="../media/image4.png"/><Relationship Id="rId8" Type="http://schemas.openxmlformats.org/officeDocument/2006/relationships/image" Target="../media/image8.tif"/><Relationship Id="rId9" Type="http://schemas.openxmlformats.org/officeDocument/2006/relationships/image" Target="../media/image21.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2.tif"/><Relationship Id="rId6" Type="http://schemas.openxmlformats.org/officeDocument/2006/relationships/image" Target="../media/image2.png"/><Relationship Id="rId7" Type="http://schemas.openxmlformats.org/officeDocument/2006/relationships/image" Target="../media/image3.tif"/><Relationship Id="rId8" Type="http://schemas.openxmlformats.org/officeDocument/2006/relationships/image" Target="../media/image4.png"/><Relationship Id="rId9" Type="http://schemas.openxmlformats.org/officeDocument/2006/relationships/image" Target="../media/image8.tif"/><Relationship Id="rId10" Type="http://schemas.openxmlformats.org/officeDocument/2006/relationships/image" Target="../media/image21.png"/><Relationship Id="rId11" Type="http://schemas.openxmlformats.org/officeDocument/2006/relationships/image" Target="../media/image5.png"/><Relationship Id="rId12" Type="http://schemas.openxmlformats.org/officeDocument/2006/relationships/image" Target="../media/image6.png"/><Relationship Id="rId13" Type="http://schemas.openxmlformats.org/officeDocument/2006/relationships/image" Target="../media/image7.png"/><Relationship Id="rId14" Type="http://schemas.openxmlformats.org/officeDocument/2006/relationships/image" Target="../media/image8.png"/><Relationship Id="rId15" Type="http://schemas.openxmlformats.org/officeDocument/2006/relationships/image" Target="../media/image9.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png"/><Relationship Id="rId6" Type="http://schemas.openxmlformats.org/officeDocument/2006/relationships/image" Target="../media/image3.tif"/><Relationship Id="rId7" Type="http://schemas.openxmlformats.org/officeDocument/2006/relationships/image" Target="../media/image4.png"/><Relationship Id="rId8"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tif"/><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2.tif"/><Relationship Id="rId7" Type="http://schemas.openxmlformats.org/officeDocument/2006/relationships/image" Target="../media/image6.png"/><Relationship Id="rId8" Type="http://schemas.openxmlformats.org/officeDocument/2006/relationships/image" Target="../media/image4.png"/><Relationship Id="rId9" Type="http://schemas.openxmlformats.org/officeDocument/2006/relationships/image" Target="../media/image7.png"/><Relationship Id="rId10" Type="http://schemas.openxmlformats.org/officeDocument/2006/relationships/image" Target="../media/image8.png"/><Relationship Id="rId11" Type="http://schemas.openxmlformats.org/officeDocument/2006/relationships/image" Target="../media/image9.png"/><Relationship Id="rId12" Type="http://schemas.openxmlformats.org/officeDocument/2006/relationships/image" Target="../media/image3.png"/><Relationship Id="rId13" Type="http://schemas.openxmlformats.org/officeDocument/2006/relationships/image" Target="../media/image3.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tif"/><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2.tif"/><Relationship Id="rId7" Type="http://schemas.openxmlformats.org/officeDocument/2006/relationships/image" Target="../media/image2.png"/><Relationship Id="rId8" Type="http://schemas.openxmlformats.org/officeDocument/2006/relationships/image" Target="../media/image3.tif"/><Relationship Id="rId9"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tif"/><Relationship Id="rId4" Type="http://schemas.openxmlformats.org/officeDocument/2006/relationships/image" Target="../media/image3.png"/><Relationship Id="rId5" Type="http://schemas.openxmlformats.org/officeDocument/2006/relationships/image" Target="../media/image10.png"/><Relationship Id="rId6" Type="http://schemas.openxmlformats.org/officeDocument/2006/relationships/image" Target="../media/image2.tif"/><Relationship Id="rId7" Type="http://schemas.openxmlformats.org/officeDocument/2006/relationships/image" Target="../media/image2.png"/><Relationship Id="rId8" Type="http://schemas.openxmlformats.org/officeDocument/2006/relationships/image" Target="../media/image3.tif"/><Relationship Id="rId9" Type="http://schemas.openxmlformats.org/officeDocument/2006/relationships/image" Target="../media/image4.png"/><Relationship Id="rId10" Type="http://schemas.openxmlformats.org/officeDocument/2006/relationships/image" Target="../media/image5.png"/><Relationship Id="rId11" Type="http://schemas.openxmlformats.org/officeDocument/2006/relationships/image" Target="../media/image6.png"/><Relationship Id="rId12" Type="http://schemas.openxmlformats.org/officeDocument/2006/relationships/image" Target="../media/image7.png"/><Relationship Id="rId13" Type="http://schemas.openxmlformats.org/officeDocument/2006/relationships/image" Target="../media/image8.png"/><Relationship Id="rId14" Type="http://schemas.openxmlformats.org/officeDocument/2006/relationships/image" Target="../media/image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tif"/><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2.tif"/><Relationship Id="rId7" Type="http://schemas.openxmlformats.org/officeDocument/2006/relationships/image" Target="../media/image2.png"/><Relationship Id="rId8" Type="http://schemas.openxmlformats.org/officeDocument/2006/relationships/image" Target="../media/image4.png"/><Relationship Id="rId9" Type="http://schemas.openxmlformats.org/officeDocument/2006/relationships/image" Target="../media/image5.png"/><Relationship Id="rId10" Type="http://schemas.openxmlformats.org/officeDocument/2006/relationships/image" Target="../media/image6.png"/><Relationship Id="rId11" Type="http://schemas.openxmlformats.org/officeDocument/2006/relationships/image" Target="../media/image7.png"/><Relationship Id="rId12" Type="http://schemas.openxmlformats.org/officeDocument/2006/relationships/image" Target="../media/image8.png"/><Relationship Id="rId13" Type="http://schemas.openxmlformats.org/officeDocument/2006/relationships/image" Target="../media/image9.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tif"/><Relationship Id="rId4" Type="http://schemas.openxmlformats.org/officeDocument/2006/relationships/image" Target="../media/image3.tif"/><Relationship Id="rId5" Type="http://schemas.openxmlformats.org/officeDocument/2006/relationships/image" Target="../media/image10.png"/><Relationship Id="rId6" Type="http://schemas.openxmlformats.org/officeDocument/2006/relationships/image" Target="../media/image3.png"/><Relationship Id="rId7" Type="http://schemas.openxmlformats.org/officeDocument/2006/relationships/image" Target="../media/image2.tif"/><Relationship Id="rId8" Type="http://schemas.openxmlformats.org/officeDocument/2006/relationships/image" Target="../media/image2.png"/><Relationship Id="rId9" Type="http://schemas.openxmlformats.org/officeDocument/2006/relationships/image" Target="../media/image4.png"/><Relationship Id="rId10" Type="http://schemas.openxmlformats.org/officeDocument/2006/relationships/image" Target="../media/image5.png"/><Relationship Id="rId11" Type="http://schemas.openxmlformats.org/officeDocument/2006/relationships/image" Target="../media/image6.png"/><Relationship Id="rId12" Type="http://schemas.openxmlformats.org/officeDocument/2006/relationships/image" Target="../media/image7.png"/><Relationship Id="rId13" Type="http://schemas.openxmlformats.org/officeDocument/2006/relationships/image" Target="../media/image8.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8" name="Picture 1" descr="Picture 1"/>
          <p:cNvPicPr>
            <a:picLocks noChangeAspect="1"/>
          </p:cNvPicPr>
          <p:nvPr/>
        </p:nvPicPr>
        <p:blipFill>
          <a:blip r:embed="rId3">
            <a:extLst/>
          </a:blip>
          <a:stretch>
            <a:fillRect/>
          </a:stretch>
        </p:blipFill>
        <p:spPr>
          <a:xfrm>
            <a:off x="0" y="0"/>
            <a:ext cx="13004800" cy="9753600"/>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71" name="Group"/>
          <p:cNvGrpSpPr/>
          <p:nvPr/>
        </p:nvGrpSpPr>
        <p:grpSpPr>
          <a:xfrm>
            <a:off x="3774091" y="176887"/>
            <a:ext cx="5456621" cy="5532517"/>
            <a:chOff x="-2" y="-1"/>
            <a:chExt cx="5456620" cy="5532515"/>
          </a:xfrm>
        </p:grpSpPr>
        <p:pic>
          <p:nvPicPr>
            <p:cNvPr id="399" name="Screen Shot 2019-06-18 at 10.29.53 AM.png" descr="Screen Shot 2019-06-18 at 10.29.53 AM.png"/>
            <p:cNvPicPr>
              <a:picLocks noChangeAspect="1"/>
            </p:cNvPicPr>
            <p:nvPr/>
          </p:nvPicPr>
          <p:blipFill>
            <a:blip r:embed="rId3">
              <a:extLst/>
            </a:blip>
            <a:stretch>
              <a:fillRect/>
            </a:stretch>
          </p:blipFill>
          <p:spPr>
            <a:xfrm>
              <a:off x="9141" y="-2"/>
              <a:ext cx="2615715" cy="2642586"/>
            </a:xfrm>
            <a:prstGeom prst="rect">
              <a:avLst/>
            </a:prstGeom>
            <a:ln w="12700" cap="flat">
              <a:noFill/>
              <a:miter lim="400000"/>
            </a:ln>
            <a:effectLst/>
          </p:spPr>
        </p:pic>
        <p:pic>
          <p:nvPicPr>
            <p:cNvPr id="400" name="Screen Shot 2019-06-18 at 10.29.53 AM.png" descr="Screen Shot 2019-06-18 at 10.29.53 AM.png"/>
            <p:cNvPicPr>
              <a:picLocks noChangeAspect="1"/>
            </p:cNvPicPr>
            <p:nvPr/>
          </p:nvPicPr>
          <p:blipFill>
            <a:blip r:embed="rId3">
              <a:extLst/>
            </a:blip>
            <a:stretch>
              <a:fillRect/>
            </a:stretch>
          </p:blipFill>
          <p:spPr>
            <a:xfrm>
              <a:off x="2836330" y="-2"/>
              <a:ext cx="2615713" cy="2642586"/>
            </a:xfrm>
            <a:prstGeom prst="rect">
              <a:avLst/>
            </a:prstGeom>
            <a:ln w="12700" cap="flat">
              <a:noFill/>
              <a:miter lim="400000"/>
            </a:ln>
            <a:effectLst/>
          </p:spPr>
        </p:pic>
        <p:pic>
          <p:nvPicPr>
            <p:cNvPr id="401" name="Screen Shot 2019-06-18 at 10.29.53 AM.png" descr="Screen Shot 2019-06-18 at 10.29.53 AM.png"/>
            <p:cNvPicPr>
              <a:picLocks noChangeAspect="1"/>
            </p:cNvPicPr>
            <p:nvPr/>
          </p:nvPicPr>
          <p:blipFill>
            <a:blip r:embed="rId3">
              <a:extLst/>
            </a:blip>
            <a:stretch>
              <a:fillRect/>
            </a:stretch>
          </p:blipFill>
          <p:spPr>
            <a:xfrm>
              <a:off x="9141" y="2889928"/>
              <a:ext cx="2615715" cy="2642587"/>
            </a:xfrm>
            <a:prstGeom prst="rect">
              <a:avLst/>
            </a:prstGeom>
            <a:ln w="12700" cap="flat">
              <a:noFill/>
              <a:miter lim="400000"/>
            </a:ln>
            <a:effectLst/>
          </p:spPr>
        </p:pic>
        <p:pic>
          <p:nvPicPr>
            <p:cNvPr id="402" name="Screen Shot 2019-06-18 at 10.29.53 AM.png" descr="Screen Shot 2019-06-18 at 10.29.53 AM.png"/>
            <p:cNvPicPr>
              <a:picLocks noChangeAspect="1"/>
            </p:cNvPicPr>
            <p:nvPr/>
          </p:nvPicPr>
          <p:blipFill>
            <a:blip r:embed="rId3">
              <a:extLst/>
            </a:blip>
            <a:stretch>
              <a:fillRect/>
            </a:stretch>
          </p:blipFill>
          <p:spPr>
            <a:xfrm>
              <a:off x="2836330" y="2889928"/>
              <a:ext cx="2615713" cy="2642587"/>
            </a:xfrm>
            <a:prstGeom prst="rect">
              <a:avLst/>
            </a:prstGeom>
            <a:ln w="12700" cap="flat">
              <a:noFill/>
              <a:miter lim="400000"/>
            </a:ln>
            <a:effectLst/>
          </p:spPr>
        </p:pic>
        <p:grpSp>
          <p:nvGrpSpPr>
            <p:cNvPr id="419" name="Group"/>
            <p:cNvGrpSpPr/>
            <p:nvPr/>
          </p:nvGrpSpPr>
          <p:grpSpPr>
            <a:xfrm>
              <a:off x="-3" y="2689291"/>
              <a:ext cx="2624862" cy="147650"/>
              <a:chOff x="-1" y="0"/>
              <a:chExt cx="2624861" cy="147649"/>
            </a:xfrm>
          </p:grpSpPr>
          <p:grpSp>
            <p:nvGrpSpPr>
              <p:cNvPr id="410" name="Group"/>
              <p:cNvGrpSpPr/>
              <p:nvPr/>
            </p:nvGrpSpPr>
            <p:grpSpPr>
              <a:xfrm>
                <a:off x="-2" y="6285"/>
                <a:ext cx="1277067" cy="141365"/>
                <a:chOff x="0" y="0"/>
                <a:chExt cx="1277066" cy="141363"/>
              </a:xfrm>
            </p:grpSpPr>
            <p:pic>
              <p:nvPicPr>
                <p:cNvPr id="403" name="Image" descr="Image"/>
                <p:cNvPicPr>
                  <a:picLocks noChangeAspect="1"/>
                </p:cNvPicPr>
                <p:nvPr/>
              </p:nvPicPr>
              <p:blipFill>
                <a:blip r:embed="rId4">
                  <a:extLst/>
                </a:blip>
                <a:stretch>
                  <a:fillRect/>
                </a:stretch>
              </p:blipFill>
              <p:spPr>
                <a:xfrm>
                  <a:off x="-1" y="-1"/>
                  <a:ext cx="167123" cy="134906"/>
                </a:xfrm>
                <a:prstGeom prst="rect">
                  <a:avLst/>
                </a:prstGeom>
                <a:ln w="12700" cap="flat">
                  <a:noFill/>
                  <a:miter lim="400000"/>
                </a:ln>
                <a:effectLst/>
              </p:spPr>
            </p:pic>
            <p:pic>
              <p:nvPicPr>
                <p:cNvPr id="404" name="Image" descr="Image"/>
                <p:cNvPicPr>
                  <a:picLocks noChangeAspect="1"/>
                </p:cNvPicPr>
                <p:nvPr/>
              </p:nvPicPr>
              <p:blipFill>
                <a:blip r:embed="rId4">
                  <a:extLst/>
                </a:blip>
                <a:stretch>
                  <a:fillRect/>
                </a:stretch>
              </p:blipFill>
              <p:spPr>
                <a:xfrm>
                  <a:off x="185299" y="-1"/>
                  <a:ext cx="167123" cy="134906"/>
                </a:xfrm>
                <a:prstGeom prst="rect">
                  <a:avLst/>
                </a:prstGeom>
                <a:ln w="12700" cap="flat">
                  <a:noFill/>
                  <a:miter lim="400000"/>
                </a:ln>
                <a:effectLst/>
              </p:spPr>
            </p:pic>
            <p:pic>
              <p:nvPicPr>
                <p:cNvPr id="405" name="Image" descr="Image"/>
                <p:cNvPicPr>
                  <a:picLocks noChangeAspect="1"/>
                </p:cNvPicPr>
                <p:nvPr/>
              </p:nvPicPr>
              <p:blipFill>
                <a:blip r:embed="rId4">
                  <a:extLst/>
                </a:blip>
                <a:stretch>
                  <a:fillRect/>
                </a:stretch>
              </p:blipFill>
              <p:spPr>
                <a:xfrm>
                  <a:off x="369670" y="-1"/>
                  <a:ext cx="167123" cy="134906"/>
                </a:xfrm>
                <a:prstGeom prst="rect">
                  <a:avLst/>
                </a:prstGeom>
                <a:ln w="12700" cap="flat">
                  <a:noFill/>
                  <a:miter lim="400000"/>
                </a:ln>
                <a:effectLst/>
              </p:spPr>
            </p:pic>
            <p:pic>
              <p:nvPicPr>
                <p:cNvPr id="406" name="Image" descr="Image"/>
                <p:cNvPicPr>
                  <a:picLocks noChangeAspect="1"/>
                </p:cNvPicPr>
                <p:nvPr/>
              </p:nvPicPr>
              <p:blipFill>
                <a:blip r:embed="rId4">
                  <a:extLst/>
                </a:blip>
                <a:stretch>
                  <a:fillRect/>
                </a:stretch>
              </p:blipFill>
              <p:spPr>
                <a:xfrm>
                  <a:off x="554970" y="-1"/>
                  <a:ext cx="167124" cy="134906"/>
                </a:xfrm>
                <a:prstGeom prst="rect">
                  <a:avLst/>
                </a:prstGeom>
                <a:ln w="12700" cap="flat">
                  <a:noFill/>
                  <a:miter lim="400000"/>
                </a:ln>
                <a:effectLst/>
              </p:spPr>
            </p:pic>
            <p:pic>
              <p:nvPicPr>
                <p:cNvPr id="407" name="Image" descr="Image"/>
                <p:cNvPicPr>
                  <a:picLocks noChangeAspect="1"/>
                </p:cNvPicPr>
                <p:nvPr/>
              </p:nvPicPr>
              <p:blipFill>
                <a:blip r:embed="rId4">
                  <a:extLst/>
                </a:blip>
                <a:stretch>
                  <a:fillRect/>
                </a:stretch>
              </p:blipFill>
              <p:spPr>
                <a:xfrm>
                  <a:off x="740271" y="-1"/>
                  <a:ext cx="167123" cy="134906"/>
                </a:xfrm>
                <a:prstGeom prst="rect">
                  <a:avLst/>
                </a:prstGeom>
                <a:ln w="12700" cap="flat">
                  <a:noFill/>
                  <a:miter lim="400000"/>
                </a:ln>
                <a:effectLst/>
              </p:spPr>
            </p:pic>
            <p:pic>
              <p:nvPicPr>
                <p:cNvPr id="408" name="Image" descr="Image"/>
                <p:cNvPicPr>
                  <a:picLocks noChangeAspect="1"/>
                </p:cNvPicPr>
                <p:nvPr/>
              </p:nvPicPr>
              <p:blipFill>
                <a:blip r:embed="rId4">
                  <a:extLst/>
                </a:blip>
                <a:stretch>
                  <a:fillRect/>
                </a:stretch>
              </p:blipFill>
              <p:spPr>
                <a:xfrm>
                  <a:off x="924642" y="-1"/>
                  <a:ext cx="167123" cy="134906"/>
                </a:xfrm>
                <a:prstGeom prst="rect">
                  <a:avLst/>
                </a:prstGeom>
                <a:ln w="12700" cap="flat">
                  <a:noFill/>
                  <a:miter lim="400000"/>
                </a:ln>
                <a:effectLst/>
              </p:spPr>
            </p:pic>
            <p:pic>
              <p:nvPicPr>
                <p:cNvPr id="409" name="Image" descr="Image"/>
                <p:cNvPicPr>
                  <a:picLocks noChangeAspect="1"/>
                </p:cNvPicPr>
                <p:nvPr/>
              </p:nvPicPr>
              <p:blipFill>
                <a:blip r:embed="rId4">
                  <a:extLst/>
                </a:blip>
                <a:stretch>
                  <a:fillRect/>
                </a:stretch>
              </p:blipFill>
              <p:spPr>
                <a:xfrm>
                  <a:off x="1109942" y="6459"/>
                  <a:ext cx="167124" cy="134905"/>
                </a:xfrm>
                <a:prstGeom prst="rect">
                  <a:avLst/>
                </a:prstGeom>
                <a:ln w="12700" cap="flat">
                  <a:noFill/>
                  <a:miter lim="400000"/>
                </a:ln>
                <a:effectLst/>
              </p:spPr>
            </p:pic>
          </p:grpSp>
          <p:grpSp>
            <p:nvGrpSpPr>
              <p:cNvPr id="418" name="Group"/>
              <p:cNvGrpSpPr/>
              <p:nvPr/>
            </p:nvGrpSpPr>
            <p:grpSpPr>
              <a:xfrm>
                <a:off x="1347794" y="-1"/>
                <a:ext cx="1277066" cy="141364"/>
                <a:chOff x="0" y="0"/>
                <a:chExt cx="1277065" cy="141362"/>
              </a:xfrm>
            </p:grpSpPr>
            <p:pic>
              <p:nvPicPr>
                <p:cNvPr id="411" name="Image" descr="Image"/>
                <p:cNvPicPr>
                  <a:picLocks noChangeAspect="1"/>
                </p:cNvPicPr>
                <p:nvPr/>
              </p:nvPicPr>
              <p:blipFill>
                <a:blip r:embed="rId4">
                  <a:extLst/>
                </a:blip>
                <a:stretch>
                  <a:fillRect/>
                </a:stretch>
              </p:blipFill>
              <p:spPr>
                <a:xfrm>
                  <a:off x="0" y="-1"/>
                  <a:ext cx="167122" cy="134905"/>
                </a:xfrm>
                <a:prstGeom prst="rect">
                  <a:avLst/>
                </a:prstGeom>
                <a:ln w="12700" cap="flat">
                  <a:noFill/>
                  <a:miter lim="400000"/>
                </a:ln>
                <a:effectLst/>
              </p:spPr>
            </p:pic>
            <p:pic>
              <p:nvPicPr>
                <p:cNvPr id="412" name="Image" descr="Image"/>
                <p:cNvPicPr>
                  <a:picLocks noChangeAspect="1"/>
                </p:cNvPicPr>
                <p:nvPr/>
              </p:nvPicPr>
              <p:blipFill>
                <a:blip r:embed="rId4">
                  <a:extLst/>
                </a:blip>
                <a:stretch>
                  <a:fillRect/>
                </a:stretch>
              </p:blipFill>
              <p:spPr>
                <a:xfrm>
                  <a:off x="185299" y="-1"/>
                  <a:ext cx="167123" cy="134905"/>
                </a:xfrm>
                <a:prstGeom prst="rect">
                  <a:avLst/>
                </a:prstGeom>
                <a:ln w="12700" cap="flat">
                  <a:noFill/>
                  <a:miter lim="400000"/>
                </a:ln>
                <a:effectLst/>
              </p:spPr>
            </p:pic>
            <p:pic>
              <p:nvPicPr>
                <p:cNvPr id="413" name="Image" descr="Image"/>
                <p:cNvPicPr>
                  <a:picLocks noChangeAspect="1"/>
                </p:cNvPicPr>
                <p:nvPr/>
              </p:nvPicPr>
              <p:blipFill>
                <a:blip r:embed="rId4">
                  <a:extLst/>
                </a:blip>
                <a:stretch>
                  <a:fillRect/>
                </a:stretch>
              </p:blipFill>
              <p:spPr>
                <a:xfrm>
                  <a:off x="369670" y="-1"/>
                  <a:ext cx="167124" cy="134905"/>
                </a:xfrm>
                <a:prstGeom prst="rect">
                  <a:avLst/>
                </a:prstGeom>
                <a:ln w="12700" cap="flat">
                  <a:noFill/>
                  <a:miter lim="400000"/>
                </a:ln>
                <a:effectLst/>
              </p:spPr>
            </p:pic>
            <p:pic>
              <p:nvPicPr>
                <p:cNvPr id="414" name="Image" descr="Image"/>
                <p:cNvPicPr>
                  <a:picLocks noChangeAspect="1"/>
                </p:cNvPicPr>
                <p:nvPr/>
              </p:nvPicPr>
              <p:blipFill>
                <a:blip r:embed="rId4">
                  <a:extLst/>
                </a:blip>
                <a:stretch>
                  <a:fillRect/>
                </a:stretch>
              </p:blipFill>
              <p:spPr>
                <a:xfrm>
                  <a:off x="554971" y="-1"/>
                  <a:ext cx="167123" cy="134905"/>
                </a:xfrm>
                <a:prstGeom prst="rect">
                  <a:avLst/>
                </a:prstGeom>
                <a:ln w="12700" cap="flat">
                  <a:noFill/>
                  <a:miter lim="400000"/>
                </a:ln>
                <a:effectLst/>
              </p:spPr>
            </p:pic>
            <p:pic>
              <p:nvPicPr>
                <p:cNvPr id="415" name="Image" descr="Image"/>
                <p:cNvPicPr>
                  <a:picLocks noChangeAspect="1"/>
                </p:cNvPicPr>
                <p:nvPr/>
              </p:nvPicPr>
              <p:blipFill>
                <a:blip r:embed="rId4">
                  <a:extLst/>
                </a:blip>
                <a:stretch>
                  <a:fillRect/>
                </a:stretch>
              </p:blipFill>
              <p:spPr>
                <a:xfrm>
                  <a:off x="740271" y="-1"/>
                  <a:ext cx="167124" cy="134905"/>
                </a:xfrm>
                <a:prstGeom prst="rect">
                  <a:avLst/>
                </a:prstGeom>
                <a:ln w="12700" cap="flat">
                  <a:noFill/>
                  <a:miter lim="400000"/>
                </a:ln>
                <a:effectLst/>
              </p:spPr>
            </p:pic>
            <p:pic>
              <p:nvPicPr>
                <p:cNvPr id="416" name="Image" descr="Image"/>
                <p:cNvPicPr>
                  <a:picLocks noChangeAspect="1"/>
                </p:cNvPicPr>
                <p:nvPr/>
              </p:nvPicPr>
              <p:blipFill>
                <a:blip r:embed="rId4">
                  <a:extLst/>
                </a:blip>
                <a:stretch>
                  <a:fillRect/>
                </a:stretch>
              </p:blipFill>
              <p:spPr>
                <a:xfrm>
                  <a:off x="924643" y="-1"/>
                  <a:ext cx="167123" cy="134905"/>
                </a:xfrm>
                <a:prstGeom prst="rect">
                  <a:avLst/>
                </a:prstGeom>
                <a:ln w="12700" cap="flat">
                  <a:noFill/>
                  <a:miter lim="400000"/>
                </a:ln>
                <a:effectLst/>
              </p:spPr>
            </p:pic>
            <p:pic>
              <p:nvPicPr>
                <p:cNvPr id="417" name="Image" descr="Image"/>
                <p:cNvPicPr>
                  <a:picLocks noChangeAspect="1"/>
                </p:cNvPicPr>
                <p:nvPr/>
              </p:nvPicPr>
              <p:blipFill>
                <a:blip r:embed="rId4">
                  <a:extLst/>
                </a:blip>
                <a:stretch>
                  <a:fillRect/>
                </a:stretch>
              </p:blipFill>
              <p:spPr>
                <a:xfrm>
                  <a:off x="1109943" y="6459"/>
                  <a:ext cx="167123" cy="134904"/>
                </a:xfrm>
                <a:prstGeom prst="rect">
                  <a:avLst/>
                </a:prstGeom>
                <a:ln w="12700" cap="flat">
                  <a:noFill/>
                  <a:miter lim="400000"/>
                </a:ln>
                <a:effectLst/>
              </p:spPr>
            </p:pic>
          </p:grpSp>
        </p:grpSp>
        <p:grpSp>
          <p:nvGrpSpPr>
            <p:cNvPr id="436" name="Group"/>
            <p:cNvGrpSpPr/>
            <p:nvPr/>
          </p:nvGrpSpPr>
          <p:grpSpPr>
            <a:xfrm>
              <a:off x="2619526" y="2960585"/>
              <a:ext cx="173844" cy="2501275"/>
              <a:chOff x="-1" y="0"/>
              <a:chExt cx="173843" cy="2501273"/>
            </a:xfrm>
          </p:grpSpPr>
          <p:grpSp>
            <p:nvGrpSpPr>
              <p:cNvPr id="427" name="Group"/>
              <p:cNvGrpSpPr/>
              <p:nvPr/>
            </p:nvGrpSpPr>
            <p:grpSpPr>
              <a:xfrm>
                <a:off x="-2" y="1311096"/>
                <a:ext cx="173845" cy="1190177"/>
                <a:chOff x="-1" y="0"/>
                <a:chExt cx="173843" cy="1190176"/>
              </a:xfrm>
            </p:grpSpPr>
            <p:pic>
              <p:nvPicPr>
                <p:cNvPr id="420" name="Image" descr="Image"/>
                <p:cNvPicPr>
                  <a:picLocks noChangeAspect="1"/>
                </p:cNvPicPr>
                <p:nvPr/>
              </p:nvPicPr>
              <p:blipFill>
                <a:blip r:embed="rId4">
                  <a:extLst/>
                </a:blip>
                <a:stretch>
                  <a:fillRect/>
                </a:stretch>
              </p:blipFill>
              <p:spPr>
                <a:xfrm>
                  <a:off x="-2" y="0"/>
                  <a:ext cx="173845" cy="140321"/>
                </a:xfrm>
                <a:prstGeom prst="rect">
                  <a:avLst/>
                </a:prstGeom>
                <a:ln w="12700" cap="flat">
                  <a:noFill/>
                  <a:miter lim="400000"/>
                </a:ln>
                <a:effectLst/>
              </p:spPr>
            </p:pic>
            <p:pic>
              <p:nvPicPr>
                <p:cNvPr id="421" name="Image" descr="Image"/>
                <p:cNvPicPr>
                  <a:picLocks noChangeAspect="1"/>
                </p:cNvPicPr>
                <p:nvPr/>
              </p:nvPicPr>
              <p:blipFill>
                <a:blip r:embed="rId4">
                  <a:extLst/>
                </a:blip>
                <a:stretch>
                  <a:fillRect/>
                </a:stretch>
              </p:blipFill>
              <p:spPr>
                <a:xfrm>
                  <a:off x="-2" y="174975"/>
                  <a:ext cx="173845" cy="140321"/>
                </a:xfrm>
                <a:prstGeom prst="rect">
                  <a:avLst/>
                </a:prstGeom>
                <a:ln w="12700" cap="flat">
                  <a:noFill/>
                  <a:miter lim="400000"/>
                </a:ln>
                <a:effectLst/>
              </p:spPr>
            </p:pic>
            <p:pic>
              <p:nvPicPr>
                <p:cNvPr id="422" name="Image" descr="Image"/>
                <p:cNvPicPr>
                  <a:picLocks noChangeAspect="1"/>
                </p:cNvPicPr>
                <p:nvPr/>
              </p:nvPicPr>
              <p:blipFill>
                <a:blip r:embed="rId4">
                  <a:extLst/>
                </a:blip>
                <a:stretch>
                  <a:fillRect/>
                </a:stretch>
              </p:blipFill>
              <p:spPr>
                <a:xfrm>
                  <a:off x="-2" y="349950"/>
                  <a:ext cx="173845" cy="140324"/>
                </a:xfrm>
                <a:prstGeom prst="rect">
                  <a:avLst/>
                </a:prstGeom>
                <a:ln w="12700" cap="flat">
                  <a:noFill/>
                  <a:miter lim="400000"/>
                </a:ln>
                <a:effectLst/>
              </p:spPr>
            </p:pic>
            <p:pic>
              <p:nvPicPr>
                <p:cNvPr id="423" name="Image" descr="Image"/>
                <p:cNvPicPr>
                  <a:picLocks noChangeAspect="1"/>
                </p:cNvPicPr>
                <p:nvPr/>
              </p:nvPicPr>
              <p:blipFill>
                <a:blip r:embed="rId4">
                  <a:extLst/>
                </a:blip>
                <a:stretch>
                  <a:fillRect/>
                </a:stretch>
              </p:blipFill>
              <p:spPr>
                <a:xfrm>
                  <a:off x="-2" y="524928"/>
                  <a:ext cx="173845" cy="140321"/>
                </a:xfrm>
                <a:prstGeom prst="rect">
                  <a:avLst/>
                </a:prstGeom>
                <a:ln w="12700" cap="flat">
                  <a:noFill/>
                  <a:miter lim="400000"/>
                </a:ln>
                <a:effectLst/>
              </p:spPr>
            </p:pic>
            <p:pic>
              <p:nvPicPr>
                <p:cNvPr id="424" name="Image" descr="Image"/>
                <p:cNvPicPr>
                  <a:picLocks noChangeAspect="1"/>
                </p:cNvPicPr>
                <p:nvPr/>
              </p:nvPicPr>
              <p:blipFill>
                <a:blip r:embed="rId4">
                  <a:extLst/>
                </a:blip>
                <a:stretch>
                  <a:fillRect/>
                </a:stretch>
              </p:blipFill>
              <p:spPr>
                <a:xfrm>
                  <a:off x="-2" y="699903"/>
                  <a:ext cx="173845" cy="140323"/>
                </a:xfrm>
                <a:prstGeom prst="rect">
                  <a:avLst/>
                </a:prstGeom>
                <a:ln w="12700" cap="flat">
                  <a:noFill/>
                  <a:miter lim="400000"/>
                </a:ln>
                <a:effectLst/>
              </p:spPr>
            </p:pic>
            <p:pic>
              <p:nvPicPr>
                <p:cNvPr id="425" name="Image" descr="Image"/>
                <p:cNvPicPr>
                  <a:picLocks noChangeAspect="1"/>
                </p:cNvPicPr>
                <p:nvPr/>
              </p:nvPicPr>
              <p:blipFill>
                <a:blip r:embed="rId4">
                  <a:extLst/>
                </a:blip>
                <a:stretch>
                  <a:fillRect/>
                </a:stretch>
              </p:blipFill>
              <p:spPr>
                <a:xfrm>
                  <a:off x="-2" y="874880"/>
                  <a:ext cx="173845" cy="140322"/>
                </a:xfrm>
                <a:prstGeom prst="rect">
                  <a:avLst/>
                </a:prstGeom>
                <a:ln w="12700" cap="flat">
                  <a:noFill/>
                  <a:miter lim="400000"/>
                </a:ln>
                <a:effectLst/>
              </p:spPr>
            </p:pic>
            <p:pic>
              <p:nvPicPr>
                <p:cNvPr id="426" name="Image" descr="Image"/>
                <p:cNvPicPr>
                  <a:picLocks noChangeAspect="1"/>
                </p:cNvPicPr>
                <p:nvPr/>
              </p:nvPicPr>
              <p:blipFill>
                <a:blip r:embed="rId4">
                  <a:extLst/>
                </a:blip>
                <a:stretch>
                  <a:fillRect/>
                </a:stretch>
              </p:blipFill>
              <p:spPr>
                <a:xfrm>
                  <a:off x="-2" y="1049856"/>
                  <a:ext cx="173845" cy="140321"/>
                </a:xfrm>
                <a:prstGeom prst="rect">
                  <a:avLst/>
                </a:prstGeom>
                <a:ln w="12700" cap="flat">
                  <a:noFill/>
                  <a:miter lim="400000"/>
                </a:ln>
                <a:effectLst/>
              </p:spPr>
            </p:pic>
          </p:grpSp>
          <p:grpSp>
            <p:nvGrpSpPr>
              <p:cNvPr id="435" name="Group"/>
              <p:cNvGrpSpPr/>
              <p:nvPr/>
            </p:nvGrpSpPr>
            <p:grpSpPr>
              <a:xfrm>
                <a:off x="-2" y="-1"/>
                <a:ext cx="173845" cy="1190176"/>
                <a:chOff x="-1" y="0"/>
                <a:chExt cx="173843" cy="1190175"/>
              </a:xfrm>
            </p:grpSpPr>
            <p:pic>
              <p:nvPicPr>
                <p:cNvPr id="428" name="Image" descr="Image"/>
                <p:cNvPicPr>
                  <a:picLocks noChangeAspect="1"/>
                </p:cNvPicPr>
                <p:nvPr/>
              </p:nvPicPr>
              <p:blipFill>
                <a:blip r:embed="rId4">
                  <a:extLst/>
                </a:blip>
                <a:stretch>
                  <a:fillRect/>
                </a:stretch>
              </p:blipFill>
              <p:spPr>
                <a:xfrm>
                  <a:off x="-2" y="0"/>
                  <a:ext cx="173845" cy="140321"/>
                </a:xfrm>
                <a:prstGeom prst="rect">
                  <a:avLst/>
                </a:prstGeom>
                <a:ln w="12700" cap="flat">
                  <a:noFill/>
                  <a:miter lim="400000"/>
                </a:ln>
                <a:effectLst/>
              </p:spPr>
            </p:pic>
            <p:pic>
              <p:nvPicPr>
                <p:cNvPr id="429" name="Image" descr="Image"/>
                <p:cNvPicPr>
                  <a:picLocks noChangeAspect="1"/>
                </p:cNvPicPr>
                <p:nvPr/>
              </p:nvPicPr>
              <p:blipFill>
                <a:blip r:embed="rId4">
                  <a:extLst/>
                </a:blip>
                <a:stretch>
                  <a:fillRect/>
                </a:stretch>
              </p:blipFill>
              <p:spPr>
                <a:xfrm>
                  <a:off x="-2" y="174975"/>
                  <a:ext cx="173845" cy="140321"/>
                </a:xfrm>
                <a:prstGeom prst="rect">
                  <a:avLst/>
                </a:prstGeom>
                <a:ln w="12700" cap="flat">
                  <a:noFill/>
                  <a:miter lim="400000"/>
                </a:ln>
                <a:effectLst/>
              </p:spPr>
            </p:pic>
            <p:pic>
              <p:nvPicPr>
                <p:cNvPr id="430" name="Image" descr="Image"/>
                <p:cNvPicPr>
                  <a:picLocks noChangeAspect="1"/>
                </p:cNvPicPr>
                <p:nvPr/>
              </p:nvPicPr>
              <p:blipFill>
                <a:blip r:embed="rId4">
                  <a:extLst/>
                </a:blip>
                <a:stretch>
                  <a:fillRect/>
                </a:stretch>
              </p:blipFill>
              <p:spPr>
                <a:xfrm>
                  <a:off x="-2" y="349950"/>
                  <a:ext cx="173845" cy="140323"/>
                </a:xfrm>
                <a:prstGeom prst="rect">
                  <a:avLst/>
                </a:prstGeom>
                <a:ln w="12700" cap="flat">
                  <a:noFill/>
                  <a:miter lim="400000"/>
                </a:ln>
                <a:effectLst/>
              </p:spPr>
            </p:pic>
            <p:pic>
              <p:nvPicPr>
                <p:cNvPr id="431" name="Image" descr="Image"/>
                <p:cNvPicPr>
                  <a:picLocks noChangeAspect="1"/>
                </p:cNvPicPr>
                <p:nvPr/>
              </p:nvPicPr>
              <p:blipFill>
                <a:blip r:embed="rId4">
                  <a:extLst/>
                </a:blip>
                <a:stretch>
                  <a:fillRect/>
                </a:stretch>
              </p:blipFill>
              <p:spPr>
                <a:xfrm>
                  <a:off x="-2" y="524927"/>
                  <a:ext cx="173845" cy="140322"/>
                </a:xfrm>
                <a:prstGeom prst="rect">
                  <a:avLst/>
                </a:prstGeom>
                <a:ln w="12700" cap="flat">
                  <a:noFill/>
                  <a:miter lim="400000"/>
                </a:ln>
                <a:effectLst/>
              </p:spPr>
            </p:pic>
            <p:pic>
              <p:nvPicPr>
                <p:cNvPr id="432" name="Image" descr="Image"/>
                <p:cNvPicPr>
                  <a:picLocks noChangeAspect="1"/>
                </p:cNvPicPr>
                <p:nvPr/>
              </p:nvPicPr>
              <p:blipFill>
                <a:blip r:embed="rId4">
                  <a:extLst/>
                </a:blip>
                <a:stretch>
                  <a:fillRect/>
                </a:stretch>
              </p:blipFill>
              <p:spPr>
                <a:xfrm>
                  <a:off x="-2" y="699903"/>
                  <a:ext cx="173845" cy="140322"/>
                </a:xfrm>
                <a:prstGeom prst="rect">
                  <a:avLst/>
                </a:prstGeom>
                <a:ln w="12700" cap="flat">
                  <a:noFill/>
                  <a:miter lim="400000"/>
                </a:ln>
                <a:effectLst/>
              </p:spPr>
            </p:pic>
            <p:pic>
              <p:nvPicPr>
                <p:cNvPr id="433" name="Image" descr="Image"/>
                <p:cNvPicPr>
                  <a:picLocks noChangeAspect="1"/>
                </p:cNvPicPr>
                <p:nvPr/>
              </p:nvPicPr>
              <p:blipFill>
                <a:blip r:embed="rId4">
                  <a:extLst/>
                </a:blip>
                <a:stretch>
                  <a:fillRect/>
                </a:stretch>
              </p:blipFill>
              <p:spPr>
                <a:xfrm>
                  <a:off x="-2" y="874879"/>
                  <a:ext cx="173845" cy="140322"/>
                </a:xfrm>
                <a:prstGeom prst="rect">
                  <a:avLst/>
                </a:prstGeom>
                <a:ln w="12700" cap="flat">
                  <a:noFill/>
                  <a:miter lim="400000"/>
                </a:ln>
                <a:effectLst/>
              </p:spPr>
            </p:pic>
            <p:pic>
              <p:nvPicPr>
                <p:cNvPr id="434" name="Image" descr="Image"/>
                <p:cNvPicPr>
                  <a:picLocks noChangeAspect="1"/>
                </p:cNvPicPr>
                <p:nvPr/>
              </p:nvPicPr>
              <p:blipFill>
                <a:blip r:embed="rId4">
                  <a:extLst/>
                </a:blip>
                <a:stretch>
                  <a:fillRect/>
                </a:stretch>
              </p:blipFill>
              <p:spPr>
                <a:xfrm>
                  <a:off x="-2" y="1049855"/>
                  <a:ext cx="173845" cy="140321"/>
                </a:xfrm>
                <a:prstGeom prst="rect">
                  <a:avLst/>
                </a:prstGeom>
                <a:ln w="12700" cap="flat">
                  <a:noFill/>
                  <a:miter lim="400000"/>
                </a:ln>
                <a:effectLst/>
              </p:spPr>
            </p:pic>
          </p:grpSp>
        </p:grpSp>
        <p:grpSp>
          <p:nvGrpSpPr>
            <p:cNvPr id="453" name="Group"/>
            <p:cNvGrpSpPr/>
            <p:nvPr/>
          </p:nvGrpSpPr>
          <p:grpSpPr>
            <a:xfrm>
              <a:off x="2628484" y="58085"/>
              <a:ext cx="173844" cy="2501274"/>
              <a:chOff x="-1" y="0"/>
              <a:chExt cx="173843" cy="2501273"/>
            </a:xfrm>
          </p:grpSpPr>
          <p:grpSp>
            <p:nvGrpSpPr>
              <p:cNvPr id="444" name="Group"/>
              <p:cNvGrpSpPr/>
              <p:nvPr/>
            </p:nvGrpSpPr>
            <p:grpSpPr>
              <a:xfrm>
                <a:off x="-2" y="1311096"/>
                <a:ext cx="173845" cy="1190177"/>
                <a:chOff x="-1" y="0"/>
                <a:chExt cx="173843" cy="1190176"/>
              </a:xfrm>
            </p:grpSpPr>
            <p:pic>
              <p:nvPicPr>
                <p:cNvPr id="437" name="Image" descr="Image"/>
                <p:cNvPicPr>
                  <a:picLocks noChangeAspect="1"/>
                </p:cNvPicPr>
                <p:nvPr/>
              </p:nvPicPr>
              <p:blipFill>
                <a:blip r:embed="rId4">
                  <a:extLst/>
                </a:blip>
                <a:stretch>
                  <a:fillRect/>
                </a:stretch>
              </p:blipFill>
              <p:spPr>
                <a:xfrm>
                  <a:off x="-2" y="0"/>
                  <a:ext cx="173845" cy="140321"/>
                </a:xfrm>
                <a:prstGeom prst="rect">
                  <a:avLst/>
                </a:prstGeom>
                <a:ln w="12700" cap="flat">
                  <a:noFill/>
                  <a:miter lim="400000"/>
                </a:ln>
                <a:effectLst/>
              </p:spPr>
            </p:pic>
            <p:pic>
              <p:nvPicPr>
                <p:cNvPr id="438" name="Image" descr="Image"/>
                <p:cNvPicPr>
                  <a:picLocks noChangeAspect="1"/>
                </p:cNvPicPr>
                <p:nvPr/>
              </p:nvPicPr>
              <p:blipFill>
                <a:blip r:embed="rId4">
                  <a:extLst/>
                </a:blip>
                <a:stretch>
                  <a:fillRect/>
                </a:stretch>
              </p:blipFill>
              <p:spPr>
                <a:xfrm>
                  <a:off x="-2" y="174975"/>
                  <a:ext cx="173845" cy="140321"/>
                </a:xfrm>
                <a:prstGeom prst="rect">
                  <a:avLst/>
                </a:prstGeom>
                <a:ln w="12700" cap="flat">
                  <a:noFill/>
                  <a:miter lim="400000"/>
                </a:ln>
                <a:effectLst/>
              </p:spPr>
            </p:pic>
            <p:pic>
              <p:nvPicPr>
                <p:cNvPr id="439" name="Image" descr="Image"/>
                <p:cNvPicPr>
                  <a:picLocks noChangeAspect="1"/>
                </p:cNvPicPr>
                <p:nvPr/>
              </p:nvPicPr>
              <p:blipFill>
                <a:blip r:embed="rId4">
                  <a:extLst/>
                </a:blip>
                <a:stretch>
                  <a:fillRect/>
                </a:stretch>
              </p:blipFill>
              <p:spPr>
                <a:xfrm>
                  <a:off x="-2" y="349950"/>
                  <a:ext cx="173845" cy="140324"/>
                </a:xfrm>
                <a:prstGeom prst="rect">
                  <a:avLst/>
                </a:prstGeom>
                <a:ln w="12700" cap="flat">
                  <a:noFill/>
                  <a:miter lim="400000"/>
                </a:ln>
                <a:effectLst/>
              </p:spPr>
            </p:pic>
            <p:pic>
              <p:nvPicPr>
                <p:cNvPr id="440" name="Image" descr="Image"/>
                <p:cNvPicPr>
                  <a:picLocks noChangeAspect="1"/>
                </p:cNvPicPr>
                <p:nvPr/>
              </p:nvPicPr>
              <p:blipFill>
                <a:blip r:embed="rId4">
                  <a:extLst/>
                </a:blip>
                <a:stretch>
                  <a:fillRect/>
                </a:stretch>
              </p:blipFill>
              <p:spPr>
                <a:xfrm>
                  <a:off x="-2" y="524928"/>
                  <a:ext cx="173845" cy="140321"/>
                </a:xfrm>
                <a:prstGeom prst="rect">
                  <a:avLst/>
                </a:prstGeom>
                <a:ln w="12700" cap="flat">
                  <a:noFill/>
                  <a:miter lim="400000"/>
                </a:ln>
                <a:effectLst/>
              </p:spPr>
            </p:pic>
            <p:pic>
              <p:nvPicPr>
                <p:cNvPr id="441" name="Image" descr="Image"/>
                <p:cNvPicPr>
                  <a:picLocks noChangeAspect="1"/>
                </p:cNvPicPr>
                <p:nvPr/>
              </p:nvPicPr>
              <p:blipFill>
                <a:blip r:embed="rId4">
                  <a:extLst/>
                </a:blip>
                <a:stretch>
                  <a:fillRect/>
                </a:stretch>
              </p:blipFill>
              <p:spPr>
                <a:xfrm>
                  <a:off x="-2" y="699903"/>
                  <a:ext cx="173845" cy="140323"/>
                </a:xfrm>
                <a:prstGeom prst="rect">
                  <a:avLst/>
                </a:prstGeom>
                <a:ln w="12700" cap="flat">
                  <a:noFill/>
                  <a:miter lim="400000"/>
                </a:ln>
                <a:effectLst/>
              </p:spPr>
            </p:pic>
            <p:pic>
              <p:nvPicPr>
                <p:cNvPr id="442" name="Image" descr="Image"/>
                <p:cNvPicPr>
                  <a:picLocks noChangeAspect="1"/>
                </p:cNvPicPr>
                <p:nvPr/>
              </p:nvPicPr>
              <p:blipFill>
                <a:blip r:embed="rId4">
                  <a:extLst/>
                </a:blip>
                <a:stretch>
                  <a:fillRect/>
                </a:stretch>
              </p:blipFill>
              <p:spPr>
                <a:xfrm>
                  <a:off x="-2" y="874880"/>
                  <a:ext cx="173845" cy="140322"/>
                </a:xfrm>
                <a:prstGeom prst="rect">
                  <a:avLst/>
                </a:prstGeom>
                <a:ln w="12700" cap="flat">
                  <a:noFill/>
                  <a:miter lim="400000"/>
                </a:ln>
                <a:effectLst/>
              </p:spPr>
            </p:pic>
            <p:pic>
              <p:nvPicPr>
                <p:cNvPr id="443" name="Image" descr="Image"/>
                <p:cNvPicPr>
                  <a:picLocks noChangeAspect="1"/>
                </p:cNvPicPr>
                <p:nvPr/>
              </p:nvPicPr>
              <p:blipFill>
                <a:blip r:embed="rId4">
                  <a:extLst/>
                </a:blip>
                <a:stretch>
                  <a:fillRect/>
                </a:stretch>
              </p:blipFill>
              <p:spPr>
                <a:xfrm>
                  <a:off x="-2" y="1049856"/>
                  <a:ext cx="173845" cy="140321"/>
                </a:xfrm>
                <a:prstGeom prst="rect">
                  <a:avLst/>
                </a:prstGeom>
                <a:ln w="12700" cap="flat">
                  <a:noFill/>
                  <a:miter lim="400000"/>
                </a:ln>
                <a:effectLst/>
              </p:spPr>
            </p:pic>
          </p:grpSp>
          <p:grpSp>
            <p:nvGrpSpPr>
              <p:cNvPr id="452" name="Group"/>
              <p:cNvGrpSpPr/>
              <p:nvPr/>
            </p:nvGrpSpPr>
            <p:grpSpPr>
              <a:xfrm>
                <a:off x="-2" y="-1"/>
                <a:ext cx="173845" cy="1190176"/>
                <a:chOff x="-1" y="0"/>
                <a:chExt cx="173843" cy="1190175"/>
              </a:xfrm>
            </p:grpSpPr>
            <p:pic>
              <p:nvPicPr>
                <p:cNvPr id="445" name="Image" descr="Image"/>
                <p:cNvPicPr>
                  <a:picLocks noChangeAspect="1"/>
                </p:cNvPicPr>
                <p:nvPr/>
              </p:nvPicPr>
              <p:blipFill>
                <a:blip r:embed="rId4">
                  <a:extLst/>
                </a:blip>
                <a:stretch>
                  <a:fillRect/>
                </a:stretch>
              </p:blipFill>
              <p:spPr>
                <a:xfrm>
                  <a:off x="-2" y="0"/>
                  <a:ext cx="173845" cy="140321"/>
                </a:xfrm>
                <a:prstGeom prst="rect">
                  <a:avLst/>
                </a:prstGeom>
                <a:ln w="12700" cap="flat">
                  <a:noFill/>
                  <a:miter lim="400000"/>
                </a:ln>
                <a:effectLst/>
              </p:spPr>
            </p:pic>
            <p:pic>
              <p:nvPicPr>
                <p:cNvPr id="446" name="Image" descr="Image"/>
                <p:cNvPicPr>
                  <a:picLocks noChangeAspect="1"/>
                </p:cNvPicPr>
                <p:nvPr/>
              </p:nvPicPr>
              <p:blipFill>
                <a:blip r:embed="rId4">
                  <a:extLst/>
                </a:blip>
                <a:stretch>
                  <a:fillRect/>
                </a:stretch>
              </p:blipFill>
              <p:spPr>
                <a:xfrm>
                  <a:off x="-2" y="174975"/>
                  <a:ext cx="173845" cy="140321"/>
                </a:xfrm>
                <a:prstGeom prst="rect">
                  <a:avLst/>
                </a:prstGeom>
                <a:ln w="12700" cap="flat">
                  <a:noFill/>
                  <a:miter lim="400000"/>
                </a:ln>
                <a:effectLst/>
              </p:spPr>
            </p:pic>
            <p:pic>
              <p:nvPicPr>
                <p:cNvPr id="447" name="Image" descr="Image"/>
                <p:cNvPicPr>
                  <a:picLocks noChangeAspect="1"/>
                </p:cNvPicPr>
                <p:nvPr/>
              </p:nvPicPr>
              <p:blipFill>
                <a:blip r:embed="rId4">
                  <a:extLst/>
                </a:blip>
                <a:stretch>
                  <a:fillRect/>
                </a:stretch>
              </p:blipFill>
              <p:spPr>
                <a:xfrm>
                  <a:off x="-2" y="349950"/>
                  <a:ext cx="173845" cy="140323"/>
                </a:xfrm>
                <a:prstGeom prst="rect">
                  <a:avLst/>
                </a:prstGeom>
                <a:ln w="12700" cap="flat">
                  <a:noFill/>
                  <a:miter lim="400000"/>
                </a:ln>
                <a:effectLst/>
              </p:spPr>
            </p:pic>
            <p:pic>
              <p:nvPicPr>
                <p:cNvPr id="448" name="Image" descr="Image"/>
                <p:cNvPicPr>
                  <a:picLocks noChangeAspect="1"/>
                </p:cNvPicPr>
                <p:nvPr/>
              </p:nvPicPr>
              <p:blipFill>
                <a:blip r:embed="rId4">
                  <a:extLst/>
                </a:blip>
                <a:stretch>
                  <a:fillRect/>
                </a:stretch>
              </p:blipFill>
              <p:spPr>
                <a:xfrm>
                  <a:off x="-2" y="524927"/>
                  <a:ext cx="173845" cy="140322"/>
                </a:xfrm>
                <a:prstGeom prst="rect">
                  <a:avLst/>
                </a:prstGeom>
                <a:ln w="12700" cap="flat">
                  <a:noFill/>
                  <a:miter lim="400000"/>
                </a:ln>
                <a:effectLst/>
              </p:spPr>
            </p:pic>
            <p:pic>
              <p:nvPicPr>
                <p:cNvPr id="449" name="Image" descr="Image"/>
                <p:cNvPicPr>
                  <a:picLocks noChangeAspect="1"/>
                </p:cNvPicPr>
                <p:nvPr/>
              </p:nvPicPr>
              <p:blipFill>
                <a:blip r:embed="rId4">
                  <a:extLst/>
                </a:blip>
                <a:stretch>
                  <a:fillRect/>
                </a:stretch>
              </p:blipFill>
              <p:spPr>
                <a:xfrm>
                  <a:off x="-2" y="699903"/>
                  <a:ext cx="173845" cy="140322"/>
                </a:xfrm>
                <a:prstGeom prst="rect">
                  <a:avLst/>
                </a:prstGeom>
                <a:ln w="12700" cap="flat">
                  <a:noFill/>
                  <a:miter lim="400000"/>
                </a:ln>
                <a:effectLst/>
              </p:spPr>
            </p:pic>
            <p:pic>
              <p:nvPicPr>
                <p:cNvPr id="450" name="Image" descr="Image"/>
                <p:cNvPicPr>
                  <a:picLocks noChangeAspect="1"/>
                </p:cNvPicPr>
                <p:nvPr/>
              </p:nvPicPr>
              <p:blipFill>
                <a:blip r:embed="rId4">
                  <a:extLst/>
                </a:blip>
                <a:stretch>
                  <a:fillRect/>
                </a:stretch>
              </p:blipFill>
              <p:spPr>
                <a:xfrm>
                  <a:off x="-2" y="874879"/>
                  <a:ext cx="173845" cy="140322"/>
                </a:xfrm>
                <a:prstGeom prst="rect">
                  <a:avLst/>
                </a:prstGeom>
                <a:ln w="12700" cap="flat">
                  <a:noFill/>
                  <a:miter lim="400000"/>
                </a:ln>
                <a:effectLst/>
              </p:spPr>
            </p:pic>
            <p:pic>
              <p:nvPicPr>
                <p:cNvPr id="451" name="Image" descr="Image"/>
                <p:cNvPicPr>
                  <a:picLocks noChangeAspect="1"/>
                </p:cNvPicPr>
                <p:nvPr/>
              </p:nvPicPr>
              <p:blipFill>
                <a:blip r:embed="rId4">
                  <a:extLst/>
                </a:blip>
                <a:stretch>
                  <a:fillRect/>
                </a:stretch>
              </p:blipFill>
              <p:spPr>
                <a:xfrm>
                  <a:off x="-2" y="1049855"/>
                  <a:ext cx="173845" cy="140321"/>
                </a:xfrm>
                <a:prstGeom prst="rect">
                  <a:avLst/>
                </a:prstGeom>
                <a:ln w="12700" cap="flat">
                  <a:noFill/>
                  <a:miter lim="400000"/>
                </a:ln>
                <a:effectLst/>
              </p:spPr>
            </p:pic>
          </p:grpSp>
        </p:grpSp>
        <p:grpSp>
          <p:nvGrpSpPr>
            <p:cNvPr id="470" name="Group"/>
            <p:cNvGrpSpPr/>
            <p:nvPr/>
          </p:nvGrpSpPr>
          <p:grpSpPr>
            <a:xfrm>
              <a:off x="2831756" y="2689291"/>
              <a:ext cx="2624862" cy="147650"/>
              <a:chOff x="-1" y="0"/>
              <a:chExt cx="2624860" cy="147649"/>
            </a:xfrm>
          </p:grpSpPr>
          <p:grpSp>
            <p:nvGrpSpPr>
              <p:cNvPr id="461" name="Group"/>
              <p:cNvGrpSpPr/>
              <p:nvPr/>
            </p:nvGrpSpPr>
            <p:grpSpPr>
              <a:xfrm>
                <a:off x="-2" y="6285"/>
                <a:ext cx="1277066" cy="141365"/>
                <a:chOff x="0" y="0"/>
                <a:chExt cx="1277065" cy="141363"/>
              </a:xfrm>
            </p:grpSpPr>
            <p:pic>
              <p:nvPicPr>
                <p:cNvPr id="454" name="Image" descr="Image"/>
                <p:cNvPicPr>
                  <a:picLocks noChangeAspect="1"/>
                </p:cNvPicPr>
                <p:nvPr/>
              </p:nvPicPr>
              <p:blipFill>
                <a:blip r:embed="rId4">
                  <a:extLst/>
                </a:blip>
                <a:stretch>
                  <a:fillRect/>
                </a:stretch>
              </p:blipFill>
              <p:spPr>
                <a:xfrm>
                  <a:off x="-1" y="-1"/>
                  <a:ext cx="167123" cy="134906"/>
                </a:xfrm>
                <a:prstGeom prst="rect">
                  <a:avLst/>
                </a:prstGeom>
                <a:ln w="12700" cap="flat">
                  <a:noFill/>
                  <a:miter lim="400000"/>
                </a:ln>
                <a:effectLst/>
              </p:spPr>
            </p:pic>
            <p:pic>
              <p:nvPicPr>
                <p:cNvPr id="455" name="Image" descr="Image"/>
                <p:cNvPicPr>
                  <a:picLocks noChangeAspect="1"/>
                </p:cNvPicPr>
                <p:nvPr/>
              </p:nvPicPr>
              <p:blipFill>
                <a:blip r:embed="rId4">
                  <a:extLst/>
                </a:blip>
                <a:stretch>
                  <a:fillRect/>
                </a:stretch>
              </p:blipFill>
              <p:spPr>
                <a:xfrm>
                  <a:off x="185299" y="-1"/>
                  <a:ext cx="167123" cy="134906"/>
                </a:xfrm>
                <a:prstGeom prst="rect">
                  <a:avLst/>
                </a:prstGeom>
                <a:ln w="12700" cap="flat">
                  <a:noFill/>
                  <a:miter lim="400000"/>
                </a:ln>
                <a:effectLst/>
              </p:spPr>
            </p:pic>
            <p:pic>
              <p:nvPicPr>
                <p:cNvPr id="456" name="Image" descr="Image"/>
                <p:cNvPicPr>
                  <a:picLocks noChangeAspect="1"/>
                </p:cNvPicPr>
                <p:nvPr/>
              </p:nvPicPr>
              <p:blipFill>
                <a:blip r:embed="rId4">
                  <a:extLst/>
                </a:blip>
                <a:stretch>
                  <a:fillRect/>
                </a:stretch>
              </p:blipFill>
              <p:spPr>
                <a:xfrm>
                  <a:off x="369670" y="-1"/>
                  <a:ext cx="167123" cy="134906"/>
                </a:xfrm>
                <a:prstGeom prst="rect">
                  <a:avLst/>
                </a:prstGeom>
                <a:ln w="12700" cap="flat">
                  <a:noFill/>
                  <a:miter lim="400000"/>
                </a:ln>
                <a:effectLst/>
              </p:spPr>
            </p:pic>
            <p:pic>
              <p:nvPicPr>
                <p:cNvPr id="457" name="Image" descr="Image"/>
                <p:cNvPicPr>
                  <a:picLocks noChangeAspect="1"/>
                </p:cNvPicPr>
                <p:nvPr/>
              </p:nvPicPr>
              <p:blipFill>
                <a:blip r:embed="rId4">
                  <a:extLst/>
                </a:blip>
                <a:stretch>
                  <a:fillRect/>
                </a:stretch>
              </p:blipFill>
              <p:spPr>
                <a:xfrm>
                  <a:off x="554970" y="-1"/>
                  <a:ext cx="167123" cy="134906"/>
                </a:xfrm>
                <a:prstGeom prst="rect">
                  <a:avLst/>
                </a:prstGeom>
                <a:ln w="12700" cap="flat">
                  <a:noFill/>
                  <a:miter lim="400000"/>
                </a:ln>
                <a:effectLst/>
              </p:spPr>
            </p:pic>
            <p:pic>
              <p:nvPicPr>
                <p:cNvPr id="458" name="Image" descr="Image"/>
                <p:cNvPicPr>
                  <a:picLocks noChangeAspect="1"/>
                </p:cNvPicPr>
                <p:nvPr/>
              </p:nvPicPr>
              <p:blipFill>
                <a:blip r:embed="rId4">
                  <a:extLst/>
                </a:blip>
                <a:stretch>
                  <a:fillRect/>
                </a:stretch>
              </p:blipFill>
              <p:spPr>
                <a:xfrm>
                  <a:off x="740270" y="-1"/>
                  <a:ext cx="167124" cy="134906"/>
                </a:xfrm>
                <a:prstGeom prst="rect">
                  <a:avLst/>
                </a:prstGeom>
                <a:ln w="12700" cap="flat">
                  <a:noFill/>
                  <a:miter lim="400000"/>
                </a:ln>
                <a:effectLst/>
              </p:spPr>
            </p:pic>
            <p:pic>
              <p:nvPicPr>
                <p:cNvPr id="459" name="Image" descr="Image"/>
                <p:cNvPicPr>
                  <a:picLocks noChangeAspect="1"/>
                </p:cNvPicPr>
                <p:nvPr/>
              </p:nvPicPr>
              <p:blipFill>
                <a:blip r:embed="rId4">
                  <a:extLst/>
                </a:blip>
                <a:stretch>
                  <a:fillRect/>
                </a:stretch>
              </p:blipFill>
              <p:spPr>
                <a:xfrm>
                  <a:off x="924642" y="-1"/>
                  <a:ext cx="167123" cy="134906"/>
                </a:xfrm>
                <a:prstGeom prst="rect">
                  <a:avLst/>
                </a:prstGeom>
                <a:ln w="12700" cap="flat">
                  <a:noFill/>
                  <a:miter lim="400000"/>
                </a:ln>
                <a:effectLst/>
              </p:spPr>
            </p:pic>
            <p:pic>
              <p:nvPicPr>
                <p:cNvPr id="460" name="Image" descr="Image"/>
                <p:cNvPicPr>
                  <a:picLocks noChangeAspect="1"/>
                </p:cNvPicPr>
                <p:nvPr/>
              </p:nvPicPr>
              <p:blipFill>
                <a:blip r:embed="rId4">
                  <a:extLst/>
                </a:blip>
                <a:stretch>
                  <a:fillRect/>
                </a:stretch>
              </p:blipFill>
              <p:spPr>
                <a:xfrm>
                  <a:off x="1109942" y="6459"/>
                  <a:ext cx="167123" cy="134905"/>
                </a:xfrm>
                <a:prstGeom prst="rect">
                  <a:avLst/>
                </a:prstGeom>
                <a:ln w="12700" cap="flat">
                  <a:noFill/>
                  <a:miter lim="400000"/>
                </a:ln>
                <a:effectLst/>
              </p:spPr>
            </p:pic>
          </p:grpSp>
          <p:grpSp>
            <p:nvGrpSpPr>
              <p:cNvPr id="469" name="Group"/>
              <p:cNvGrpSpPr/>
              <p:nvPr/>
            </p:nvGrpSpPr>
            <p:grpSpPr>
              <a:xfrm>
                <a:off x="1347793" y="-1"/>
                <a:ext cx="1277066" cy="141364"/>
                <a:chOff x="0" y="0"/>
                <a:chExt cx="1277064" cy="141362"/>
              </a:xfrm>
            </p:grpSpPr>
            <p:pic>
              <p:nvPicPr>
                <p:cNvPr id="462" name="Image" descr="Image"/>
                <p:cNvPicPr>
                  <a:picLocks noChangeAspect="1"/>
                </p:cNvPicPr>
                <p:nvPr/>
              </p:nvPicPr>
              <p:blipFill>
                <a:blip r:embed="rId4">
                  <a:extLst/>
                </a:blip>
                <a:stretch>
                  <a:fillRect/>
                </a:stretch>
              </p:blipFill>
              <p:spPr>
                <a:xfrm>
                  <a:off x="0" y="-1"/>
                  <a:ext cx="167122" cy="134905"/>
                </a:xfrm>
                <a:prstGeom prst="rect">
                  <a:avLst/>
                </a:prstGeom>
                <a:ln w="12700" cap="flat">
                  <a:noFill/>
                  <a:miter lim="400000"/>
                </a:ln>
                <a:effectLst/>
              </p:spPr>
            </p:pic>
            <p:pic>
              <p:nvPicPr>
                <p:cNvPr id="463" name="Image" descr="Image"/>
                <p:cNvPicPr>
                  <a:picLocks noChangeAspect="1"/>
                </p:cNvPicPr>
                <p:nvPr/>
              </p:nvPicPr>
              <p:blipFill>
                <a:blip r:embed="rId4">
                  <a:extLst/>
                </a:blip>
                <a:stretch>
                  <a:fillRect/>
                </a:stretch>
              </p:blipFill>
              <p:spPr>
                <a:xfrm>
                  <a:off x="185299" y="-1"/>
                  <a:ext cx="167123" cy="134905"/>
                </a:xfrm>
                <a:prstGeom prst="rect">
                  <a:avLst/>
                </a:prstGeom>
                <a:ln w="12700" cap="flat">
                  <a:noFill/>
                  <a:miter lim="400000"/>
                </a:ln>
                <a:effectLst/>
              </p:spPr>
            </p:pic>
            <p:pic>
              <p:nvPicPr>
                <p:cNvPr id="464" name="Image" descr="Image"/>
                <p:cNvPicPr>
                  <a:picLocks noChangeAspect="1"/>
                </p:cNvPicPr>
                <p:nvPr/>
              </p:nvPicPr>
              <p:blipFill>
                <a:blip r:embed="rId4">
                  <a:extLst/>
                </a:blip>
                <a:stretch>
                  <a:fillRect/>
                </a:stretch>
              </p:blipFill>
              <p:spPr>
                <a:xfrm>
                  <a:off x="369670" y="-1"/>
                  <a:ext cx="167124" cy="134905"/>
                </a:xfrm>
                <a:prstGeom prst="rect">
                  <a:avLst/>
                </a:prstGeom>
                <a:ln w="12700" cap="flat">
                  <a:noFill/>
                  <a:miter lim="400000"/>
                </a:ln>
                <a:effectLst/>
              </p:spPr>
            </p:pic>
            <p:pic>
              <p:nvPicPr>
                <p:cNvPr id="465" name="Image" descr="Image"/>
                <p:cNvPicPr>
                  <a:picLocks noChangeAspect="1"/>
                </p:cNvPicPr>
                <p:nvPr/>
              </p:nvPicPr>
              <p:blipFill>
                <a:blip r:embed="rId4">
                  <a:extLst/>
                </a:blip>
                <a:stretch>
                  <a:fillRect/>
                </a:stretch>
              </p:blipFill>
              <p:spPr>
                <a:xfrm>
                  <a:off x="554971" y="-1"/>
                  <a:ext cx="167122" cy="134905"/>
                </a:xfrm>
                <a:prstGeom prst="rect">
                  <a:avLst/>
                </a:prstGeom>
                <a:ln w="12700" cap="flat">
                  <a:noFill/>
                  <a:miter lim="400000"/>
                </a:ln>
                <a:effectLst/>
              </p:spPr>
            </p:pic>
            <p:pic>
              <p:nvPicPr>
                <p:cNvPr id="466" name="Image" descr="Image"/>
                <p:cNvPicPr>
                  <a:picLocks noChangeAspect="1"/>
                </p:cNvPicPr>
                <p:nvPr/>
              </p:nvPicPr>
              <p:blipFill>
                <a:blip r:embed="rId4">
                  <a:extLst/>
                </a:blip>
                <a:stretch>
                  <a:fillRect/>
                </a:stretch>
              </p:blipFill>
              <p:spPr>
                <a:xfrm>
                  <a:off x="740270" y="-1"/>
                  <a:ext cx="167125" cy="134905"/>
                </a:xfrm>
                <a:prstGeom prst="rect">
                  <a:avLst/>
                </a:prstGeom>
                <a:ln w="12700" cap="flat">
                  <a:noFill/>
                  <a:miter lim="400000"/>
                </a:ln>
                <a:effectLst/>
              </p:spPr>
            </p:pic>
            <p:pic>
              <p:nvPicPr>
                <p:cNvPr id="467" name="Image" descr="Image"/>
                <p:cNvPicPr>
                  <a:picLocks noChangeAspect="1"/>
                </p:cNvPicPr>
                <p:nvPr/>
              </p:nvPicPr>
              <p:blipFill>
                <a:blip r:embed="rId4">
                  <a:extLst/>
                </a:blip>
                <a:stretch>
                  <a:fillRect/>
                </a:stretch>
              </p:blipFill>
              <p:spPr>
                <a:xfrm>
                  <a:off x="924643" y="-1"/>
                  <a:ext cx="167123" cy="134905"/>
                </a:xfrm>
                <a:prstGeom prst="rect">
                  <a:avLst/>
                </a:prstGeom>
                <a:ln w="12700" cap="flat">
                  <a:noFill/>
                  <a:miter lim="400000"/>
                </a:ln>
                <a:effectLst/>
              </p:spPr>
            </p:pic>
            <p:pic>
              <p:nvPicPr>
                <p:cNvPr id="468" name="Image" descr="Image"/>
                <p:cNvPicPr>
                  <a:picLocks noChangeAspect="1"/>
                </p:cNvPicPr>
                <p:nvPr/>
              </p:nvPicPr>
              <p:blipFill>
                <a:blip r:embed="rId4">
                  <a:extLst/>
                </a:blip>
                <a:stretch>
                  <a:fillRect/>
                </a:stretch>
              </p:blipFill>
              <p:spPr>
                <a:xfrm>
                  <a:off x="1109943" y="6459"/>
                  <a:ext cx="167122" cy="134904"/>
                </a:xfrm>
                <a:prstGeom prst="rect">
                  <a:avLst/>
                </a:prstGeom>
                <a:ln w="12700" cap="flat">
                  <a:noFill/>
                  <a:miter lim="400000"/>
                </a:ln>
                <a:effectLst/>
              </p:spPr>
            </p:pic>
          </p:grpSp>
        </p:grpSp>
      </p:grpSp>
      <p:sp>
        <p:nvSpPr>
          <p:cNvPr id="472" name="SUDOKU 1"/>
          <p:cNvSpPr txBox="1"/>
          <p:nvPr>
            <p:ph type="title" idx="4294967295"/>
          </p:nvPr>
        </p:nvSpPr>
        <p:spPr>
          <a:xfrm>
            <a:off x="1270000" y="9762787"/>
            <a:ext cx="10464800" cy="3302001"/>
          </a:xfrm>
          <a:prstGeom prst="rect">
            <a:avLst/>
          </a:prstGeom>
        </p:spPr>
        <p:txBody>
          <a:bodyPr/>
          <a:lstStyle>
            <a:lvl1pPr>
              <a:defRPr>
                <a:solidFill>
                  <a:srgbClr val="FFFFFF"/>
                </a:solidFill>
              </a:defRPr>
            </a:lvl1pPr>
          </a:lstStyle>
          <a:p>
            <a:pPr/>
            <a:r>
              <a:t>SUDOKU 1</a:t>
            </a:r>
          </a:p>
        </p:txBody>
      </p:sp>
      <p:grpSp>
        <p:nvGrpSpPr>
          <p:cNvPr id="496" name="Group"/>
          <p:cNvGrpSpPr/>
          <p:nvPr/>
        </p:nvGrpSpPr>
        <p:grpSpPr>
          <a:xfrm>
            <a:off x="9879023" y="5285479"/>
            <a:ext cx="3102878" cy="4458889"/>
            <a:chOff x="0" y="0"/>
            <a:chExt cx="3102877" cy="4458887"/>
          </a:xfrm>
        </p:grpSpPr>
        <p:grpSp>
          <p:nvGrpSpPr>
            <p:cNvPr id="477" name="Group"/>
            <p:cNvGrpSpPr/>
            <p:nvPr/>
          </p:nvGrpSpPr>
          <p:grpSpPr>
            <a:xfrm>
              <a:off x="0" y="2460499"/>
              <a:ext cx="1120900" cy="1990227"/>
              <a:chOff x="0" y="0"/>
              <a:chExt cx="1120899" cy="1990225"/>
            </a:xfrm>
          </p:grpSpPr>
          <p:sp>
            <p:nvSpPr>
              <p:cNvPr id="473" name="Rectangle"/>
              <p:cNvSpPr/>
              <p:nvPr/>
            </p:nvSpPr>
            <p:spPr>
              <a:xfrm>
                <a:off x="0" y="0"/>
                <a:ext cx="1120900"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476" name="Group"/>
              <p:cNvGrpSpPr/>
              <p:nvPr/>
            </p:nvGrpSpPr>
            <p:grpSpPr>
              <a:xfrm>
                <a:off x="162231" y="227251"/>
                <a:ext cx="811178" cy="1650812"/>
                <a:chOff x="-1" y="0"/>
                <a:chExt cx="811176" cy="1650810"/>
              </a:xfrm>
            </p:grpSpPr>
            <p:pic>
              <p:nvPicPr>
                <p:cNvPr id="474" name="Image" descr="Image"/>
                <p:cNvPicPr>
                  <a:picLocks noChangeAspect="1"/>
                </p:cNvPicPr>
                <p:nvPr/>
              </p:nvPicPr>
              <p:blipFill>
                <a:blip r:embed="rId5">
                  <a:extLst/>
                </a:blip>
                <a:stretch>
                  <a:fillRect/>
                </a:stretch>
              </p:blipFill>
              <p:spPr>
                <a:xfrm>
                  <a:off x="-2" y="730356"/>
                  <a:ext cx="750374" cy="920454"/>
                </a:xfrm>
                <a:prstGeom prst="rect">
                  <a:avLst/>
                </a:prstGeom>
                <a:ln w="12700" cap="flat">
                  <a:noFill/>
                  <a:miter lim="400000"/>
                </a:ln>
                <a:effectLst/>
              </p:spPr>
            </p:pic>
            <p:pic>
              <p:nvPicPr>
                <p:cNvPr id="475" name="Image" descr="Image"/>
                <p:cNvPicPr>
                  <a:picLocks noChangeAspect="1"/>
                </p:cNvPicPr>
                <p:nvPr/>
              </p:nvPicPr>
              <p:blipFill>
                <a:blip r:embed="rId6">
                  <a:extLst/>
                </a:blip>
                <a:stretch>
                  <a:fillRect/>
                </a:stretch>
              </p:blipFill>
              <p:spPr>
                <a:xfrm>
                  <a:off x="60804" y="-1"/>
                  <a:ext cx="750372" cy="782284"/>
                </a:xfrm>
                <a:prstGeom prst="rect">
                  <a:avLst/>
                </a:prstGeom>
                <a:ln w="12700" cap="flat">
                  <a:noFill/>
                  <a:miter lim="400000"/>
                </a:ln>
                <a:effectLst/>
              </p:spPr>
            </p:pic>
          </p:grpSp>
        </p:grpSp>
        <p:sp>
          <p:nvSpPr>
            <p:cNvPr id="478" name="Rectangle"/>
            <p:cNvSpPr/>
            <p:nvPr/>
          </p:nvSpPr>
          <p:spPr>
            <a:xfrm>
              <a:off x="1981977" y="0"/>
              <a:ext cx="1120901"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479" name="Rectangle"/>
            <p:cNvSpPr/>
            <p:nvPr/>
          </p:nvSpPr>
          <p:spPr>
            <a:xfrm>
              <a:off x="63500" y="0"/>
              <a:ext cx="1120900"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482" name="Group"/>
            <p:cNvGrpSpPr/>
            <p:nvPr/>
          </p:nvGrpSpPr>
          <p:grpSpPr>
            <a:xfrm>
              <a:off x="2131887" y="57143"/>
              <a:ext cx="739955" cy="1669548"/>
              <a:chOff x="0" y="0"/>
              <a:chExt cx="739954" cy="1669546"/>
            </a:xfrm>
          </p:grpSpPr>
          <p:pic>
            <p:nvPicPr>
              <p:cNvPr id="480" name="Image" descr="Image"/>
              <p:cNvPicPr>
                <a:picLocks noChangeAspect="1"/>
              </p:cNvPicPr>
              <p:nvPr/>
            </p:nvPicPr>
            <p:blipFill>
              <a:blip r:embed="rId7">
                <a:extLst/>
              </a:blip>
              <a:stretch>
                <a:fillRect/>
              </a:stretch>
            </p:blipFill>
            <p:spPr>
              <a:xfrm>
                <a:off x="-1" y="729304"/>
                <a:ext cx="739955" cy="940243"/>
              </a:xfrm>
              <a:prstGeom prst="rect">
                <a:avLst/>
              </a:prstGeom>
              <a:ln w="12700" cap="flat">
                <a:noFill/>
                <a:miter lim="400000"/>
              </a:ln>
              <a:effectLst/>
            </p:spPr>
          </p:pic>
          <p:pic>
            <p:nvPicPr>
              <p:cNvPr id="481" name="Image" descr="Image"/>
              <p:cNvPicPr>
                <a:picLocks noChangeAspect="1"/>
              </p:cNvPicPr>
              <p:nvPr/>
            </p:nvPicPr>
            <p:blipFill>
              <a:blip r:embed="rId6">
                <a:extLst/>
              </a:blip>
              <a:stretch>
                <a:fillRect/>
              </a:stretch>
            </p:blipFill>
            <p:spPr>
              <a:xfrm>
                <a:off x="-1" y="0"/>
                <a:ext cx="739955" cy="771424"/>
              </a:xfrm>
              <a:prstGeom prst="rect">
                <a:avLst/>
              </a:prstGeom>
              <a:ln w="12700" cap="flat">
                <a:noFill/>
                <a:miter lim="400000"/>
              </a:ln>
              <a:effectLst/>
            </p:spPr>
          </p:pic>
        </p:grpSp>
        <p:grpSp>
          <p:nvGrpSpPr>
            <p:cNvPr id="487" name="Group"/>
            <p:cNvGrpSpPr/>
            <p:nvPr/>
          </p:nvGrpSpPr>
          <p:grpSpPr>
            <a:xfrm>
              <a:off x="1979512" y="2468661"/>
              <a:ext cx="1120902" cy="1990227"/>
              <a:chOff x="0" y="0"/>
              <a:chExt cx="1120900" cy="1990225"/>
            </a:xfrm>
          </p:grpSpPr>
          <p:sp>
            <p:nvSpPr>
              <p:cNvPr id="483" name="Rectangle"/>
              <p:cNvSpPr/>
              <p:nvPr/>
            </p:nvSpPr>
            <p:spPr>
              <a:xfrm>
                <a:off x="0" y="0"/>
                <a:ext cx="1120901"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486" name="Group"/>
              <p:cNvGrpSpPr/>
              <p:nvPr/>
            </p:nvGrpSpPr>
            <p:grpSpPr>
              <a:xfrm>
                <a:off x="154864" y="186404"/>
                <a:ext cx="811176" cy="1690783"/>
                <a:chOff x="0" y="0"/>
                <a:chExt cx="811174" cy="1690781"/>
              </a:xfrm>
            </p:grpSpPr>
            <p:pic>
              <p:nvPicPr>
                <p:cNvPr id="484" name="Image" descr="Image"/>
                <p:cNvPicPr>
                  <a:picLocks noChangeAspect="1"/>
                </p:cNvPicPr>
                <p:nvPr/>
              </p:nvPicPr>
              <p:blipFill>
                <a:blip r:embed="rId8">
                  <a:extLst/>
                </a:blip>
                <a:stretch>
                  <a:fillRect/>
                </a:stretch>
              </p:blipFill>
              <p:spPr>
                <a:xfrm>
                  <a:off x="0" y="766533"/>
                  <a:ext cx="811175" cy="924248"/>
                </a:xfrm>
                <a:prstGeom prst="rect">
                  <a:avLst/>
                </a:prstGeom>
                <a:ln w="12700" cap="flat">
                  <a:noFill/>
                  <a:miter lim="400000"/>
                </a:ln>
                <a:effectLst/>
              </p:spPr>
            </p:pic>
            <p:pic>
              <p:nvPicPr>
                <p:cNvPr id="485" name="Image" descr="Image"/>
                <p:cNvPicPr>
                  <a:picLocks noChangeAspect="1"/>
                </p:cNvPicPr>
                <p:nvPr/>
              </p:nvPicPr>
              <p:blipFill>
                <a:blip r:embed="rId6">
                  <a:extLst/>
                </a:blip>
                <a:stretch>
                  <a:fillRect/>
                </a:stretch>
              </p:blipFill>
              <p:spPr>
                <a:xfrm>
                  <a:off x="41904" y="-1"/>
                  <a:ext cx="727367" cy="758302"/>
                </a:xfrm>
                <a:prstGeom prst="rect">
                  <a:avLst/>
                </a:prstGeom>
                <a:ln w="12700" cap="flat">
                  <a:noFill/>
                  <a:miter lim="400000"/>
                </a:ln>
                <a:effectLst/>
              </p:spPr>
            </p:pic>
          </p:grpSp>
        </p:grpSp>
        <p:grpSp>
          <p:nvGrpSpPr>
            <p:cNvPr id="492" name="Group"/>
            <p:cNvGrpSpPr/>
            <p:nvPr/>
          </p:nvGrpSpPr>
          <p:grpSpPr>
            <a:xfrm>
              <a:off x="1028111" y="1180065"/>
              <a:ext cx="1120905" cy="1990229"/>
              <a:chOff x="0" y="0"/>
              <a:chExt cx="1120904" cy="1990227"/>
            </a:xfrm>
          </p:grpSpPr>
          <p:sp>
            <p:nvSpPr>
              <p:cNvPr id="488" name="Rectangle"/>
              <p:cNvSpPr/>
              <p:nvPr/>
            </p:nvSpPr>
            <p:spPr>
              <a:xfrm>
                <a:off x="-1" y="-1"/>
                <a:ext cx="1120905" cy="1990229"/>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491" name="Group"/>
              <p:cNvGrpSpPr/>
              <p:nvPr/>
            </p:nvGrpSpPr>
            <p:grpSpPr>
              <a:xfrm>
                <a:off x="88900" y="127337"/>
                <a:ext cx="911863" cy="1615524"/>
                <a:chOff x="0" y="0"/>
                <a:chExt cx="911862" cy="1615523"/>
              </a:xfrm>
            </p:grpSpPr>
            <p:pic>
              <p:nvPicPr>
                <p:cNvPr id="489" name="Image" descr="Image"/>
                <p:cNvPicPr>
                  <a:picLocks noChangeAspect="1"/>
                </p:cNvPicPr>
                <p:nvPr/>
              </p:nvPicPr>
              <p:blipFill>
                <a:blip r:embed="rId9">
                  <a:extLst/>
                </a:blip>
                <a:stretch>
                  <a:fillRect/>
                </a:stretch>
              </p:blipFill>
              <p:spPr>
                <a:xfrm>
                  <a:off x="-1" y="716736"/>
                  <a:ext cx="872814" cy="898788"/>
                </a:xfrm>
                <a:prstGeom prst="rect">
                  <a:avLst/>
                </a:prstGeom>
                <a:ln w="12700" cap="flat">
                  <a:noFill/>
                  <a:miter lim="400000"/>
                </a:ln>
                <a:effectLst/>
              </p:spPr>
            </p:pic>
            <p:pic>
              <p:nvPicPr>
                <p:cNvPr id="490" name="Image" descr="Image"/>
                <p:cNvPicPr>
                  <a:picLocks noChangeAspect="1"/>
                </p:cNvPicPr>
                <p:nvPr/>
              </p:nvPicPr>
              <p:blipFill>
                <a:blip r:embed="rId6">
                  <a:extLst/>
                </a:blip>
                <a:stretch>
                  <a:fillRect/>
                </a:stretch>
              </p:blipFill>
              <p:spPr>
                <a:xfrm>
                  <a:off x="184985" y="-1"/>
                  <a:ext cx="726878" cy="757790"/>
                </a:xfrm>
                <a:prstGeom prst="rect">
                  <a:avLst/>
                </a:prstGeom>
                <a:ln w="12700" cap="flat">
                  <a:noFill/>
                  <a:miter lim="400000"/>
                </a:ln>
                <a:effectLst/>
              </p:spPr>
            </p:pic>
          </p:grpSp>
        </p:grpSp>
        <p:grpSp>
          <p:nvGrpSpPr>
            <p:cNvPr id="495" name="Group"/>
            <p:cNvGrpSpPr/>
            <p:nvPr/>
          </p:nvGrpSpPr>
          <p:grpSpPr>
            <a:xfrm>
              <a:off x="200077" y="48060"/>
              <a:ext cx="847748" cy="1657770"/>
              <a:chOff x="0" y="0"/>
              <a:chExt cx="847746" cy="1657768"/>
            </a:xfrm>
          </p:grpSpPr>
          <p:pic>
            <p:nvPicPr>
              <p:cNvPr id="493" name="Image" descr="Image"/>
              <p:cNvPicPr>
                <a:picLocks noChangeAspect="1"/>
              </p:cNvPicPr>
              <p:nvPr/>
            </p:nvPicPr>
            <p:blipFill>
              <a:blip r:embed="rId6">
                <a:extLst/>
              </a:blip>
              <a:stretch>
                <a:fillRect/>
              </a:stretch>
            </p:blipFill>
            <p:spPr>
              <a:xfrm>
                <a:off x="-1" y="-1"/>
                <a:ext cx="711336" cy="741588"/>
              </a:xfrm>
              <a:prstGeom prst="rect">
                <a:avLst/>
              </a:prstGeom>
              <a:ln w="12700" cap="flat">
                <a:noFill/>
                <a:miter lim="400000"/>
              </a:ln>
              <a:effectLst/>
            </p:spPr>
          </p:pic>
          <p:pic>
            <p:nvPicPr>
              <p:cNvPr id="494" name="Image" descr="Image"/>
              <p:cNvPicPr>
                <a:picLocks noChangeAspect="1"/>
              </p:cNvPicPr>
              <p:nvPr/>
            </p:nvPicPr>
            <p:blipFill>
              <a:blip r:embed="rId10">
                <a:extLst/>
              </a:blip>
              <a:stretch>
                <a:fillRect/>
              </a:stretch>
            </p:blipFill>
            <p:spPr>
              <a:xfrm>
                <a:off x="39214" y="696904"/>
                <a:ext cx="808533" cy="960865"/>
              </a:xfrm>
              <a:prstGeom prst="rect">
                <a:avLst/>
              </a:prstGeom>
              <a:ln w="12700" cap="flat">
                <a:noFill/>
                <a:miter lim="400000"/>
              </a:ln>
              <a:effectLst/>
            </p:spPr>
          </p:pic>
        </p:grpSp>
      </p:grpSp>
      <p:grpSp>
        <p:nvGrpSpPr>
          <p:cNvPr id="526" name="Group"/>
          <p:cNvGrpSpPr/>
          <p:nvPr/>
        </p:nvGrpSpPr>
        <p:grpSpPr>
          <a:xfrm>
            <a:off x="13147" y="5390544"/>
            <a:ext cx="2872739" cy="4350358"/>
            <a:chOff x="0" y="0"/>
            <a:chExt cx="2872737" cy="4350356"/>
          </a:xfrm>
        </p:grpSpPr>
        <p:sp>
          <p:nvSpPr>
            <p:cNvPr id="497" name="Rectangle"/>
            <p:cNvSpPr/>
            <p:nvPr/>
          </p:nvSpPr>
          <p:spPr>
            <a:xfrm>
              <a:off x="0" y="0"/>
              <a:ext cx="2872738" cy="4350357"/>
            </a:xfrm>
            <a:prstGeom prst="rect">
              <a:avLst/>
            </a:prstGeom>
            <a:solidFill>
              <a:schemeClr val="accent1"/>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500" name="Group"/>
            <p:cNvGrpSpPr/>
            <p:nvPr/>
          </p:nvGrpSpPr>
          <p:grpSpPr>
            <a:xfrm>
              <a:off x="2698" y="1268727"/>
              <a:ext cx="747742" cy="1110222"/>
              <a:chOff x="0" y="-1"/>
              <a:chExt cx="747741" cy="1110220"/>
            </a:xfrm>
          </p:grpSpPr>
          <p:pic>
            <p:nvPicPr>
              <p:cNvPr id="498" name="Image" descr="Image"/>
              <p:cNvPicPr>
                <a:picLocks noChangeAspect="1"/>
              </p:cNvPicPr>
              <p:nvPr/>
            </p:nvPicPr>
            <p:blipFill>
              <a:blip r:embed="rId9">
                <a:extLst/>
              </a:blip>
              <a:stretch>
                <a:fillRect/>
              </a:stretch>
            </p:blipFill>
            <p:spPr>
              <a:xfrm>
                <a:off x="-1" y="340223"/>
                <a:ext cx="747743" cy="769997"/>
              </a:xfrm>
              <a:prstGeom prst="rect">
                <a:avLst/>
              </a:prstGeom>
              <a:ln w="12700" cap="flat">
                <a:noFill/>
                <a:miter lim="400000"/>
              </a:ln>
              <a:effectLst/>
            </p:spPr>
          </p:pic>
          <p:pic>
            <p:nvPicPr>
              <p:cNvPr id="499" name="Image" descr="Image"/>
              <p:cNvPicPr>
                <a:picLocks noChangeAspect="1"/>
              </p:cNvPicPr>
              <p:nvPr/>
            </p:nvPicPr>
            <p:blipFill>
              <a:blip r:embed="rId11">
                <a:extLst/>
              </a:blip>
              <a:stretch>
                <a:fillRect/>
              </a:stretch>
            </p:blipFill>
            <p:spPr>
              <a:xfrm rot="20640000">
                <a:off x="197001" y="43269"/>
                <a:ext cx="353739" cy="282989"/>
              </a:xfrm>
              <a:prstGeom prst="rect">
                <a:avLst/>
              </a:prstGeom>
              <a:ln w="12700" cap="flat">
                <a:noFill/>
                <a:miter lim="400000"/>
              </a:ln>
              <a:effectLst/>
            </p:spPr>
          </p:pic>
        </p:grpSp>
        <p:grpSp>
          <p:nvGrpSpPr>
            <p:cNvPr id="503" name="Group"/>
            <p:cNvGrpSpPr/>
            <p:nvPr/>
          </p:nvGrpSpPr>
          <p:grpSpPr>
            <a:xfrm>
              <a:off x="1957865" y="1082933"/>
              <a:ext cx="912175" cy="1183718"/>
              <a:chOff x="0" y="-1"/>
              <a:chExt cx="912173" cy="1183716"/>
            </a:xfrm>
          </p:grpSpPr>
          <p:pic>
            <p:nvPicPr>
              <p:cNvPr id="501" name="Image" descr="Image"/>
              <p:cNvPicPr>
                <a:picLocks noChangeAspect="1"/>
              </p:cNvPicPr>
              <p:nvPr/>
            </p:nvPicPr>
            <p:blipFill>
              <a:blip r:embed="rId8">
                <a:extLst/>
              </a:blip>
              <a:stretch>
                <a:fillRect/>
              </a:stretch>
            </p:blipFill>
            <p:spPr>
              <a:xfrm>
                <a:off x="164450" y="331764"/>
                <a:ext cx="747724" cy="851952"/>
              </a:xfrm>
              <a:prstGeom prst="rect">
                <a:avLst/>
              </a:prstGeom>
              <a:ln w="12700" cap="flat">
                <a:noFill/>
                <a:miter lim="400000"/>
              </a:ln>
              <a:effectLst/>
            </p:spPr>
          </p:pic>
          <p:pic>
            <p:nvPicPr>
              <p:cNvPr id="502" name="Image" descr="Image"/>
              <p:cNvPicPr>
                <a:picLocks noChangeAspect="1"/>
              </p:cNvPicPr>
              <p:nvPr/>
            </p:nvPicPr>
            <p:blipFill>
              <a:blip r:embed="rId11">
                <a:extLst/>
              </a:blip>
              <a:stretch>
                <a:fillRect/>
              </a:stretch>
            </p:blipFill>
            <p:spPr>
              <a:xfrm flipH="1" rot="840000">
                <a:off x="28976" y="38584"/>
                <a:ext cx="353736" cy="282989"/>
              </a:xfrm>
              <a:prstGeom prst="rect">
                <a:avLst/>
              </a:prstGeom>
              <a:ln w="12700" cap="flat">
                <a:noFill/>
                <a:miter lim="400000"/>
              </a:ln>
              <a:effectLst/>
            </p:spPr>
          </p:pic>
        </p:grpSp>
        <p:pic>
          <p:nvPicPr>
            <p:cNvPr id="504" name="Image" descr="Image"/>
            <p:cNvPicPr>
              <a:picLocks noChangeAspect="1"/>
            </p:cNvPicPr>
            <p:nvPr/>
          </p:nvPicPr>
          <p:blipFill>
            <a:blip r:embed="rId12">
              <a:extLst/>
            </a:blip>
            <a:stretch>
              <a:fillRect/>
            </a:stretch>
          </p:blipFill>
          <p:spPr>
            <a:xfrm>
              <a:off x="441588" y="337539"/>
              <a:ext cx="1617041" cy="1227939"/>
            </a:xfrm>
            <a:prstGeom prst="rect">
              <a:avLst/>
            </a:prstGeom>
            <a:ln w="12700" cap="flat">
              <a:noFill/>
              <a:miter lim="400000"/>
            </a:ln>
            <a:effectLst/>
          </p:spPr>
        </p:pic>
        <p:grpSp>
          <p:nvGrpSpPr>
            <p:cNvPr id="511" name="Group"/>
            <p:cNvGrpSpPr/>
            <p:nvPr/>
          </p:nvGrpSpPr>
          <p:grpSpPr>
            <a:xfrm>
              <a:off x="221634" y="1503164"/>
              <a:ext cx="966988" cy="1967868"/>
              <a:chOff x="0" y="-1"/>
              <a:chExt cx="966986" cy="1967867"/>
            </a:xfrm>
          </p:grpSpPr>
          <p:pic>
            <p:nvPicPr>
              <p:cNvPr id="505" name="Image" descr="Image"/>
              <p:cNvPicPr>
                <a:picLocks noChangeAspect="1"/>
              </p:cNvPicPr>
              <p:nvPr/>
            </p:nvPicPr>
            <p:blipFill>
              <a:blip r:embed="rId10">
                <a:extLst/>
              </a:blip>
              <a:stretch>
                <a:fillRect/>
              </a:stretch>
            </p:blipFill>
            <p:spPr>
              <a:xfrm>
                <a:off x="-1" y="1079270"/>
                <a:ext cx="747723" cy="888596"/>
              </a:xfrm>
              <a:prstGeom prst="rect">
                <a:avLst/>
              </a:prstGeom>
              <a:ln w="12700" cap="flat">
                <a:noFill/>
                <a:miter lim="400000"/>
              </a:ln>
              <a:effectLst/>
            </p:spPr>
          </p:pic>
          <p:grpSp>
            <p:nvGrpSpPr>
              <p:cNvPr id="510" name="Group"/>
              <p:cNvGrpSpPr/>
              <p:nvPr/>
            </p:nvGrpSpPr>
            <p:grpSpPr>
              <a:xfrm>
                <a:off x="403371" y="-2"/>
                <a:ext cx="563616" cy="1106354"/>
                <a:chOff x="-1" y="0"/>
                <a:chExt cx="563615" cy="1106353"/>
              </a:xfrm>
            </p:grpSpPr>
            <p:grpSp>
              <p:nvGrpSpPr>
                <p:cNvPr id="508" name="Group"/>
                <p:cNvGrpSpPr/>
                <p:nvPr/>
              </p:nvGrpSpPr>
              <p:grpSpPr>
                <a:xfrm>
                  <a:off x="-2" y="294443"/>
                  <a:ext cx="563616" cy="811910"/>
                  <a:chOff x="0" y="0"/>
                  <a:chExt cx="563615" cy="811909"/>
                </a:xfrm>
              </p:grpSpPr>
              <p:pic>
                <p:nvPicPr>
                  <p:cNvPr id="506" name="Image" descr="Image"/>
                  <p:cNvPicPr>
                    <a:picLocks noChangeAspect="1"/>
                  </p:cNvPicPr>
                  <p:nvPr/>
                </p:nvPicPr>
                <p:blipFill>
                  <a:blip r:embed="rId13">
                    <a:extLst/>
                  </a:blip>
                  <a:stretch>
                    <a:fillRect/>
                  </a:stretch>
                </p:blipFill>
                <p:spPr>
                  <a:xfrm rot="19980000">
                    <a:off x="42323" y="498860"/>
                    <a:ext cx="301230" cy="258774"/>
                  </a:xfrm>
                  <a:prstGeom prst="rect">
                    <a:avLst/>
                  </a:prstGeom>
                  <a:ln w="12700" cap="flat">
                    <a:noFill/>
                    <a:miter lim="400000"/>
                  </a:ln>
                  <a:effectLst/>
                </p:spPr>
              </p:pic>
              <p:pic>
                <p:nvPicPr>
                  <p:cNvPr id="507" name="Image" descr="Image"/>
                  <p:cNvPicPr>
                    <a:picLocks noChangeAspect="1"/>
                  </p:cNvPicPr>
                  <p:nvPr/>
                </p:nvPicPr>
                <p:blipFill>
                  <a:blip r:embed="rId14">
                    <a:extLst/>
                  </a:blip>
                  <a:stretch>
                    <a:fillRect/>
                  </a:stretch>
                </p:blipFill>
                <p:spPr>
                  <a:xfrm rot="19380000">
                    <a:off x="77737" y="100315"/>
                    <a:ext cx="436827" cy="309170"/>
                  </a:xfrm>
                  <a:prstGeom prst="rect">
                    <a:avLst/>
                  </a:prstGeom>
                  <a:ln w="12700" cap="flat">
                    <a:noFill/>
                    <a:miter lim="400000"/>
                  </a:ln>
                  <a:effectLst/>
                </p:spPr>
              </p:pic>
            </p:grpSp>
            <p:pic>
              <p:nvPicPr>
                <p:cNvPr id="509" name="Image" descr="Image"/>
                <p:cNvPicPr>
                  <a:picLocks noChangeAspect="1"/>
                </p:cNvPicPr>
                <p:nvPr/>
              </p:nvPicPr>
              <p:blipFill>
                <a:blip r:embed="rId15">
                  <a:extLst/>
                </a:blip>
                <a:stretch>
                  <a:fillRect/>
                </a:stretch>
              </p:blipFill>
              <p:spPr>
                <a:xfrm rot="21180000">
                  <a:off x="178535" y="20981"/>
                  <a:ext cx="363362" cy="311050"/>
                </a:xfrm>
                <a:prstGeom prst="rect">
                  <a:avLst/>
                </a:prstGeom>
                <a:ln w="12700" cap="flat">
                  <a:noFill/>
                  <a:miter lim="400000"/>
                </a:ln>
                <a:effectLst/>
              </p:spPr>
            </p:pic>
          </p:grpSp>
        </p:grpSp>
        <p:grpSp>
          <p:nvGrpSpPr>
            <p:cNvPr id="518" name="Group"/>
            <p:cNvGrpSpPr/>
            <p:nvPr/>
          </p:nvGrpSpPr>
          <p:grpSpPr>
            <a:xfrm>
              <a:off x="1510168" y="1514330"/>
              <a:ext cx="1169891" cy="1987459"/>
              <a:chOff x="-1" y="-1"/>
              <a:chExt cx="1169889" cy="1987458"/>
            </a:xfrm>
          </p:grpSpPr>
          <p:pic>
            <p:nvPicPr>
              <p:cNvPr id="512" name="Image" descr="Image"/>
              <p:cNvPicPr>
                <a:picLocks noChangeAspect="1"/>
              </p:cNvPicPr>
              <p:nvPr/>
            </p:nvPicPr>
            <p:blipFill>
              <a:blip r:embed="rId7">
                <a:extLst/>
              </a:blip>
              <a:stretch>
                <a:fillRect/>
              </a:stretch>
            </p:blipFill>
            <p:spPr>
              <a:xfrm>
                <a:off x="422165" y="1037345"/>
                <a:ext cx="747724" cy="950112"/>
              </a:xfrm>
              <a:prstGeom prst="rect">
                <a:avLst/>
              </a:prstGeom>
              <a:ln w="12700" cap="flat">
                <a:noFill/>
                <a:miter lim="400000"/>
              </a:ln>
              <a:effectLst/>
            </p:spPr>
          </p:pic>
          <p:grpSp>
            <p:nvGrpSpPr>
              <p:cNvPr id="517" name="Group"/>
              <p:cNvGrpSpPr/>
              <p:nvPr/>
            </p:nvGrpSpPr>
            <p:grpSpPr>
              <a:xfrm>
                <a:off x="-2" y="-2"/>
                <a:ext cx="659096" cy="1088632"/>
                <a:chOff x="0" y="0"/>
                <a:chExt cx="659094" cy="1088631"/>
              </a:xfrm>
            </p:grpSpPr>
            <p:grpSp>
              <p:nvGrpSpPr>
                <p:cNvPr id="515" name="Group"/>
                <p:cNvGrpSpPr/>
                <p:nvPr/>
              </p:nvGrpSpPr>
              <p:grpSpPr>
                <a:xfrm>
                  <a:off x="78748" y="291444"/>
                  <a:ext cx="580347" cy="797187"/>
                  <a:chOff x="0" y="-1"/>
                  <a:chExt cx="580345" cy="797186"/>
                </a:xfrm>
              </p:grpSpPr>
              <p:pic>
                <p:nvPicPr>
                  <p:cNvPr id="513" name="Image" descr="Image"/>
                  <p:cNvPicPr>
                    <a:picLocks noChangeAspect="1"/>
                  </p:cNvPicPr>
                  <p:nvPr/>
                </p:nvPicPr>
                <p:blipFill>
                  <a:blip r:embed="rId13">
                    <a:extLst/>
                  </a:blip>
                  <a:stretch>
                    <a:fillRect/>
                  </a:stretch>
                </p:blipFill>
                <p:spPr>
                  <a:xfrm flipH="1" rot="1440000">
                    <a:off x="239510" y="488337"/>
                    <a:ext cx="301230" cy="258774"/>
                  </a:xfrm>
                  <a:prstGeom prst="rect">
                    <a:avLst/>
                  </a:prstGeom>
                  <a:ln w="12700" cap="flat">
                    <a:noFill/>
                    <a:miter lim="400000"/>
                  </a:ln>
                  <a:effectLst/>
                </p:spPr>
              </p:pic>
              <p:pic>
                <p:nvPicPr>
                  <p:cNvPr id="514" name="Image" descr="Image"/>
                  <p:cNvPicPr>
                    <a:picLocks noChangeAspect="1"/>
                  </p:cNvPicPr>
                  <p:nvPr/>
                </p:nvPicPr>
                <p:blipFill>
                  <a:blip r:embed="rId14">
                    <a:extLst/>
                  </a:blip>
                  <a:stretch>
                    <a:fillRect/>
                  </a:stretch>
                </p:blipFill>
                <p:spPr>
                  <a:xfrm flipH="1" rot="2040000">
                    <a:off x="49101" y="95705"/>
                    <a:ext cx="436828" cy="309170"/>
                  </a:xfrm>
                  <a:prstGeom prst="rect">
                    <a:avLst/>
                  </a:prstGeom>
                  <a:ln w="12700" cap="flat">
                    <a:noFill/>
                    <a:miter lim="400000"/>
                  </a:ln>
                  <a:effectLst/>
                </p:spPr>
              </p:pic>
            </p:grpSp>
            <p:pic>
              <p:nvPicPr>
                <p:cNvPr id="516" name="Image" descr="Image"/>
                <p:cNvPicPr>
                  <a:picLocks noChangeAspect="1"/>
                </p:cNvPicPr>
                <p:nvPr/>
              </p:nvPicPr>
              <p:blipFill>
                <a:blip r:embed="rId15">
                  <a:extLst/>
                </a:blip>
                <a:stretch>
                  <a:fillRect/>
                </a:stretch>
              </p:blipFill>
              <p:spPr>
                <a:xfrm rot="240000">
                  <a:off x="10406" y="12294"/>
                  <a:ext cx="363363" cy="311050"/>
                </a:xfrm>
                <a:prstGeom prst="rect">
                  <a:avLst/>
                </a:prstGeom>
                <a:ln w="12700" cap="flat">
                  <a:noFill/>
                  <a:miter lim="400000"/>
                </a:ln>
                <a:effectLst/>
              </p:spPr>
            </p:pic>
          </p:grpSp>
        </p:grpSp>
        <p:grpSp>
          <p:nvGrpSpPr>
            <p:cNvPr id="525" name="Group"/>
            <p:cNvGrpSpPr/>
            <p:nvPr/>
          </p:nvGrpSpPr>
          <p:grpSpPr>
            <a:xfrm>
              <a:off x="1062517" y="1653857"/>
              <a:ext cx="747723" cy="2159653"/>
              <a:chOff x="0" y="0"/>
              <a:chExt cx="747721" cy="2159652"/>
            </a:xfrm>
          </p:grpSpPr>
          <p:pic>
            <p:nvPicPr>
              <p:cNvPr id="519" name="Image" descr="Image"/>
              <p:cNvPicPr>
                <a:picLocks noChangeAspect="1"/>
              </p:cNvPicPr>
              <p:nvPr/>
            </p:nvPicPr>
            <p:blipFill>
              <a:blip r:embed="rId5">
                <a:extLst/>
              </a:blip>
              <a:stretch>
                <a:fillRect/>
              </a:stretch>
            </p:blipFill>
            <p:spPr>
              <a:xfrm>
                <a:off x="0" y="1242448"/>
                <a:ext cx="747723" cy="917205"/>
              </a:xfrm>
              <a:prstGeom prst="rect">
                <a:avLst/>
              </a:prstGeom>
              <a:ln w="12700" cap="flat">
                <a:noFill/>
                <a:miter lim="400000"/>
              </a:ln>
              <a:effectLst/>
            </p:spPr>
          </p:pic>
          <p:grpSp>
            <p:nvGrpSpPr>
              <p:cNvPr id="524" name="Group"/>
              <p:cNvGrpSpPr/>
              <p:nvPr/>
            </p:nvGrpSpPr>
            <p:grpSpPr>
              <a:xfrm>
                <a:off x="76389" y="-1"/>
                <a:ext cx="534523" cy="1189265"/>
                <a:chOff x="0" y="0"/>
                <a:chExt cx="534521" cy="1189264"/>
              </a:xfrm>
            </p:grpSpPr>
            <p:grpSp>
              <p:nvGrpSpPr>
                <p:cNvPr id="522" name="Group"/>
                <p:cNvGrpSpPr/>
                <p:nvPr/>
              </p:nvGrpSpPr>
              <p:grpSpPr>
                <a:xfrm>
                  <a:off x="14605" y="341025"/>
                  <a:ext cx="519917" cy="848239"/>
                  <a:chOff x="0" y="-1"/>
                  <a:chExt cx="519915" cy="848238"/>
                </a:xfrm>
              </p:grpSpPr>
              <p:pic>
                <p:nvPicPr>
                  <p:cNvPr id="520" name="Image" descr="Image"/>
                  <p:cNvPicPr>
                    <a:picLocks noChangeAspect="1"/>
                  </p:cNvPicPr>
                  <p:nvPr/>
                </p:nvPicPr>
                <p:blipFill>
                  <a:blip r:embed="rId13">
                    <a:extLst/>
                  </a:blip>
                  <a:stretch>
                    <a:fillRect/>
                  </a:stretch>
                </p:blipFill>
                <p:spPr>
                  <a:xfrm flipH="1" rot="2340000">
                    <a:off x="132676" y="523514"/>
                    <a:ext cx="301231" cy="258773"/>
                  </a:xfrm>
                  <a:prstGeom prst="rect">
                    <a:avLst/>
                  </a:prstGeom>
                  <a:ln w="12700" cap="flat">
                    <a:noFill/>
                    <a:miter lim="400000"/>
                  </a:ln>
                  <a:effectLst/>
                </p:spPr>
              </p:pic>
              <p:pic>
                <p:nvPicPr>
                  <p:cNvPr id="521" name="Image" descr="Image"/>
                  <p:cNvPicPr>
                    <a:picLocks noChangeAspect="1"/>
                  </p:cNvPicPr>
                  <p:nvPr/>
                </p:nvPicPr>
                <p:blipFill>
                  <a:blip r:embed="rId14">
                    <a:extLst/>
                  </a:blip>
                  <a:stretch>
                    <a:fillRect/>
                  </a:stretch>
                </p:blipFill>
                <p:spPr>
                  <a:xfrm flipH="1" rot="2940000">
                    <a:off x="41545" y="111668"/>
                    <a:ext cx="436826" cy="309170"/>
                  </a:xfrm>
                  <a:prstGeom prst="rect">
                    <a:avLst/>
                  </a:prstGeom>
                  <a:ln w="12700" cap="flat">
                    <a:noFill/>
                    <a:miter lim="400000"/>
                  </a:ln>
                  <a:effectLst/>
                </p:spPr>
              </p:pic>
            </p:grpSp>
            <p:pic>
              <p:nvPicPr>
                <p:cNvPr id="523" name="Image" descr="Image"/>
                <p:cNvPicPr>
                  <a:picLocks noChangeAspect="1"/>
                </p:cNvPicPr>
                <p:nvPr/>
              </p:nvPicPr>
              <p:blipFill>
                <a:blip r:embed="rId15">
                  <a:extLst/>
                </a:blip>
                <a:stretch>
                  <a:fillRect/>
                </a:stretch>
              </p:blipFill>
              <p:spPr>
                <a:xfrm rot="1140000">
                  <a:off x="40735" y="50676"/>
                  <a:ext cx="363364" cy="311049"/>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02" name="Group"/>
          <p:cNvGrpSpPr/>
          <p:nvPr/>
        </p:nvGrpSpPr>
        <p:grpSpPr>
          <a:xfrm>
            <a:off x="3774091" y="176887"/>
            <a:ext cx="5456621" cy="5532517"/>
            <a:chOff x="-2" y="-1"/>
            <a:chExt cx="5456620" cy="5532515"/>
          </a:xfrm>
        </p:grpSpPr>
        <p:pic>
          <p:nvPicPr>
            <p:cNvPr id="530" name="Screen Shot 2019-06-18 at 10.29.53 AM.png" descr="Screen Shot 2019-06-18 at 10.29.53 AM.png"/>
            <p:cNvPicPr>
              <a:picLocks noChangeAspect="1"/>
            </p:cNvPicPr>
            <p:nvPr/>
          </p:nvPicPr>
          <p:blipFill>
            <a:blip r:embed="rId3">
              <a:extLst/>
            </a:blip>
            <a:stretch>
              <a:fillRect/>
            </a:stretch>
          </p:blipFill>
          <p:spPr>
            <a:xfrm>
              <a:off x="9141" y="-2"/>
              <a:ext cx="2615715" cy="2642586"/>
            </a:xfrm>
            <a:prstGeom prst="rect">
              <a:avLst/>
            </a:prstGeom>
            <a:ln w="12700" cap="flat">
              <a:noFill/>
              <a:miter lim="400000"/>
            </a:ln>
            <a:effectLst/>
          </p:spPr>
        </p:pic>
        <p:pic>
          <p:nvPicPr>
            <p:cNvPr id="531" name="Screen Shot 2019-06-18 at 10.29.53 AM.png" descr="Screen Shot 2019-06-18 at 10.29.53 AM.png"/>
            <p:cNvPicPr>
              <a:picLocks noChangeAspect="1"/>
            </p:cNvPicPr>
            <p:nvPr/>
          </p:nvPicPr>
          <p:blipFill>
            <a:blip r:embed="rId3">
              <a:extLst/>
            </a:blip>
            <a:stretch>
              <a:fillRect/>
            </a:stretch>
          </p:blipFill>
          <p:spPr>
            <a:xfrm>
              <a:off x="2836330" y="-2"/>
              <a:ext cx="2615713" cy="2642586"/>
            </a:xfrm>
            <a:prstGeom prst="rect">
              <a:avLst/>
            </a:prstGeom>
            <a:ln w="12700" cap="flat">
              <a:noFill/>
              <a:miter lim="400000"/>
            </a:ln>
            <a:effectLst/>
          </p:spPr>
        </p:pic>
        <p:pic>
          <p:nvPicPr>
            <p:cNvPr id="532" name="Screen Shot 2019-06-18 at 10.29.53 AM.png" descr="Screen Shot 2019-06-18 at 10.29.53 AM.png"/>
            <p:cNvPicPr>
              <a:picLocks noChangeAspect="1"/>
            </p:cNvPicPr>
            <p:nvPr/>
          </p:nvPicPr>
          <p:blipFill>
            <a:blip r:embed="rId3">
              <a:extLst/>
            </a:blip>
            <a:stretch>
              <a:fillRect/>
            </a:stretch>
          </p:blipFill>
          <p:spPr>
            <a:xfrm>
              <a:off x="9141" y="2889928"/>
              <a:ext cx="2615715" cy="2642587"/>
            </a:xfrm>
            <a:prstGeom prst="rect">
              <a:avLst/>
            </a:prstGeom>
            <a:ln w="12700" cap="flat">
              <a:noFill/>
              <a:miter lim="400000"/>
            </a:ln>
            <a:effectLst/>
          </p:spPr>
        </p:pic>
        <p:pic>
          <p:nvPicPr>
            <p:cNvPr id="533" name="Screen Shot 2019-06-18 at 10.29.53 AM.png" descr="Screen Shot 2019-06-18 at 10.29.53 AM.png"/>
            <p:cNvPicPr>
              <a:picLocks noChangeAspect="1"/>
            </p:cNvPicPr>
            <p:nvPr/>
          </p:nvPicPr>
          <p:blipFill>
            <a:blip r:embed="rId3">
              <a:extLst/>
            </a:blip>
            <a:stretch>
              <a:fillRect/>
            </a:stretch>
          </p:blipFill>
          <p:spPr>
            <a:xfrm>
              <a:off x="2836330" y="2889928"/>
              <a:ext cx="2615713" cy="2642587"/>
            </a:xfrm>
            <a:prstGeom prst="rect">
              <a:avLst/>
            </a:prstGeom>
            <a:ln w="12700" cap="flat">
              <a:noFill/>
              <a:miter lim="400000"/>
            </a:ln>
            <a:effectLst/>
          </p:spPr>
        </p:pic>
        <p:grpSp>
          <p:nvGrpSpPr>
            <p:cNvPr id="550" name="Group"/>
            <p:cNvGrpSpPr/>
            <p:nvPr/>
          </p:nvGrpSpPr>
          <p:grpSpPr>
            <a:xfrm>
              <a:off x="-3" y="2689291"/>
              <a:ext cx="2624862" cy="147650"/>
              <a:chOff x="-1" y="0"/>
              <a:chExt cx="2624861" cy="147649"/>
            </a:xfrm>
          </p:grpSpPr>
          <p:grpSp>
            <p:nvGrpSpPr>
              <p:cNvPr id="541" name="Group"/>
              <p:cNvGrpSpPr/>
              <p:nvPr/>
            </p:nvGrpSpPr>
            <p:grpSpPr>
              <a:xfrm>
                <a:off x="-2" y="6285"/>
                <a:ext cx="1277067" cy="141365"/>
                <a:chOff x="0" y="0"/>
                <a:chExt cx="1277066" cy="141363"/>
              </a:xfrm>
            </p:grpSpPr>
            <p:pic>
              <p:nvPicPr>
                <p:cNvPr id="534" name="Image" descr="Image"/>
                <p:cNvPicPr>
                  <a:picLocks noChangeAspect="1"/>
                </p:cNvPicPr>
                <p:nvPr/>
              </p:nvPicPr>
              <p:blipFill>
                <a:blip r:embed="rId4">
                  <a:extLst/>
                </a:blip>
                <a:stretch>
                  <a:fillRect/>
                </a:stretch>
              </p:blipFill>
              <p:spPr>
                <a:xfrm>
                  <a:off x="-1" y="-1"/>
                  <a:ext cx="167123" cy="134906"/>
                </a:xfrm>
                <a:prstGeom prst="rect">
                  <a:avLst/>
                </a:prstGeom>
                <a:ln w="12700" cap="flat">
                  <a:noFill/>
                  <a:miter lim="400000"/>
                </a:ln>
                <a:effectLst/>
              </p:spPr>
            </p:pic>
            <p:pic>
              <p:nvPicPr>
                <p:cNvPr id="535" name="Image" descr="Image"/>
                <p:cNvPicPr>
                  <a:picLocks noChangeAspect="1"/>
                </p:cNvPicPr>
                <p:nvPr/>
              </p:nvPicPr>
              <p:blipFill>
                <a:blip r:embed="rId4">
                  <a:extLst/>
                </a:blip>
                <a:stretch>
                  <a:fillRect/>
                </a:stretch>
              </p:blipFill>
              <p:spPr>
                <a:xfrm>
                  <a:off x="185299" y="-1"/>
                  <a:ext cx="167123" cy="134906"/>
                </a:xfrm>
                <a:prstGeom prst="rect">
                  <a:avLst/>
                </a:prstGeom>
                <a:ln w="12700" cap="flat">
                  <a:noFill/>
                  <a:miter lim="400000"/>
                </a:ln>
                <a:effectLst/>
              </p:spPr>
            </p:pic>
            <p:pic>
              <p:nvPicPr>
                <p:cNvPr id="536" name="Image" descr="Image"/>
                <p:cNvPicPr>
                  <a:picLocks noChangeAspect="1"/>
                </p:cNvPicPr>
                <p:nvPr/>
              </p:nvPicPr>
              <p:blipFill>
                <a:blip r:embed="rId4">
                  <a:extLst/>
                </a:blip>
                <a:stretch>
                  <a:fillRect/>
                </a:stretch>
              </p:blipFill>
              <p:spPr>
                <a:xfrm>
                  <a:off x="369670" y="-1"/>
                  <a:ext cx="167123" cy="134906"/>
                </a:xfrm>
                <a:prstGeom prst="rect">
                  <a:avLst/>
                </a:prstGeom>
                <a:ln w="12700" cap="flat">
                  <a:noFill/>
                  <a:miter lim="400000"/>
                </a:ln>
                <a:effectLst/>
              </p:spPr>
            </p:pic>
            <p:pic>
              <p:nvPicPr>
                <p:cNvPr id="537" name="Image" descr="Image"/>
                <p:cNvPicPr>
                  <a:picLocks noChangeAspect="1"/>
                </p:cNvPicPr>
                <p:nvPr/>
              </p:nvPicPr>
              <p:blipFill>
                <a:blip r:embed="rId4">
                  <a:extLst/>
                </a:blip>
                <a:stretch>
                  <a:fillRect/>
                </a:stretch>
              </p:blipFill>
              <p:spPr>
                <a:xfrm>
                  <a:off x="554970" y="-1"/>
                  <a:ext cx="167124" cy="134906"/>
                </a:xfrm>
                <a:prstGeom prst="rect">
                  <a:avLst/>
                </a:prstGeom>
                <a:ln w="12700" cap="flat">
                  <a:noFill/>
                  <a:miter lim="400000"/>
                </a:ln>
                <a:effectLst/>
              </p:spPr>
            </p:pic>
            <p:pic>
              <p:nvPicPr>
                <p:cNvPr id="538" name="Image" descr="Image"/>
                <p:cNvPicPr>
                  <a:picLocks noChangeAspect="1"/>
                </p:cNvPicPr>
                <p:nvPr/>
              </p:nvPicPr>
              <p:blipFill>
                <a:blip r:embed="rId4">
                  <a:extLst/>
                </a:blip>
                <a:stretch>
                  <a:fillRect/>
                </a:stretch>
              </p:blipFill>
              <p:spPr>
                <a:xfrm>
                  <a:off x="740271" y="-1"/>
                  <a:ext cx="167123" cy="134906"/>
                </a:xfrm>
                <a:prstGeom prst="rect">
                  <a:avLst/>
                </a:prstGeom>
                <a:ln w="12700" cap="flat">
                  <a:noFill/>
                  <a:miter lim="400000"/>
                </a:ln>
                <a:effectLst/>
              </p:spPr>
            </p:pic>
            <p:pic>
              <p:nvPicPr>
                <p:cNvPr id="539" name="Image" descr="Image"/>
                <p:cNvPicPr>
                  <a:picLocks noChangeAspect="1"/>
                </p:cNvPicPr>
                <p:nvPr/>
              </p:nvPicPr>
              <p:blipFill>
                <a:blip r:embed="rId4">
                  <a:extLst/>
                </a:blip>
                <a:stretch>
                  <a:fillRect/>
                </a:stretch>
              </p:blipFill>
              <p:spPr>
                <a:xfrm>
                  <a:off x="924642" y="-1"/>
                  <a:ext cx="167123" cy="134906"/>
                </a:xfrm>
                <a:prstGeom prst="rect">
                  <a:avLst/>
                </a:prstGeom>
                <a:ln w="12700" cap="flat">
                  <a:noFill/>
                  <a:miter lim="400000"/>
                </a:ln>
                <a:effectLst/>
              </p:spPr>
            </p:pic>
            <p:pic>
              <p:nvPicPr>
                <p:cNvPr id="540" name="Image" descr="Image"/>
                <p:cNvPicPr>
                  <a:picLocks noChangeAspect="1"/>
                </p:cNvPicPr>
                <p:nvPr/>
              </p:nvPicPr>
              <p:blipFill>
                <a:blip r:embed="rId4">
                  <a:extLst/>
                </a:blip>
                <a:stretch>
                  <a:fillRect/>
                </a:stretch>
              </p:blipFill>
              <p:spPr>
                <a:xfrm>
                  <a:off x="1109942" y="6459"/>
                  <a:ext cx="167124" cy="134905"/>
                </a:xfrm>
                <a:prstGeom prst="rect">
                  <a:avLst/>
                </a:prstGeom>
                <a:ln w="12700" cap="flat">
                  <a:noFill/>
                  <a:miter lim="400000"/>
                </a:ln>
                <a:effectLst/>
              </p:spPr>
            </p:pic>
          </p:grpSp>
          <p:grpSp>
            <p:nvGrpSpPr>
              <p:cNvPr id="549" name="Group"/>
              <p:cNvGrpSpPr/>
              <p:nvPr/>
            </p:nvGrpSpPr>
            <p:grpSpPr>
              <a:xfrm>
                <a:off x="1347794" y="-1"/>
                <a:ext cx="1277066" cy="141364"/>
                <a:chOff x="0" y="0"/>
                <a:chExt cx="1277065" cy="141362"/>
              </a:xfrm>
            </p:grpSpPr>
            <p:pic>
              <p:nvPicPr>
                <p:cNvPr id="542" name="Image" descr="Image"/>
                <p:cNvPicPr>
                  <a:picLocks noChangeAspect="1"/>
                </p:cNvPicPr>
                <p:nvPr/>
              </p:nvPicPr>
              <p:blipFill>
                <a:blip r:embed="rId4">
                  <a:extLst/>
                </a:blip>
                <a:stretch>
                  <a:fillRect/>
                </a:stretch>
              </p:blipFill>
              <p:spPr>
                <a:xfrm>
                  <a:off x="0" y="-1"/>
                  <a:ext cx="167122" cy="134905"/>
                </a:xfrm>
                <a:prstGeom prst="rect">
                  <a:avLst/>
                </a:prstGeom>
                <a:ln w="12700" cap="flat">
                  <a:noFill/>
                  <a:miter lim="400000"/>
                </a:ln>
                <a:effectLst/>
              </p:spPr>
            </p:pic>
            <p:pic>
              <p:nvPicPr>
                <p:cNvPr id="543" name="Image" descr="Image"/>
                <p:cNvPicPr>
                  <a:picLocks noChangeAspect="1"/>
                </p:cNvPicPr>
                <p:nvPr/>
              </p:nvPicPr>
              <p:blipFill>
                <a:blip r:embed="rId4">
                  <a:extLst/>
                </a:blip>
                <a:stretch>
                  <a:fillRect/>
                </a:stretch>
              </p:blipFill>
              <p:spPr>
                <a:xfrm>
                  <a:off x="185299" y="-1"/>
                  <a:ext cx="167123" cy="134905"/>
                </a:xfrm>
                <a:prstGeom prst="rect">
                  <a:avLst/>
                </a:prstGeom>
                <a:ln w="12700" cap="flat">
                  <a:noFill/>
                  <a:miter lim="400000"/>
                </a:ln>
                <a:effectLst/>
              </p:spPr>
            </p:pic>
            <p:pic>
              <p:nvPicPr>
                <p:cNvPr id="544" name="Image" descr="Image"/>
                <p:cNvPicPr>
                  <a:picLocks noChangeAspect="1"/>
                </p:cNvPicPr>
                <p:nvPr/>
              </p:nvPicPr>
              <p:blipFill>
                <a:blip r:embed="rId4">
                  <a:extLst/>
                </a:blip>
                <a:stretch>
                  <a:fillRect/>
                </a:stretch>
              </p:blipFill>
              <p:spPr>
                <a:xfrm>
                  <a:off x="369670" y="-1"/>
                  <a:ext cx="167124" cy="134905"/>
                </a:xfrm>
                <a:prstGeom prst="rect">
                  <a:avLst/>
                </a:prstGeom>
                <a:ln w="12700" cap="flat">
                  <a:noFill/>
                  <a:miter lim="400000"/>
                </a:ln>
                <a:effectLst/>
              </p:spPr>
            </p:pic>
            <p:pic>
              <p:nvPicPr>
                <p:cNvPr id="545" name="Image" descr="Image"/>
                <p:cNvPicPr>
                  <a:picLocks noChangeAspect="1"/>
                </p:cNvPicPr>
                <p:nvPr/>
              </p:nvPicPr>
              <p:blipFill>
                <a:blip r:embed="rId4">
                  <a:extLst/>
                </a:blip>
                <a:stretch>
                  <a:fillRect/>
                </a:stretch>
              </p:blipFill>
              <p:spPr>
                <a:xfrm>
                  <a:off x="554971" y="-1"/>
                  <a:ext cx="167123" cy="134905"/>
                </a:xfrm>
                <a:prstGeom prst="rect">
                  <a:avLst/>
                </a:prstGeom>
                <a:ln w="12700" cap="flat">
                  <a:noFill/>
                  <a:miter lim="400000"/>
                </a:ln>
                <a:effectLst/>
              </p:spPr>
            </p:pic>
            <p:pic>
              <p:nvPicPr>
                <p:cNvPr id="546" name="Image" descr="Image"/>
                <p:cNvPicPr>
                  <a:picLocks noChangeAspect="1"/>
                </p:cNvPicPr>
                <p:nvPr/>
              </p:nvPicPr>
              <p:blipFill>
                <a:blip r:embed="rId4">
                  <a:extLst/>
                </a:blip>
                <a:stretch>
                  <a:fillRect/>
                </a:stretch>
              </p:blipFill>
              <p:spPr>
                <a:xfrm>
                  <a:off x="740271" y="-1"/>
                  <a:ext cx="167124" cy="134905"/>
                </a:xfrm>
                <a:prstGeom prst="rect">
                  <a:avLst/>
                </a:prstGeom>
                <a:ln w="12700" cap="flat">
                  <a:noFill/>
                  <a:miter lim="400000"/>
                </a:ln>
                <a:effectLst/>
              </p:spPr>
            </p:pic>
            <p:pic>
              <p:nvPicPr>
                <p:cNvPr id="547" name="Image" descr="Image"/>
                <p:cNvPicPr>
                  <a:picLocks noChangeAspect="1"/>
                </p:cNvPicPr>
                <p:nvPr/>
              </p:nvPicPr>
              <p:blipFill>
                <a:blip r:embed="rId4">
                  <a:extLst/>
                </a:blip>
                <a:stretch>
                  <a:fillRect/>
                </a:stretch>
              </p:blipFill>
              <p:spPr>
                <a:xfrm>
                  <a:off x="924643" y="-1"/>
                  <a:ext cx="167123" cy="134905"/>
                </a:xfrm>
                <a:prstGeom prst="rect">
                  <a:avLst/>
                </a:prstGeom>
                <a:ln w="12700" cap="flat">
                  <a:noFill/>
                  <a:miter lim="400000"/>
                </a:ln>
                <a:effectLst/>
              </p:spPr>
            </p:pic>
            <p:pic>
              <p:nvPicPr>
                <p:cNvPr id="548" name="Image" descr="Image"/>
                <p:cNvPicPr>
                  <a:picLocks noChangeAspect="1"/>
                </p:cNvPicPr>
                <p:nvPr/>
              </p:nvPicPr>
              <p:blipFill>
                <a:blip r:embed="rId4">
                  <a:extLst/>
                </a:blip>
                <a:stretch>
                  <a:fillRect/>
                </a:stretch>
              </p:blipFill>
              <p:spPr>
                <a:xfrm>
                  <a:off x="1109943" y="6459"/>
                  <a:ext cx="167123" cy="134904"/>
                </a:xfrm>
                <a:prstGeom prst="rect">
                  <a:avLst/>
                </a:prstGeom>
                <a:ln w="12700" cap="flat">
                  <a:noFill/>
                  <a:miter lim="400000"/>
                </a:ln>
                <a:effectLst/>
              </p:spPr>
            </p:pic>
          </p:grpSp>
        </p:grpSp>
        <p:grpSp>
          <p:nvGrpSpPr>
            <p:cNvPr id="567" name="Group"/>
            <p:cNvGrpSpPr/>
            <p:nvPr/>
          </p:nvGrpSpPr>
          <p:grpSpPr>
            <a:xfrm>
              <a:off x="2619526" y="2960585"/>
              <a:ext cx="173844" cy="2501275"/>
              <a:chOff x="-1" y="0"/>
              <a:chExt cx="173843" cy="2501273"/>
            </a:xfrm>
          </p:grpSpPr>
          <p:grpSp>
            <p:nvGrpSpPr>
              <p:cNvPr id="558" name="Group"/>
              <p:cNvGrpSpPr/>
              <p:nvPr/>
            </p:nvGrpSpPr>
            <p:grpSpPr>
              <a:xfrm>
                <a:off x="-2" y="1311096"/>
                <a:ext cx="173845" cy="1190177"/>
                <a:chOff x="-1" y="0"/>
                <a:chExt cx="173843" cy="1190176"/>
              </a:xfrm>
            </p:grpSpPr>
            <p:pic>
              <p:nvPicPr>
                <p:cNvPr id="551" name="Image" descr="Image"/>
                <p:cNvPicPr>
                  <a:picLocks noChangeAspect="1"/>
                </p:cNvPicPr>
                <p:nvPr/>
              </p:nvPicPr>
              <p:blipFill>
                <a:blip r:embed="rId4">
                  <a:extLst/>
                </a:blip>
                <a:stretch>
                  <a:fillRect/>
                </a:stretch>
              </p:blipFill>
              <p:spPr>
                <a:xfrm>
                  <a:off x="-2" y="0"/>
                  <a:ext cx="173845" cy="140321"/>
                </a:xfrm>
                <a:prstGeom prst="rect">
                  <a:avLst/>
                </a:prstGeom>
                <a:ln w="12700" cap="flat">
                  <a:noFill/>
                  <a:miter lim="400000"/>
                </a:ln>
                <a:effectLst/>
              </p:spPr>
            </p:pic>
            <p:pic>
              <p:nvPicPr>
                <p:cNvPr id="552" name="Image" descr="Image"/>
                <p:cNvPicPr>
                  <a:picLocks noChangeAspect="1"/>
                </p:cNvPicPr>
                <p:nvPr/>
              </p:nvPicPr>
              <p:blipFill>
                <a:blip r:embed="rId4">
                  <a:extLst/>
                </a:blip>
                <a:stretch>
                  <a:fillRect/>
                </a:stretch>
              </p:blipFill>
              <p:spPr>
                <a:xfrm>
                  <a:off x="-2" y="174975"/>
                  <a:ext cx="173845" cy="140321"/>
                </a:xfrm>
                <a:prstGeom prst="rect">
                  <a:avLst/>
                </a:prstGeom>
                <a:ln w="12700" cap="flat">
                  <a:noFill/>
                  <a:miter lim="400000"/>
                </a:ln>
                <a:effectLst/>
              </p:spPr>
            </p:pic>
            <p:pic>
              <p:nvPicPr>
                <p:cNvPr id="553" name="Image" descr="Image"/>
                <p:cNvPicPr>
                  <a:picLocks noChangeAspect="1"/>
                </p:cNvPicPr>
                <p:nvPr/>
              </p:nvPicPr>
              <p:blipFill>
                <a:blip r:embed="rId4">
                  <a:extLst/>
                </a:blip>
                <a:stretch>
                  <a:fillRect/>
                </a:stretch>
              </p:blipFill>
              <p:spPr>
                <a:xfrm>
                  <a:off x="-2" y="349950"/>
                  <a:ext cx="173845" cy="140324"/>
                </a:xfrm>
                <a:prstGeom prst="rect">
                  <a:avLst/>
                </a:prstGeom>
                <a:ln w="12700" cap="flat">
                  <a:noFill/>
                  <a:miter lim="400000"/>
                </a:ln>
                <a:effectLst/>
              </p:spPr>
            </p:pic>
            <p:pic>
              <p:nvPicPr>
                <p:cNvPr id="554" name="Image" descr="Image"/>
                <p:cNvPicPr>
                  <a:picLocks noChangeAspect="1"/>
                </p:cNvPicPr>
                <p:nvPr/>
              </p:nvPicPr>
              <p:blipFill>
                <a:blip r:embed="rId4">
                  <a:extLst/>
                </a:blip>
                <a:stretch>
                  <a:fillRect/>
                </a:stretch>
              </p:blipFill>
              <p:spPr>
                <a:xfrm>
                  <a:off x="-2" y="524928"/>
                  <a:ext cx="173845" cy="140321"/>
                </a:xfrm>
                <a:prstGeom prst="rect">
                  <a:avLst/>
                </a:prstGeom>
                <a:ln w="12700" cap="flat">
                  <a:noFill/>
                  <a:miter lim="400000"/>
                </a:ln>
                <a:effectLst/>
              </p:spPr>
            </p:pic>
            <p:pic>
              <p:nvPicPr>
                <p:cNvPr id="555" name="Image" descr="Image"/>
                <p:cNvPicPr>
                  <a:picLocks noChangeAspect="1"/>
                </p:cNvPicPr>
                <p:nvPr/>
              </p:nvPicPr>
              <p:blipFill>
                <a:blip r:embed="rId4">
                  <a:extLst/>
                </a:blip>
                <a:stretch>
                  <a:fillRect/>
                </a:stretch>
              </p:blipFill>
              <p:spPr>
                <a:xfrm>
                  <a:off x="-2" y="699903"/>
                  <a:ext cx="173845" cy="140323"/>
                </a:xfrm>
                <a:prstGeom prst="rect">
                  <a:avLst/>
                </a:prstGeom>
                <a:ln w="12700" cap="flat">
                  <a:noFill/>
                  <a:miter lim="400000"/>
                </a:ln>
                <a:effectLst/>
              </p:spPr>
            </p:pic>
            <p:pic>
              <p:nvPicPr>
                <p:cNvPr id="556" name="Image" descr="Image"/>
                <p:cNvPicPr>
                  <a:picLocks noChangeAspect="1"/>
                </p:cNvPicPr>
                <p:nvPr/>
              </p:nvPicPr>
              <p:blipFill>
                <a:blip r:embed="rId4">
                  <a:extLst/>
                </a:blip>
                <a:stretch>
                  <a:fillRect/>
                </a:stretch>
              </p:blipFill>
              <p:spPr>
                <a:xfrm>
                  <a:off x="-2" y="874880"/>
                  <a:ext cx="173845" cy="140322"/>
                </a:xfrm>
                <a:prstGeom prst="rect">
                  <a:avLst/>
                </a:prstGeom>
                <a:ln w="12700" cap="flat">
                  <a:noFill/>
                  <a:miter lim="400000"/>
                </a:ln>
                <a:effectLst/>
              </p:spPr>
            </p:pic>
            <p:pic>
              <p:nvPicPr>
                <p:cNvPr id="557" name="Image" descr="Image"/>
                <p:cNvPicPr>
                  <a:picLocks noChangeAspect="1"/>
                </p:cNvPicPr>
                <p:nvPr/>
              </p:nvPicPr>
              <p:blipFill>
                <a:blip r:embed="rId4">
                  <a:extLst/>
                </a:blip>
                <a:stretch>
                  <a:fillRect/>
                </a:stretch>
              </p:blipFill>
              <p:spPr>
                <a:xfrm>
                  <a:off x="-2" y="1049856"/>
                  <a:ext cx="173845" cy="140321"/>
                </a:xfrm>
                <a:prstGeom prst="rect">
                  <a:avLst/>
                </a:prstGeom>
                <a:ln w="12700" cap="flat">
                  <a:noFill/>
                  <a:miter lim="400000"/>
                </a:ln>
                <a:effectLst/>
              </p:spPr>
            </p:pic>
          </p:grpSp>
          <p:grpSp>
            <p:nvGrpSpPr>
              <p:cNvPr id="566" name="Group"/>
              <p:cNvGrpSpPr/>
              <p:nvPr/>
            </p:nvGrpSpPr>
            <p:grpSpPr>
              <a:xfrm>
                <a:off x="-2" y="-1"/>
                <a:ext cx="173845" cy="1190176"/>
                <a:chOff x="-1" y="0"/>
                <a:chExt cx="173843" cy="1190175"/>
              </a:xfrm>
            </p:grpSpPr>
            <p:pic>
              <p:nvPicPr>
                <p:cNvPr id="559" name="Image" descr="Image"/>
                <p:cNvPicPr>
                  <a:picLocks noChangeAspect="1"/>
                </p:cNvPicPr>
                <p:nvPr/>
              </p:nvPicPr>
              <p:blipFill>
                <a:blip r:embed="rId4">
                  <a:extLst/>
                </a:blip>
                <a:stretch>
                  <a:fillRect/>
                </a:stretch>
              </p:blipFill>
              <p:spPr>
                <a:xfrm>
                  <a:off x="-2" y="0"/>
                  <a:ext cx="173845" cy="140321"/>
                </a:xfrm>
                <a:prstGeom prst="rect">
                  <a:avLst/>
                </a:prstGeom>
                <a:ln w="12700" cap="flat">
                  <a:noFill/>
                  <a:miter lim="400000"/>
                </a:ln>
                <a:effectLst/>
              </p:spPr>
            </p:pic>
            <p:pic>
              <p:nvPicPr>
                <p:cNvPr id="560" name="Image" descr="Image"/>
                <p:cNvPicPr>
                  <a:picLocks noChangeAspect="1"/>
                </p:cNvPicPr>
                <p:nvPr/>
              </p:nvPicPr>
              <p:blipFill>
                <a:blip r:embed="rId4">
                  <a:extLst/>
                </a:blip>
                <a:stretch>
                  <a:fillRect/>
                </a:stretch>
              </p:blipFill>
              <p:spPr>
                <a:xfrm>
                  <a:off x="-2" y="174975"/>
                  <a:ext cx="173845" cy="140321"/>
                </a:xfrm>
                <a:prstGeom prst="rect">
                  <a:avLst/>
                </a:prstGeom>
                <a:ln w="12700" cap="flat">
                  <a:noFill/>
                  <a:miter lim="400000"/>
                </a:ln>
                <a:effectLst/>
              </p:spPr>
            </p:pic>
            <p:pic>
              <p:nvPicPr>
                <p:cNvPr id="561" name="Image" descr="Image"/>
                <p:cNvPicPr>
                  <a:picLocks noChangeAspect="1"/>
                </p:cNvPicPr>
                <p:nvPr/>
              </p:nvPicPr>
              <p:blipFill>
                <a:blip r:embed="rId4">
                  <a:extLst/>
                </a:blip>
                <a:stretch>
                  <a:fillRect/>
                </a:stretch>
              </p:blipFill>
              <p:spPr>
                <a:xfrm>
                  <a:off x="-2" y="349950"/>
                  <a:ext cx="173845" cy="140323"/>
                </a:xfrm>
                <a:prstGeom prst="rect">
                  <a:avLst/>
                </a:prstGeom>
                <a:ln w="12700" cap="flat">
                  <a:noFill/>
                  <a:miter lim="400000"/>
                </a:ln>
                <a:effectLst/>
              </p:spPr>
            </p:pic>
            <p:pic>
              <p:nvPicPr>
                <p:cNvPr id="562" name="Image" descr="Image"/>
                <p:cNvPicPr>
                  <a:picLocks noChangeAspect="1"/>
                </p:cNvPicPr>
                <p:nvPr/>
              </p:nvPicPr>
              <p:blipFill>
                <a:blip r:embed="rId4">
                  <a:extLst/>
                </a:blip>
                <a:stretch>
                  <a:fillRect/>
                </a:stretch>
              </p:blipFill>
              <p:spPr>
                <a:xfrm>
                  <a:off x="-2" y="524927"/>
                  <a:ext cx="173845" cy="140322"/>
                </a:xfrm>
                <a:prstGeom prst="rect">
                  <a:avLst/>
                </a:prstGeom>
                <a:ln w="12700" cap="flat">
                  <a:noFill/>
                  <a:miter lim="400000"/>
                </a:ln>
                <a:effectLst/>
              </p:spPr>
            </p:pic>
            <p:pic>
              <p:nvPicPr>
                <p:cNvPr id="563" name="Image" descr="Image"/>
                <p:cNvPicPr>
                  <a:picLocks noChangeAspect="1"/>
                </p:cNvPicPr>
                <p:nvPr/>
              </p:nvPicPr>
              <p:blipFill>
                <a:blip r:embed="rId4">
                  <a:extLst/>
                </a:blip>
                <a:stretch>
                  <a:fillRect/>
                </a:stretch>
              </p:blipFill>
              <p:spPr>
                <a:xfrm>
                  <a:off x="-2" y="699903"/>
                  <a:ext cx="173845" cy="140322"/>
                </a:xfrm>
                <a:prstGeom prst="rect">
                  <a:avLst/>
                </a:prstGeom>
                <a:ln w="12700" cap="flat">
                  <a:noFill/>
                  <a:miter lim="400000"/>
                </a:ln>
                <a:effectLst/>
              </p:spPr>
            </p:pic>
            <p:pic>
              <p:nvPicPr>
                <p:cNvPr id="564" name="Image" descr="Image"/>
                <p:cNvPicPr>
                  <a:picLocks noChangeAspect="1"/>
                </p:cNvPicPr>
                <p:nvPr/>
              </p:nvPicPr>
              <p:blipFill>
                <a:blip r:embed="rId4">
                  <a:extLst/>
                </a:blip>
                <a:stretch>
                  <a:fillRect/>
                </a:stretch>
              </p:blipFill>
              <p:spPr>
                <a:xfrm>
                  <a:off x="-2" y="874879"/>
                  <a:ext cx="173845" cy="140322"/>
                </a:xfrm>
                <a:prstGeom prst="rect">
                  <a:avLst/>
                </a:prstGeom>
                <a:ln w="12700" cap="flat">
                  <a:noFill/>
                  <a:miter lim="400000"/>
                </a:ln>
                <a:effectLst/>
              </p:spPr>
            </p:pic>
            <p:pic>
              <p:nvPicPr>
                <p:cNvPr id="565" name="Image" descr="Image"/>
                <p:cNvPicPr>
                  <a:picLocks noChangeAspect="1"/>
                </p:cNvPicPr>
                <p:nvPr/>
              </p:nvPicPr>
              <p:blipFill>
                <a:blip r:embed="rId4">
                  <a:extLst/>
                </a:blip>
                <a:stretch>
                  <a:fillRect/>
                </a:stretch>
              </p:blipFill>
              <p:spPr>
                <a:xfrm>
                  <a:off x="-2" y="1049855"/>
                  <a:ext cx="173845" cy="140321"/>
                </a:xfrm>
                <a:prstGeom prst="rect">
                  <a:avLst/>
                </a:prstGeom>
                <a:ln w="12700" cap="flat">
                  <a:noFill/>
                  <a:miter lim="400000"/>
                </a:ln>
                <a:effectLst/>
              </p:spPr>
            </p:pic>
          </p:grpSp>
        </p:grpSp>
        <p:grpSp>
          <p:nvGrpSpPr>
            <p:cNvPr id="584" name="Group"/>
            <p:cNvGrpSpPr/>
            <p:nvPr/>
          </p:nvGrpSpPr>
          <p:grpSpPr>
            <a:xfrm>
              <a:off x="2628484" y="58085"/>
              <a:ext cx="173844" cy="2501274"/>
              <a:chOff x="-1" y="0"/>
              <a:chExt cx="173843" cy="2501273"/>
            </a:xfrm>
          </p:grpSpPr>
          <p:grpSp>
            <p:nvGrpSpPr>
              <p:cNvPr id="575" name="Group"/>
              <p:cNvGrpSpPr/>
              <p:nvPr/>
            </p:nvGrpSpPr>
            <p:grpSpPr>
              <a:xfrm>
                <a:off x="-2" y="1311096"/>
                <a:ext cx="173845" cy="1190177"/>
                <a:chOff x="-1" y="0"/>
                <a:chExt cx="173843" cy="1190176"/>
              </a:xfrm>
            </p:grpSpPr>
            <p:pic>
              <p:nvPicPr>
                <p:cNvPr id="568" name="Image" descr="Image"/>
                <p:cNvPicPr>
                  <a:picLocks noChangeAspect="1"/>
                </p:cNvPicPr>
                <p:nvPr/>
              </p:nvPicPr>
              <p:blipFill>
                <a:blip r:embed="rId4">
                  <a:extLst/>
                </a:blip>
                <a:stretch>
                  <a:fillRect/>
                </a:stretch>
              </p:blipFill>
              <p:spPr>
                <a:xfrm>
                  <a:off x="-2" y="0"/>
                  <a:ext cx="173845" cy="140321"/>
                </a:xfrm>
                <a:prstGeom prst="rect">
                  <a:avLst/>
                </a:prstGeom>
                <a:ln w="12700" cap="flat">
                  <a:noFill/>
                  <a:miter lim="400000"/>
                </a:ln>
                <a:effectLst/>
              </p:spPr>
            </p:pic>
            <p:pic>
              <p:nvPicPr>
                <p:cNvPr id="569" name="Image" descr="Image"/>
                <p:cNvPicPr>
                  <a:picLocks noChangeAspect="1"/>
                </p:cNvPicPr>
                <p:nvPr/>
              </p:nvPicPr>
              <p:blipFill>
                <a:blip r:embed="rId4">
                  <a:extLst/>
                </a:blip>
                <a:stretch>
                  <a:fillRect/>
                </a:stretch>
              </p:blipFill>
              <p:spPr>
                <a:xfrm>
                  <a:off x="-2" y="174975"/>
                  <a:ext cx="173845" cy="140321"/>
                </a:xfrm>
                <a:prstGeom prst="rect">
                  <a:avLst/>
                </a:prstGeom>
                <a:ln w="12700" cap="flat">
                  <a:noFill/>
                  <a:miter lim="400000"/>
                </a:ln>
                <a:effectLst/>
              </p:spPr>
            </p:pic>
            <p:pic>
              <p:nvPicPr>
                <p:cNvPr id="570" name="Image" descr="Image"/>
                <p:cNvPicPr>
                  <a:picLocks noChangeAspect="1"/>
                </p:cNvPicPr>
                <p:nvPr/>
              </p:nvPicPr>
              <p:blipFill>
                <a:blip r:embed="rId4">
                  <a:extLst/>
                </a:blip>
                <a:stretch>
                  <a:fillRect/>
                </a:stretch>
              </p:blipFill>
              <p:spPr>
                <a:xfrm>
                  <a:off x="-2" y="349950"/>
                  <a:ext cx="173845" cy="140324"/>
                </a:xfrm>
                <a:prstGeom prst="rect">
                  <a:avLst/>
                </a:prstGeom>
                <a:ln w="12700" cap="flat">
                  <a:noFill/>
                  <a:miter lim="400000"/>
                </a:ln>
                <a:effectLst/>
              </p:spPr>
            </p:pic>
            <p:pic>
              <p:nvPicPr>
                <p:cNvPr id="571" name="Image" descr="Image"/>
                <p:cNvPicPr>
                  <a:picLocks noChangeAspect="1"/>
                </p:cNvPicPr>
                <p:nvPr/>
              </p:nvPicPr>
              <p:blipFill>
                <a:blip r:embed="rId4">
                  <a:extLst/>
                </a:blip>
                <a:stretch>
                  <a:fillRect/>
                </a:stretch>
              </p:blipFill>
              <p:spPr>
                <a:xfrm>
                  <a:off x="-2" y="524928"/>
                  <a:ext cx="173845" cy="140321"/>
                </a:xfrm>
                <a:prstGeom prst="rect">
                  <a:avLst/>
                </a:prstGeom>
                <a:ln w="12700" cap="flat">
                  <a:noFill/>
                  <a:miter lim="400000"/>
                </a:ln>
                <a:effectLst/>
              </p:spPr>
            </p:pic>
            <p:pic>
              <p:nvPicPr>
                <p:cNvPr id="572" name="Image" descr="Image"/>
                <p:cNvPicPr>
                  <a:picLocks noChangeAspect="1"/>
                </p:cNvPicPr>
                <p:nvPr/>
              </p:nvPicPr>
              <p:blipFill>
                <a:blip r:embed="rId4">
                  <a:extLst/>
                </a:blip>
                <a:stretch>
                  <a:fillRect/>
                </a:stretch>
              </p:blipFill>
              <p:spPr>
                <a:xfrm>
                  <a:off x="-2" y="699903"/>
                  <a:ext cx="173845" cy="140323"/>
                </a:xfrm>
                <a:prstGeom prst="rect">
                  <a:avLst/>
                </a:prstGeom>
                <a:ln w="12700" cap="flat">
                  <a:noFill/>
                  <a:miter lim="400000"/>
                </a:ln>
                <a:effectLst/>
              </p:spPr>
            </p:pic>
            <p:pic>
              <p:nvPicPr>
                <p:cNvPr id="573" name="Image" descr="Image"/>
                <p:cNvPicPr>
                  <a:picLocks noChangeAspect="1"/>
                </p:cNvPicPr>
                <p:nvPr/>
              </p:nvPicPr>
              <p:blipFill>
                <a:blip r:embed="rId4">
                  <a:extLst/>
                </a:blip>
                <a:stretch>
                  <a:fillRect/>
                </a:stretch>
              </p:blipFill>
              <p:spPr>
                <a:xfrm>
                  <a:off x="-2" y="874880"/>
                  <a:ext cx="173845" cy="140322"/>
                </a:xfrm>
                <a:prstGeom prst="rect">
                  <a:avLst/>
                </a:prstGeom>
                <a:ln w="12700" cap="flat">
                  <a:noFill/>
                  <a:miter lim="400000"/>
                </a:ln>
                <a:effectLst/>
              </p:spPr>
            </p:pic>
            <p:pic>
              <p:nvPicPr>
                <p:cNvPr id="574" name="Image" descr="Image"/>
                <p:cNvPicPr>
                  <a:picLocks noChangeAspect="1"/>
                </p:cNvPicPr>
                <p:nvPr/>
              </p:nvPicPr>
              <p:blipFill>
                <a:blip r:embed="rId4">
                  <a:extLst/>
                </a:blip>
                <a:stretch>
                  <a:fillRect/>
                </a:stretch>
              </p:blipFill>
              <p:spPr>
                <a:xfrm>
                  <a:off x="-2" y="1049856"/>
                  <a:ext cx="173845" cy="140321"/>
                </a:xfrm>
                <a:prstGeom prst="rect">
                  <a:avLst/>
                </a:prstGeom>
                <a:ln w="12700" cap="flat">
                  <a:noFill/>
                  <a:miter lim="400000"/>
                </a:ln>
                <a:effectLst/>
              </p:spPr>
            </p:pic>
          </p:grpSp>
          <p:grpSp>
            <p:nvGrpSpPr>
              <p:cNvPr id="583" name="Group"/>
              <p:cNvGrpSpPr/>
              <p:nvPr/>
            </p:nvGrpSpPr>
            <p:grpSpPr>
              <a:xfrm>
                <a:off x="-2" y="-1"/>
                <a:ext cx="173845" cy="1190176"/>
                <a:chOff x="-1" y="0"/>
                <a:chExt cx="173843" cy="1190175"/>
              </a:xfrm>
            </p:grpSpPr>
            <p:pic>
              <p:nvPicPr>
                <p:cNvPr id="576" name="Image" descr="Image"/>
                <p:cNvPicPr>
                  <a:picLocks noChangeAspect="1"/>
                </p:cNvPicPr>
                <p:nvPr/>
              </p:nvPicPr>
              <p:blipFill>
                <a:blip r:embed="rId4">
                  <a:extLst/>
                </a:blip>
                <a:stretch>
                  <a:fillRect/>
                </a:stretch>
              </p:blipFill>
              <p:spPr>
                <a:xfrm>
                  <a:off x="-2" y="0"/>
                  <a:ext cx="173845" cy="140321"/>
                </a:xfrm>
                <a:prstGeom prst="rect">
                  <a:avLst/>
                </a:prstGeom>
                <a:ln w="12700" cap="flat">
                  <a:noFill/>
                  <a:miter lim="400000"/>
                </a:ln>
                <a:effectLst/>
              </p:spPr>
            </p:pic>
            <p:pic>
              <p:nvPicPr>
                <p:cNvPr id="577" name="Image" descr="Image"/>
                <p:cNvPicPr>
                  <a:picLocks noChangeAspect="1"/>
                </p:cNvPicPr>
                <p:nvPr/>
              </p:nvPicPr>
              <p:blipFill>
                <a:blip r:embed="rId4">
                  <a:extLst/>
                </a:blip>
                <a:stretch>
                  <a:fillRect/>
                </a:stretch>
              </p:blipFill>
              <p:spPr>
                <a:xfrm>
                  <a:off x="-2" y="174975"/>
                  <a:ext cx="173845" cy="140321"/>
                </a:xfrm>
                <a:prstGeom prst="rect">
                  <a:avLst/>
                </a:prstGeom>
                <a:ln w="12700" cap="flat">
                  <a:noFill/>
                  <a:miter lim="400000"/>
                </a:ln>
                <a:effectLst/>
              </p:spPr>
            </p:pic>
            <p:pic>
              <p:nvPicPr>
                <p:cNvPr id="578" name="Image" descr="Image"/>
                <p:cNvPicPr>
                  <a:picLocks noChangeAspect="1"/>
                </p:cNvPicPr>
                <p:nvPr/>
              </p:nvPicPr>
              <p:blipFill>
                <a:blip r:embed="rId4">
                  <a:extLst/>
                </a:blip>
                <a:stretch>
                  <a:fillRect/>
                </a:stretch>
              </p:blipFill>
              <p:spPr>
                <a:xfrm>
                  <a:off x="-2" y="349950"/>
                  <a:ext cx="173845" cy="140323"/>
                </a:xfrm>
                <a:prstGeom prst="rect">
                  <a:avLst/>
                </a:prstGeom>
                <a:ln w="12700" cap="flat">
                  <a:noFill/>
                  <a:miter lim="400000"/>
                </a:ln>
                <a:effectLst/>
              </p:spPr>
            </p:pic>
            <p:pic>
              <p:nvPicPr>
                <p:cNvPr id="579" name="Image" descr="Image"/>
                <p:cNvPicPr>
                  <a:picLocks noChangeAspect="1"/>
                </p:cNvPicPr>
                <p:nvPr/>
              </p:nvPicPr>
              <p:blipFill>
                <a:blip r:embed="rId4">
                  <a:extLst/>
                </a:blip>
                <a:stretch>
                  <a:fillRect/>
                </a:stretch>
              </p:blipFill>
              <p:spPr>
                <a:xfrm>
                  <a:off x="-2" y="524927"/>
                  <a:ext cx="173845" cy="140322"/>
                </a:xfrm>
                <a:prstGeom prst="rect">
                  <a:avLst/>
                </a:prstGeom>
                <a:ln w="12700" cap="flat">
                  <a:noFill/>
                  <a:miter lim="400000"/>
                </a:ln>
                <a:effectLst/>
              </p:spPr>
            </p:pic>
            <p:pic>
              <p:nvPicPr>
                <p:cNvPr id="580" name="Image" descr="Image"/>
                <p:cNvPicPr>
                  <a:picLocks noChangeAspect="1"/>
                </p:cNvPicPr>
                <p:nvPr/>
              </p:nvPicPr>
              <p:blipFill>
                <a:blip r:embed="rId4">
                  <a:extLst/>
                </a:blip>
                <a:stretch>
                  <a:fillRect/>
                </a:stretch>
              </p:blipFill>
              <p:spPr>
                <a:xfrm>
                  <a:off x="-2" y="699903"/>
                  <a:ext cx="173845" cy="140322"/>
                </a:xfrm>
                <a:prstGeom prst="rect">
                  <a:avLst/>
                </a:prstGeom>
                <a:ln w="12700" cap="flat">
                  <a:noFill/>
                  <a:miter lim="400000"/>
                </a:ln>
                <a:effectLst/>
              </p:spPr>
            </p:pic>
            <p:pic>
              <p:nvPicPr>
                <p:cNvPr id="581" name="Image" descr="Image"/>
                <p:cNvPicPr>
                  <a:picLocks noChangeAspect="1"/>
                </p:cNvPicPr>
                <p:nvPr/>
              </p:nvPicPr>
              <p:blipFill>
                <a:blip r:embed="rId4">
                  <a:extLst/>
                </a:blip>
                <a:stretch>
                  <a:fillRect/>
                </a:stretch>
              </p:blipFill>
              <p:spPr>
                <a:xfrm>
                  <a:off x="-2" y="874879"/>
                  <a:ext cx="173845" cy="140322"/>
                </a:xfrm>
                <a:prstGeom prst="rect">
                  <a:avLst/>
                </a:prstGeom>
                <a:ln w="12700" cap="flat">
                  <a:noFill/>
                  <a:miter lim="400000"/>
                </a:ln>
                <a:effectLst/>
              </p:spPr>
            </p:pic>
            <p:pic>
              <p:nvPicPr>
                <p:cNvPr id="582" name="Image" descr="Image"/>
                <p:cNvPicPr>
                  <a:picLocks noChangeAspect="1"/>
                </p:cNvPicPr>
                <p:nvPr/>
              </p:nvPicPr>
              <p:blipFill>
                <a:blip r:embed="rId4">
                  <a:extLst/>
                </a:blip>
                <a:stretch>
                  <a:fillRect/>
                </a:stretch>
              </p:blipFill>
              <p:spPr>
                <a:xfrm>
                  <a:off x="-2" y="1049855"/>
                  <a:ext cx="173845" cy="140321"/>
                </a:xfrm>
                <a:prstGeom prst="rect">
                  <a:avLst/>
                </a:prstGeom>
                <a:ln w="12700" cap="flat">
                  <a:noFill/>
                  <a:miter lim="400000"/>
                </a:ln>
                <a:effectLst/>
              </p:spPr>
            </p:pic>
          </p:grpSp>
        </p:grpSp>
        <p:grpSp>
          <p:nvGrpSpPr>
            <p:cNvPr id="601" name="Group"/>
            <p:cNvGrpSpPr/>
            <p:nvPr/>
          </p:nvGrpSpPr>
          <p:grpSpPr>
            <a:xfrm>
              <a:off x="2831756" y="2689291"/>
              <a:ext cx="2624862" cy="147650"/>
              <a:chOff x="-1" y="0"/>
              <a:chExt cx="2624860" cy="147649"/>
            </a:xfrm>
          </p:grpSpPr>
          <p:grpSp>
            <p:nvGrpSpPr>
              <p:cNvPr id="592" name="Group"/>
              <p:cNvGrpSpPr/>
              <p:nvPr/>
            </p:nvGrpSpPr>
            <p:grpSpPr>
              <a:xfrm>
                <a:off x="-2" y="6285"/>
                <a:ext cx="1277066" cy="141365"/>
                <a:chOff x="0" y="0"/>
                <a:chExt cx="1277065" cy="141363"/>
              </a:xfrm>
            </p:grpSpPr>
            <p:pic>
              <p:nvPicPr>
                <p:cNvPr id="585" name="Image" descr="Image"/>
                <p:cNvPicPr>
                  <a:picLocks noChangeAspect="1"/>
                </p:cNvPicPr>
                <p:nvPr/>
              </p:nvPicPr>
              <p:blipFill>
                <a:blip r:embed="rId4">
                  <a:extLst/>
                </a:blip>
                <a:stretch>
                  <a:fillRect/>
                </a:stretch>
              </p:blipFill>
              <p:spPr>
                <a:xfrm>
                  <a:off x="-1" y="-1"/>
                  <a:ext cx="167123" cy="134906"/>
                </a:xfrm>
                <a:prstGeom prst="rect">
                  <a:avLst/>
                </a:prstGeom>
                <a:ln w="12700" cap="flat">
                  <a:noFill/>
                  <a:miter lim="400000"/>
                </a:ln>
                <a:effectLst/>
              </p:spPr>
            </p:pic>
            <p:pic>
              <p:nvPicPr>
                <p:cNvPr id="586" name="Image" descr="Image"/>
                <p:cNvPicPr>
                  <a:picLocks noChangeAspect="1"/>
                </p:cNvPicPr>
                <p:nvPr/>
              </p:nvPicPr>
              <p:blipFill>
                <a:blip r:embed="rId4">
                  <a:extLst/>
                </a:blip>
                <a:stretch>
                  <a:fillRect/>
                </a:stretch>
              </p:blipFill>
              <p:spPr>
                <a:xfrm>
                  <a:off x="185299" y="-1"/>
                  <a:ext cx="167123" cy="134906"/>
                </a:xfrm>
                <a:prstGeom prst="rect">
                  <a:avLst/>
                </a:prstGeom>
                <a:ln w="12700" cap="flat">
                  <a:noFill/>
                  <a:miter lim="400000"/>
                </a:ln>
                <a:effectLst/>
              </p:spPr>
            </p:pic>
            <p:pic>
              <p:nvPicPr>
                <p:cNvPr id="587" name="Image" descr="Image"/>
                <p:cNvPicPr>
                  <a:picLocks noChangeAspect="1"/>
                </p:cNvPicPr>
                <p:nvPr/>
              </p:nvPicPr>
              <p:blipFill>
                <a:blip r:embed="rId4">
                  <a:extLst/>
                </a:blip>
                <a:stretch>
                  <a:fillRect/>
                </a:stretch>
              </p:blipFill>
              <p:spPr>
                <a:xfrm>
                  <a:off x="369670" y="-1"/>
                  <a:ext cx="167123" cy="134906"/>
                </a:xfrm>
                <a:prstGeom prst="rect">
                  <a:avLst/>
                </a:prstGeom>
                <a:ln w="12700" cap="flat">
                  <a:noFill/>
                  <a:miter lim="400000"/>
                </a:ln>
                <a:effectLst/>
              </p:spPr>
            </p:pic>
            <p:pic>
              <p:nvPicPr>
                <p:cNvPr id="588" name="Image" descr="Image"/>
                <p:cNvPicPr>
                  <a:picLocks noChangeAspect="1"/>
                </p:cNvPicPr>
                <p:nvPr/>
              </p:nvPicPr>
              <p:blipFill>
                <a:blip r:embed="rId4">
                  <a:extLst/>
                </a:blip>
                <a:stretch>
                  <a:fillRect/>
                </a:stretch>
              </p:blipFill>
              <p:spPr>
                <a:xfrm>
                  <a:off x="554970" y="-1"/>
                  <a:ext cx="167123" cy="134906"/>
                </a:xfrm>
                <a:prstGeom prst="rect">
                  <a:avLst/>
                </a:prstGeom>
                <a:ln w="12700" cap="flat">
                  <a:noFill/>
                  <a:miter lim="400000"/>
                </a:ln>
                <a:effectLst/>
              </p:spPr>
            </p:pic>
            <p:pic>
              <p:nvPicPr>
                <p:cNvPr id="589" name="Image" descr="Image"/>
                <p:cNvPicPr>
                  <a:picLocks noChangeAspect="1"/>
                </p:cNvPicPr>
                <p:nvPr/>
              </p:nvPicPr>
              <p:blipFill>
                <a:blip r:embed="rId4">
                  <a:extLst/>
                </a:blip>
                <a:stretch>
                  <a:fillRect/>
                </a:stretch>
              </p:blipFill>
              <p:spPr>
                <a:xfrm>
                  <a:off x="740270" y="-1"/>
                  <a:ext cx="167124" cy="134906"/>
                </a:xfrm>
                <a:prstGeom prst="rect">
                  <a:avLst/>
                </a:prstGeom>
                <a:ln w="12700" cap="flat">
                  <a:noFill/>
                  <a:miter lim="400000"/>
                </a:ln>
                <a:effectLst/>
              </p:spPr>
            </p:pic>
            <p:pic>
              <p:nvPicPr>
                <p:cNvPr id="590" name="Image" descr="Image"/>
                <p:cNvPicPr>
                  <a:picLocks noChangeAspect="1"/>
                </p:cNvPicPr>
                <p:nvPr/>
              </p:nvPicPr>
              <p:blipFill>
                <a:blip r:embed="rId4">
                  <a:extLst/>
                </a:blip>
                <a:stretch>
                  <a:fillRect/>
                </a:stretch>
              </p:blipFill>
              <p:spPr>
                <a:xfrm>
                  <a:off x="924642" y="-1"/>
                  <a:ext cx="167123" cy="134906"/>
                </a:xfrm>
                <a:prstGeom prst="rect">
                  <a:avLst/>
                </a:prstGeom>
                <a:ln w="12700" cap="flat">
                  <a:noFill/>
                  <a:miter lim="400000"/>
                </a:ln>
                <a:effectLst/>
              </p:spPr>
            </p:pic>
            <p:pic>
              <p:nvPicPr>
                <p:cNvPr id="591" name="Image" descr="Image"/>
                <p:cNvPicPr>
                  <a:picLocks noChangeAspect="1"/>
                </p:cNvPicPr>
                <p:nvPr/>
              </p:nvPicPr>
              <p:blipFill>
                <a:blip r:embed="rId4">
                  <a:extLst/>
                </a:blip>
                <a:stretch>
                  <a:fillRect/>
                </a:stretch>
              </p:blipFill>
              <p:spPr>
                <a:xfrm>
                  <a:off x="1109942" y="6459"/>
                  <a:ext cx="167123" cy="134905"/>
                </a:xfrm>
                <a:prstGeom prst="rect">
                  <a:avLst/>
                </a:prstGeom>
                <a:ln w="12700" cap="flat">
                  <a:noFill/>
                  <a:miter lim="400000"/>
                </a:ln>
                <a:effectLst/>
              </p:spPr>
            </p:pic>
          </p:grpSp>
          <p:grpSp>
            <p:nvGrpSpPr>
              <p:cNvPr id="600" name="Group"/>
              <p:cNvGrpSpPr/>
              <p:nvPr/>
            </p:nvGrpSpPr>
            <p:grpSpPr>
              <a:xfrm>
                <a:off x="1347793" y="-1"/>
                <a:ext cx="1277066" cy="141364"/>
                <a:chOff x="0" y="0"/>
                <a:chExt cx="1277064" cy="141362"/>
              </a:xfrm>
            </p:grpSpPr>
            <p:pic>
              <p:nvPicPr>
                <p:cNvPr id="593" name="Image" descr="Image"/>
                <p:cNvPicPr>
                  <a:picLocks noChangeAspect="1"/>
                </p:cNvPicPr>
                <p:nvPr/>
              </p:nvPicPr>
              <p:blipFill>
                <a:blip r:embed="rId4">
                  <a:extLst/>
                </a:blip>
                <a:stretch>
                  <a:fillRect/>
                </a:stretch>
              </p:blipFill>
              <p:spPr>
                <a:xfrm>
                  <a:off x="0" y="-1"/>
                  <a:ext cx="167122" cy="134905"/>
                </a:xfrm>
                <a:prstGeom prst="rect">
                  <a:avLst/>
                </a:prstGeom>
                <a:ln w="12700" cap="flat">
                  <a:noFill/>
                  <a:miter lim="400000"/>
                </a:ln>
                <a:effectLst/>
              </p:spPr>
            </p:pic>
            <p:pic>
              <p:nvPicPr>
                <p:cNvPr id="594" name="Image" descr="Image"/>
                <p:cNvPicPr>
                  <a:picLocks noChangeAspect="1"/>
                </p:cNvPicPr>
                <p:nvPr/>
              </p:nvPicPr>
              <p:blipFill>
                <a:blip r:embed="rId4">
                  <a:extLst/>
                </a:blip>
                <a:stretch>
                  <a:fillRect/>
                </a:stretch>
              </p:blipFill>
              <p:spPr>
                <a:xfrm>
                  <a:off x="185299" y="-1"/>
                  <a:ext cx="167123" cy="134905"/>
                </a:xfrm>
                <a:prstGeom prst="rect">
                  <a:avLst/>
                </a:prstGeom>
                <a:ln w="12700" cap="flat">
                  <a:noFill/>
                  <a:miter lim="400000"/>
                </a:ln>
                <a:effectLst/>
              </p:spPr>
            </p:pic>
            <p:pic>
              <p:nvPicPr>
                <p:cNvPr id="595" name="Image" descr="Image"/>
                <p:cNvPicPr>
                  <a:picLocks noChangeAspect="1"/>
                </p:cNvPicPr>
                <p:nvPr/>
              </p:nvPicPr>
              <p:blipFill>
                <a:blip r:embed="rId4">
                  <a:extLst/>
                </a:blip>
                <a:stretch>
                  <a:fillRect/>
                </a:stretch>
              </p:blipFill>
              <p:spPr>
                <a:xfrm>
                  <a:off x="369670" y="-1"/>
                  <a:ext cx="167124" cy="134905"/>
                </a:xfrm>
                <a:prstGeom prst="rect">
                  <a:avLst/>
                </a:prstGeom>
                <a:ln w="12700" cap="flat">
                  <a:noFill/>
                  <a:miter lim="400000"/>
                </a:ln>
                <a:effectLst/>
              </p:spPr>
            </p:pic>
            <p:pic>
              <p:nvPicPr>
                <p:cNvPr id="596" name="Image" descr="Image"/>
                <p:cNvPicPr>
                  <a:picLocks noChangeAspect="1"/>
                </p:cNvPicPr>
                <p:nvPr/>
              </p:nvPicPr>
              <p:blipFill>
                <a:blip r:embed="rId4">
                  <a:extLst/>
                </a:blip>
                <a:stretch>
                  <a:fillRect/>
                </a:stretch>
              </p:blipFill>
              <p:spPr>
                <a:xfrm>
                  <a:off x="554971" y="-1"/>
                  <a:ext cx="167122" cy="134905"/>
                </a:xfrm>
                <a:prstGeom prst="rect">
                  <a:avLst/>
                </a:prstGeom>
                <a:ln w="12700" cap="flat">
                  <a:noFill/>
                  <a:miter lim="400000"/>
                </a:ln>
                <a:effectLst/>
              </p:spPr>
            </p:pic>
            <p:pic>
              <p:nvPicPr>
                <p:cNvPr id="597" name="Image" descr="Image"/>
                <p:cNvPicPr>
                  <a:picLocks noChangeAspect="1"/>
                </p:cNvPicPr>
                <p:nvPr/>
              </p:nvPicPr>
              <p:blipFill>
                <a:blip r:embed="rId4">
                  <a:extLst/>
                </a:blip>
                <a:stretch>
                  <a:fillRect/>
                </a:stretch>
              </p:blipFill>
              <p:spPr>
                <a:xfrm>
                  <a:off x="740270" y="-1"/>
                  <a:ext cx="167125" cy="134905"/>
                </a:xfrm>
                <a:prstGeom prst="rect">
                  <a:avLst/>
                </a:prstGeom>
                <a:ln w="12700" cap="flat">
                  <a:noFill/>
                  <a:miter lim="400000"/>
                </a:ln>
                <a:effectLst/>
              </p:spPr>
            </p:pic>
            <p:pic>
              <p:nvPicPr>
                <p:cNvPr id="598" name="Image" descr="Image"/>
                <p:cNvPicPr>
                  <a:picLocks noChangeAspect="1"/>
                </p:cNvPicPr>
                <p:nvPr/>
              </p:nvPicPr>
              <p:blipFill>
                <a:blip r:embed="rId4">
                  <a:extLst/>
                </a:blip>
                <a:stretch>
                  <a:fillRect/>
                </a:stretch>
              </p:blipFill>
              <p:spPr>
                <a:xfrm>
                  <a:off x="924643" y="-1"/>
                  <a:ext cx="167123" cy="134905"/>
                </a:xfrm>
                <a:prstGeom prst="rect">
                  <a:avLst/>
                </a:prstGeom>
                <a:ln w="12700" cap="flat">
                  <a:noFill/>
                  <a:miter lim="400000"/>
                </a:ln>
                <a:effectLst/>
              </p:spPr>
            </p:pic>
            <p:pic>
              <p:nvPicPr>
                <p:cNvPr id="599" name="Image" descr="Image"/>
                <p:cNvPicPr>
                  <a:picLocks noChangeAspect="1"/>
                </p:cNvPicPr>
                <p:nvPr/>
              </p:nvPicPr>
              <p:blipFill>
                <a:blip r:embed="rId4">
                  <a:extLst/>
                </a:blip>
                <a:stretch>
                  <a:fillRect/>
                </a:stretch>
              </p:blipFill>
              <p:spPr>
                <a:xfrm>
                  <a:off x="1109943" y="6459"/>
                  <a:ext cx="167122" cy="134904"/>
                </a:xfrm>
                <a:prstGeom prst="rect">
                  <a:avLst/>
                </a:prstGeom>
                <a:ln w="12700" cap="flat">
                  <a:noFill/>
                  <a:miter lim="400000"/>
                </a:ln>
                <a:effectLst/>
              </p:spPr>
            </p:pic>
          </p:grpSp>
        </p:grpSp>
      </p:grpSp>
      <p:pic>
        <p:nvPicPr>
          <p:cNvPr id="603" name="Image" descr="Image"/>
          <p:cNvPicPr>
            <a:picLocks noChangeAspect="1"/>
          </p:cNvPicPr>
          <p:nvPr/>
        </p:nvPicPr>
        <p:blipFill>
          <a:blip r:embed="rId5">
            <a:extLst/>
          </a:blip>
          <a:stretch>
            <a:fillRect/>
          </a:stretch>
        </p:blipFill>
        <p:spPr>
          <a:xfrm>
            <a:off x="6608725" y="393261"/>
            <a:ext cx="1259559" cy="944670"/>
          </a:xfrm>
          <a:prstGeom prst="rect">
            <a:avLst/>
          </a:prstGeom>
          <a:ln w="12700">
            <a:miter lim="400000"/>
          </a:ln>
        </p:spPr>
      </p:pic>
      <p:sp>
        <p:nvSpPr>
          <p:cNvPr id="604" name="Dingbat X"/>
          <p:cNvSpPr/>
          <p:nvPr/>
        </p:nvSpPr>
        <p:spPr>
          <a:xfrm>
            <a:off x="5369817" y="393250"/>
            <a:ext cx="799473" cy="94468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sp>
        <p:nvSpPr>
          <p:cNvPr id="605" name="Dingbat X"/>
          <p:cNvSpPr/>
          <p:nvPr/>
        </p:nvSpPr>
        <p:spPr>
          <a:xfrm>
            <a:off x="4130907" y="393250"/>
            <a:ext cx="799473" cy="94468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sp>
        <p:nvSpPr>
          <p:cNvPr id="606" name="Dingbat X"/>
          <p:cNvSpPr/>
          <p:nvPr/>
        </p:nvSpPr>
        <p:spPr>
          <a:xfrm>
            <a:off x="8307754" y="393250"/>
            <a:ext cx="799473" cy="94468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sp>
        <p:nvSpPr>
          <p:cNvPr id="607" name="Dingbat X"/>
          <p:cNvSpPr/>
          <p:nvPr/>
        </p:nvSpPr>
        <p:spPr>
          <a:xfrm>
            <a:off x="6838784" y="1729999"/>
            <a:ext cx="799474" cy="94468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sp>
        <p:nvSpPr>
          <p:cNvPr id="608" name="Dingbat X"/>
          <p:cNvSpPr/>
          <p:nvPr/>
        </p:nvSpPr>
        <p:spPr>
          <a:xfrm>
            <a:off x="6838784" y="3318779"/>
            <a:ext cx="799474" cy="94468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sp>
        <p:nvSpPr>
          <p:cNvPr id="609" name="Dingbat X"/>
          <p:cNvSpPr/>
          <p:nvPr/>
        </p:nvSpPr>
        <p:spPr>
          <a:xfrm>
            <a:off x="6838784" y="4605122"/>
            <a:ext cx="799474" cy="94468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sp>
        <p:nvSpPr>
          <p:cNvPr id="610" name="SUDOKU 2"/>
          <p:cNvSpPr txBox="1"/>
          <p:nvPr>
            <p:ph type="title" idx="4294967295"/>
          </p:nvPr>
        </p:nvSpPr>
        <p:spPr>
          <a:xfrm>
            <a:off x="1270000" y="9762787"/>
            <a:ext cx="10464800" cy="3302001"/>
          </a:xfrm>
          <a:prstGeom prst="rect">
            <a:avLst/>
          </a:prstGeom>
        </p:spPr>
        <p:txBody>
          <a:bodyPr/>
          <a:lstStyle>
            <a:lvl1pPr>
              <a:defRPr>
                <a:solidFill>
                  <a:srgbClr val="FFFFFF"/>
                </a:solidFill>
              </a:defRPr>
            </a:lvl1pPr>
          </a:lstStyle>
          <a:p>
            <a:pPr/>
            <a:r>
              <a:t>SUDOKU 2</a:t>
            </a:r>
          </a:p>
        </p:txBody>
      </p:sp>
      <p:grpSp>
        <p:nvGrpSpPr>
          <p:cNvPr id="634" name="Group"/>
          <p:cNvGrpSpPr/>
          <p:nvPr/>
        </p:nvGrpSpPr>
        <p:grpSpPr>
          <a:xfrm>
            <a:off x="9879023" y="5285479"/>
            <a:ext cx="3102878" cy="4458889"/>
            <a:chOff x="0" y="0"/>
            <a:chExt cx="3102877" cy="4458887"/>
          </a:xfrm>
        </p:grpSpPr>
        <p:grpSp>
          <p:nvGrpSpPr>
            <p:cNvPr id="615" name="Group"/>
            <p:cNvGrpSpPr/>
            <p:nvPr/>
          </p:nvGrpSpPr>
          <p:grpSpPr>
            <a:xfrm>
              <a:off x="0" y="2460499"/>
              <a:ext cx="1120900" cy="1990227"/>
              <a:chOff x="0" y="0"/>
              <a:chExt cx="1120899" cy="1990225"/>
            </a:xfrm>
          </p:grpSpPr>
          <p:sp>
            <p:nvSpPr>
              <p:cNvPr id="611" name="Rectangle"/>
              <p:cNvSpPr/>
              <p:nvPr/>
            </p:nvSpPr>
            <p:spPr>
              <a:xfrm>
                <a:off x="0" y="0"/>
                <a:ext cx="1120900"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614" name="Group"/>
              <p:cNvGrpSpPr/>
              <p:nvPr/>
            </p:nvGrpSpPr>
            <p:grpSpPr>
              <a:xfrm>
                <a:off x="162231" y="227251"/>
                <a:ext cx="811178" cy="1650812"/>
                <a:chOff x="-1" y="0"/>
                <a:chExt cx="811176" cy="1650810"/>
              </a:xfrm>
            </p:grpSpPr>
            <p:pic>
              <p:nvPicPr>
                <p:cNvPr id="612" name="Image" descr="Image"/>
                <p:cNvPicPr>
                  <a:picLocks noChangeAspect="1"/>
                </p:cNvPicPr>
                <p:nvPr/>
              </p:nvPicPr>
              <p:blipFill>
                <a:blip r:embed="rId6">
                  <a:extLst/>
                </a:blip>
                <a:stretch>
                  <a:fillRect/>
                </a:stretch>
              </p:blipFill>
              <p:spPr>
                <a:xfrm>
                  <a:off x="-2" y="730356"/>
                  <a:ext cx="750374" cy="920454"/>
                </a:xfrm>
                <a:prstGeom prst="rect">
                  <a:avLst/>
                </a:prstGeom>
                <a:ln w="12700" cap="flat">
                  <a:noFill/>
                  <a:miter lim="400000"/>
                </a:ln>
                <a:effectLst/>
              </p:spPr>
            </p:pic>
            <p:pic>
              <p:nvPicPr>
                <p:cNvPr id="613" name="Image" descr="Image"/>
                <p:cNvPicPr>
                  <a:picLocks noChangeAspect="1"/>
                </p:cNvPicPr>
                <p:nvPr/>
              </p:nvPicPr>
              <p:blipFill>
                <a:blip r:embed="rId7">
                  <a:extLst/>
                </a:blip>
                <a:stretch>
                  <a:fillRect/>
                </a:stretch>
              </p:blipFill>
              <p:spPr>
                <a:xfrm>
                  <a:off x="60804" y="-1"/>
                  <a:ext cx="750372" cy="782284"/>
                </a:xfrm>
                <a:prstGeom prst="rect">
                  <a:avLst/>
                </a:prstGeom>
                <a:ln w="12700" cap="flat">
                  <a:noFill/>
                  <a:miter lim="400000"/>
                </a:ln>
                <a:effectLst/>
              </p:spPr>
            </p:pic>
          </p:grpSp>
        </p:grpSp>
        <p:sp>
          <p:nvSpPr>
            <p:cNvPr id="616" name="Rectangle"/>
            <p:cNvSpPr/>
            <p:nvPr/>
          </p:nvSpPr>
          <p:spPr>
            <a:xfrm>
              <a:off x="1981977" y="0"/>
              <a:ext cx="1120901"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617" name="Rectangle"/>
            <p:cNvSpPr/>
            <p:nvPr/>
          </p:nvSpPr>
          <p:spPr>
            <a:xfrm>
              <a:off x="63500" y="0"/>
              <a:ext cx="1120900"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620" name="Group"/>
            <p:cNvGrpSpPr/>
            <p:nvPr/>
          </p:nvGrpSpPr>
          <p:grpSpPr>
            <a:xfrm>
              <a:off x="2131887" y="57143"/>
              <a:ext cx="739955" cy="1669548"/>
              <a:chOff x="0" y="0"/>
              <a:chExt cx="739954" cy="1669546"/>
            </a:xfrm>
          </p:grpSpPr>
          <p:pic>
            <p:nvPicPr>
              <p:cNvPr id="618" name="Image" descr="Image"/>
              <p:cNvPicPr>
                <a:picLocks noChangeAspect="1"/>
              </p:cNvPicPr>
              <p:nvPr/>
            </p:nvPicPr>
            <p:blipFill>
              <a:blip r:embed="rId8">
                <a:extLst/>
              </a:blip>
              <a:stretch>
                <a:fillRect/>
              </a:stretch>
            </p:blipFill>
            <p:spPr>
              <a:xfrm>
                <a:off x="-1" y="729304"/>
                <a:ext cx="739955" cy="940243"/>
              </a:xfrm>
              <a:prstGeom prst="rect">
                <a:avLst/>
              </a:prstGeom>
              <a:ln w="12700" cap="flat">
                <a:noFill/>
                <a:miter lim="400000"/>
              </a:ln>
              <a:effectLst/>
            </p:spPr>
          </p:pic>
          <p:pic>
            <p:nvPicPr>
              <p:cNvPr id="619" name="Image" descr="Image"/>
              <p:cNvPicPr>
                <a:picLocks noChangeAspect="1"/>
              </p:cNvPicPr>
              <p:nvPr/>
            </p:nvPicPr>
            <p:blipFill>
              <a:blip r:embed="rId7">
                <a:extLst/>
              </a:blip>
              <a:stretch>
                <a:fillRect/>
              </a:stretch>
            </p:blipFill>
            <p:spPr>
              <a:xfrm>
                <a:off x="-1" y="0"/>
                <a:ext cx="739955" cy="771424"/>
              </a:xfrm>
              <a:prstGeom prst="rect">
                <a:avLst/>
              </a:prstGeom>
              <a:ln w="12700" cap="flat">
                <a:noFill/>
                <a:miter lim="400000"/>
              </a:ln>
              <a:effectLst/>
            </p:spPr>
          </p:pic>
        </p:grpSp>
        <p:grpSp>
          <p:nvGrpSpPr>
            <p:cNvPr id="625" name="Group"/>
            <p:cNvGrpSpPr/>
            <p:nvPr/>
          </p:nvGrpSpPr>
          <p:grpSpPr>
            <a:xfrm>
              <a:off x="1979512" y="2468661"/>
              <a:ext cx="1120902" cy="1990227"/>
              <a:chOff x="0" y="0"/>
              <a:chExt cx="1120900" cy="1990225"/>
            </a:xfrm>
          </p:grpSpPr>
          <p:sp>
            <p:nvSpPr>
              <p:cNvPr id="621" name="Rectangle"/>
              <p:cNvSpPr/>
              <p:nvPr/>
            </p:nvSpPr>
            <p:spPr>
              <a:xfrm>
                <a:off x="0" y="0"/>
                <a:ext cx="1120901"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624" name="Group"/>
              <p:cNvGrpSpPr/>
              <p:nvPr/>
            </p:nvGrpSpPr>
            <p:grpSpPr>
              <a:xfrm>
                <a:off x="154864" y="186404"/>
                <a:ext cx="811176" cy="1690783"/>
                <a:chOff x="0" y="0"/>
                <a:chExt cx="811174" cy="1690781"/>
              </a:xfrm>
            </p:grpSpPr>
            <p:pic>
              <p:nvPicPr>
                <p:cNvPr id="622" name="Image" descr="Image"/>
                <p:cNvPicPr>
                  <a:picLocks noChangeAspect="1"/>
                </p:cNvPicPr>
                <p:nvPr/>
              </p:nvPicPr>
              <p:blipFill>
                <a:blip r:embed="rId9">
                  <a:extLst/>
                </a:blip>
                <a:stretch>
                  <a:fillRect/>
                </a:stretch>
              </p:blipFill>
              <p:spPr>
                <a:xfrm>
                  <a:off x="0" y="766533"/>
                  <a:ext cx="811175" cy="924248"/>
                </a:xfrm>
                <a:prstGeom prst="rect">
                  <a:avLst/>
                </a:prstGeom>
                <a:ln w="12700" cap="flat">
                  <a:noFill/>
                  <a:miter lim="400000"/>
                </a:ln>
                <a:effectLst/>
              </p:spPr>
            </p:pic>
            <p:pic>
              <p:nvPicPr>
                <p:cNvPr id="623" name="Image" descr="Image"/>
                <p:cNvPicPr>
                  <a:picLocks noChangeAspect="1"/>
                </p:cNvPicPr>
                <p:nvPr/>
              </p:nvPicPr>
              <p:blipFill>
                <a:blip r:embed="rId7">
                  <a:extLst/>
                </a:blip>
                <a:stretch>
                  <a:fillRect/>
                </a:stretch>
              </p:blipFill>
              <p:spPr>
                <a:xfrm>
                  <a:off x="41904" y="-1"/>
                  <a:ext cx="727367" cy="758302"/>
                </a:xfrm>
                <a:prstGeom prst="rect">
                  <a:avLst/>
                </a:prstGeom>
                <a:ln w="12700" cap="flat">
                  <a:noFill/>
                  <a:miter lim="400000"/>
                </a:ln>
                <a:effectLst/>
              </p:spPr>
            </p:pic>
          </p:grpSp>
        </p:grpSp>
        <p:grpSp>
          <p:nvGrpSpPr>
            <p:cNvPr id="630" name="Group"/>
            <p:cNvGrpSpPr/>
            <p:nvPr/>
          </p:nvGrpSpPr>
          <p:grpSpPr>
            <a:xfrm>
              <a:off x="1028111" y="1180065"/>
              <a:ext cx="1120905" cy="1990229"/>
              <a:chOff x="0" y="0"/>
              <a:chExt cx="1120904" cy="1990227"/>
            </a:xfrm>
          </p:grpSpPr>
          <p:sp>
            <p:nvSpPr>
              <p:cNvPr id="626" name="Rectangle"/>
              <p:cNvSpPr/>
              <p:nvPr/>
            </p:nvSpPr>
            <p:spPr>
              <a:xfrm>
                <a:off x="-1" y="-1"/>
                <a:ext cx="1120905" cy="1990229"/>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629" name="Group"/>
              <p:cNvGrpSpPr/>
              <p:nvPr/>
            </p:nvGrpSpPr>
            <p:grpSpPr>
              <a:xfrm>
                <a:off x="88900" y="127337"/>
                <a:ext cx="911863" cy="1615524"/>
                <a:chOff x="0" y="0"/>
                <a:chExt cx="911862" cy="1615523"/>
              </a:xfrm>
            </p:grpSpPr>
            <p:pic>
              <p:nvPicPr>
                <p:cNvPr id="627" name="Image" descr="Image"/>
                <p:cNvPicPr>
                  <a:picLocks noChangeAspect="1"/>
                </p:cNvPicPr>
                <p:nvPr/>
              </p:nvPicPr>
              <p:blipFill>
                <a:blip r:embed="rId10">
                  <a:extLst/>
                </a:blip>
                <a:stretch>
                  <a:fillRect/>
                </a:stretch>
              </p:blipFill>
              <p:spPr>
                <a:xfrm>
                  <a:off x="-1" y="716736"/>
                  <a:ext cx="872814" cy="898788"/>
                </a:xfrm>
                <a:prstGeom prst="rect">
                  <a:avLst/>
                </a:prstGeom>
                <a:ln w="12700" cap="flat">
                  <a:noFill/>
                  <a:miter lim="400000"/>
                </a:ln>
                <a:effectLst/>
              </p:spPr>
            </p:pic>
            <p:pic>
              <p:nvPicPr>
                <p:cNvPr id="628" name="Image" descr="Image"/>
                <p:cNvPicPr>
                  <a:picLocks noChangeAspect="1"/>
                </p:cNvPicPr>
                <p:nvPr/>
              </p:nvPicPr>
              <p:blipFill>
                <a:blip r:embed="rId7">
                  <a:extLst/>
                </a:blip>
                <a:stretch>
                  <a:fillRect/>
                </a:stretch>
              </p:blipFill>
              <p:spPr>
                <a:xfrm>
                  <a:off x="184985" y="-1"/>
                  <a:ext cx="726878" cy="757790"/>
                </a:xfrm>
                <a:prstGeom prst="rect">
                  <a:avLst/>
                </a:prstGeom>
                <a:ln w="12700" cap="flat">
                  <a:noFill/>
                  <a:miter lim="400000"/>
                </a:ln>
                <a:effectLst/>
              </p:spPr>
            </p:pic>
          </p:grpSp>
        </p:grpSp>
        <p:grpSp>
          <p:nvGrpSpPr>
            <p:cNvPr id="633" name="Group"/>
            <p:cNvGrpSpPr/>
            <p:nvPr/>
          </p:nvGrpSpPr>
          <p:grpSpPr>
            <a:xfrm>
              <a:off x="200077" y="48060"/>
              <a:ext cx="847748" cy="1657770"/>
              <a:chOff x="0" y="0"/>
              <a:chExt cx="847746" cy="1657768"/>
            </a:xfrm>
          </p:grpSpPr>
          <p:pic>
            <p:nvPicPr>
              <p:cNvPr id="631" name="Image" descr="Image"/>
              <p:cNvPicPr>
                <a:picLocks noChangeAspect="1"/>
              </p:cNvPicPr>
              <p:nvPr/>
            </p:nvPicPr>
            <p:blipFill>
              <a:blip r:embed="rId7">
                <a:extLst/>
              </a:blip>
              <a:stretch>
                <a:fillRect/>
              </a:stretch>
            </p:blipFill>
            <p:spPr>
              <a:xfrm>
                <a:off x="-1" y="-1"/>
                <a:ext cx="711336" cy="741588"/>
              </a:xfrm>
              <a:prstGeom prst="rect">
                <a:avLst/>
              </a:prstGeom>
              <a:ln w="12700" cap="flat">
                <a:noFill/>
                <a:miter lim="400000"/>
              </a:ln>
              <a:effectLst/>
            </p:spPr>
          </p:pic>
          <p:pic>
            <p:nvPicPr>
              <p:cNvPr id="632" name="Image" descr="Image"/>
              <p:cNvPicPr>
                <a:picLocks noChangeAspect="1"/>
              </p:cNvPicPr>
              <p:nvPr/>
            </p:nvPicPr>
            <p:blipFill>
              <a:blip r:embed="rId11">
                <a:extLst/>
              </a:blip>
              <a:stretch>
                <a:fillRect/>
              </a:stretch>
            </p:blipFill>
            <p:spPr>
              <a:xfrm>
                <a:off x="39214" y="696904"/>
                <a:ext cx="808533" cy="960865"/>
              </a:xfrm>
              <a:prstGeom prst="rect">
                <a:avLst/>
              </a:prstGeom>
              <a:ln w="12700" cap="flat">
                <a:noFill/>
                <a:miter lim="400000"/>
              </a:ln>
              <a:effectLst/>
            </p:spPr>
          </p:pic>
        </p:grpSp>
      </p:grpSp>
      <p:grpSp>
        <p:nvGrpSpPr>
          <p:cNvPr id="664" name="Group"/>
          <p:cNvGrpSpPr/>
          <p:nvPr/>
        </p:nvGrpSpPr>
        <p:grpSpPr>
          <a:xfrm>
            <a:off x="13147" y="5390544"/>
            <a:ext cx="2872739" cy="4350358"/>
            <a:chOff x="0" y="0"/>
            <a:chExt cx="2872737" cy="4350356"/>
          </a:xfrm>
        </p:grpSpPr>
        <p:sp>
          <p:nvSpPr>
            <p:cNvPr id="635" name="Rectangle"/>
            <p:cNvSpPr/>
            <p:nvPr/>
          </p:nvSpPr>
          <p:spPr>
            <a:xfrm>
              <a:off x="0" y="0"/>
              <a:ext cx="2872738" cy="4350357"/>
            </a:xfrm>
            <a:prstGeom prst="rect">
              <a:avLst/>
            </a:prstGeom>
            <a:solidFill>
              <a:schemeClr val="accent1"/>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638" name="Group"/>
            <p:cNvGrpSpPr/>
            <p:nvPr/>
          </p:nvGrpSpPr>
          <p:grpSpPr>
            <a:xfrm>
              <a:off x="2698" y="1268727"/>
              <a:ext cx="747742" cy="1110222"/>
              <a:chOff x="0" y="-1"/>
              <a:chExt cx="747741" cy="1110220"/>
            </a:xfrm>
          </p:grpSpPr>
          <p:pic>
            <p:nvPicPr>
              <p:cNvPr id="636" name="Image" descr="Image"/>
              <p:cNvPicPr>
                <a:picLocks noChangeAspect="1"/>
              </p:cNvPicPr>
              <p:nvPr/>
            </p:nvPicPr>
            <p:blipFill>
              <a:blip r:embed="rId10">
                <a:extLst/>
              </a:blip>
              <a:stretch>
                <a:fillRect/>
              </a:stretch>
            </p:blipFill>
            <p:spPr>
              <a:xfrm>
                <a:off x="-1" y="340223"/>
                <a:ext cx="747743" cy="769997"/>
              </a:xfrm>
              <a:prstGeom prst="rect">
                <a:avLst/>
              </a:prstGeom>
              <a:ln w="12700" cap="flat">
                <a:noFill/>
                <a:miter lim="400000"/>
              </a:ln>
              <a:effectLst/>
            </p:spPr>
          </p:pic>
          <p:pic>
            <p:nvPicPr>
              <p:cNvPr id="637" name="Image" descr="Image"/>
              <p:cNvPicPr>
                <a:picLocks noChangeAspect="1"/>
              </p:cNvPicPr>
              <p:nvPr/>
            </p:nvPicPr>
            <p:blipFill>
              <a:blip r:embed="rId12">
                <a:extLst/>
              </a:blip>
              <a:stretch>
                <a:fillRect/>
              </a:stretch>
            </p:blipFill>
            <p:spPr>
              <a:xfrm rot="20640000">
                <a:off x="197001" y="43269"/>
                <a:ext cx="353739" cy="282989"/>
              </a:xfrm>
              <a:prstGeom prst="rect">
                <a:avLst/>
              </a:prstGeom>
              <a:ln w="12700" cap="flat">
                <a:noFill/>
                <a:miter lim="400000"/>
              </a:ln>
              <a:effectLst/>
            </p:spPr>
          </p:pic>
        </p:grpSp>
        <p:grpSp>
          <p:nvGrpSpPr>
            <p:cNvPr id="641" name="Group"/>
            <p:cNvGrpSpPr/>
            <p:nvPr/>
          </p:nvGrpSpPr>
          <p:grpSpPr>
            <a:xfrm>
              <a:off x="1957865" y="1082933"/>
              <a:ext cx="912175" cy="1183718"/>
              <a:chOff x="0" y="-1"/>
              <a:chExt cx="912173" cy="1183716"/>
            </a:xfrm>
          </p:grpSpPr>
          <p:pic>
            <p:nvPicPr>
              <p:cNvPr id="639" name="Image" descr="Image"/>
              <p:cNvPicPr>
                <a:picLocks noChangeAspect="1"/>
              </p:cNvPicPr>
              <p:nvPr/>
            </p:nvPicPr>
            <p:blipFill>
              <a:blip r:embed="rId9">
                <a:extLst/>
              </a:blip>
              <a:stretch>
                <a:fillRect/>
              </a:stretch>
            </p:blipFill>
            <p:spPr>
              <a:xfrm>
                <a:off x="164450" y="331764"/>
                <a:ext cx="747724" cy="851952"/>
              </a:xfrm>
              <a:prstGeom prst="rect">
                <a:avLst/>
              </a:prstGeom>
              <a:ln w="12700" cap="flat">
                <a:noFill/>
                <a:miter lim="400000"/>
              </a:ln>
              <a:effectLst/>
            </p:spPr>
          </p:pic>
          <p:pic>
            <p:nvPicPr>
              <p:cNvPr id="640" name="Image" descr="Image"/>
              <p:cNvPicPr>
                <a:picLocks noChangeAspect="1"/>
              </p:cNvPicPr>
              <p:nvPr/>
            </p:nvPicPr>
            <p:blipFill>
              <a:blip r:embed="rId12">
                <a:extLst/>
              </a:blip>
              <a:stretch>
                <a:fillRect/>
              </a:stretch>
            </p:blipFill>
            <p:spPr>
              <a:xfrm flipH="1" rot="840000">
                <a:off x="28976" y="38584"/>
                <a:ext cx="353736" cy="282989"/>
              </a:xfrm>
              <a:prstGeom prst="rect">
                <a:avLst/>
              </a:prstGeom>
              <a:ln w="12700" cap="flat">
                <a:noFill/>
                <a:miter lim="400000"/>
              </a:ln>
              <a:effectLst/>
            </p:spPr>
          </p:pic>
        </p:grpSp>
        <p:pic>
          <p:nvPicPr>
            <p:cNvPr id="642" name="Image" descr="Image"/>
            <p:cNvPicPr>
              <a:picLocks noChangeAspect="1"/>
            </p:cNvPicPr>
            <p:nvPr/>
          </p:nvPicPr>
          <p:blipFill>
            <a:blip r:embed="rId13">
              <a:extLst/>
            </a:blip>
            <a:stretch>
              <a:fillRect/>
            </a:stretch>
          </p:blipFill>
          <p:spPr>
            <a:xfrm>
              <a:off x="441588" y="337539"/>
              <a:ext cx="1617041" cy="1227939"/>
            </a:xfrm>
            <a:prstGeom prst="rect">
              <a:avLst/>
            </a:prstGeom>
            <a:ln w="12700" cap="flat">
              <a:noFill/>
              <a:miter lim="400000"/>
            </a:ln>
            <a:effectLst/>
          </p:spPr>
        </p:pic>
        <p:grpSp>
          <p:nvGrpSpPr>
            <p:cNvPr id="649" name="Group"/>
            <p:cNvGrpSpPr/>
            <p:nvPr/>
          </p:nvGrpSpPr>
          <p:grpSpPr>
            <a:xfrm>
              <a:off x="221634" y="1503164"/>
              <a:ext cx="966988" cy="1967868"/>
              <a:chOff x="0" y="-1"/>
              <a:chExt cx="966986" cy="1967867"/>
            </a:xfrm>
          </p:grpSpPr>
          <p:pic>
            <p:nvPicPr>
              <p:cNvPr id="643" name="Image" descr="Image"/>
              <p:cNvPicPr>
                <a:picLocks noChangeAspect="1"/>
              </p:cNvPicPr>
              <p:nvPr/>
            </p:nvPicPr>
            <p:blipFill>
              <a:blip r:embed="rId11">
                <a:extLst/>
              </a:blip>
              <a:stretch>
                <a:fillRect/>
              </a:stretch>
            </p:blipFill>
            <p:spPr>
              <a:xfrm>
                <a:off x="-1" y="1079270"/>
                <a:ext cx="747723" cy="888596"/>
              </a:xfrm>
              <a:prstGeom prst="rect">
                <a:avLst/>
              </a:prstGeom>
              <a:ln w="12700" cap="flat">
                <a:noFill/>
                <a:miter lim="400000"/>
              </a:ln>
              <a:effectLst/>
            </p:spPr>
          </p:pic>
          <p:grpSp>
            <p:nvGrpSpPr>
              <p:cNvPr id="648" name="Group"/>
              <p:cNvGrpSpPr/>
              <p:nvPr/>
            </p:nvGrpSpPr>
            <p:grpSpPr>
              <a:xfrm>
                <a:off x="403371" y="-2"/>
                <a:ext cx="563616" cy="1106354"/>
                <a:chOff x="-1" y="0"/>
                <a:chExt cx="563615" cy="1106353"/>
              </a:xfrm>
            </p:grpSpPr>
            <p:grpSp>
              <p:nvGrpSpPr>
                <p:cNvPr id="646" name="Group"/>
                <p:cNvGrpSpPr/>
                <p:nvPr/>
              </p:nvGrpSpPr>
              <p:grpSpPr>
                <a:xfrm>
                  <a:off x="-2" y="294443"/>
                  <a:ext cx="563616" cy="811910"/>
                  <a:chOff x="0" y="0"/>
                  <a:chExt cx="563615" cy="811909"/>
                </a:xfrm>
              </p:grpSpPr>
              <p:pic>
                <p:nvPicPr>
                  <p:cNvPr id="644" name="Image" descr="Image"/>
                  <p:cNvPicPr>
                    <a:picLocks noChangeAspect="1"/>
                  </p:cNvPicPr>
                  <p:nvPr/>
                </p:nvPicPr>
                <p:blipFill>
                  <a:blip r:embed="rId14">
                    <a:extLst/>
                  </a:blip>
                  <a:stretch>
                    <a:fillRect/>
                  </a:stretch>
                </p:blipFill>
                <p:spPr>
                  <a:xfrm rot="19980000">
                    <a:off x="42323" y="498860"/>
                    <a:ext cx="301230" cy="258774"/>
                  </a:xfrm>
                  <a:prstGeom prst="rect">
                    <a:avLst/>
                  </a:prstGeom>
                  <a:ln w="12700" cap="flat">
                    <a:noFill/>
                    <a:miter lim="400000"/>
                  </a:ln>
                  <a:effectLst/>
                </p:spPr>
              </p:pic>
              <p:pic>
                <p:nvPicPr>
                  <p:cNvPr id="645" name="Image" descr="Image"/>
                  <p:cNvPicPr>
                    <a:picLocks noChangeAspect="1"/>
                  </p:cNvPicPr>
                  <p:nvPr/>
                </p:nvPicPr>
                <p:blipFill>
                  <a:blip r:embed="rId15">
                    <a:extLst/>
                  </a:blip>
                  <a:stretch>
                    <a:fillRect/>
                  </a:stretch>
                </p:blipFill>
                <p:spPr>
                  <a:xfrm rot="19380000">
                    <a:off x="77737" y="100315"/>
                    <a:ext cx="436827" cy="309170"/>
                  </a:xfrm>
                  <a:prstGeom prst="rect">
                    <a:avLst/>
                  </a:prstGeom>
                  <a:ln w="12700" cap="flat">
                    <a:noFill/>
                    <a:miter lim="400000"/>
                  </a:ln>
                  <a:effectLst/>
                </p:spPr>
              </p:pic>
            </p:grpSp>
            <p:pic>
              <p:nvPicPr>
                <p:cNvPr id="647" name="Image" descr="Image"/>
                <p:cNvPicPr>
                  <a:picLocks noChangeAspect="1"/>
                </p:cNvPicPr>
                <p:nvPr/>
              </p:nvPicPr>
              <p:blipFill>
                <a:blip r:embed="rId16">
                  <a:extLst/>
                </a:blip>
                <a:stretch>
                  <a:fillRect/>
                </a:stretch>
              </p:blipFill>
              <p:spPr>
                <a:xfrm rot="21180000">
                  <a:off x="178535" y="20981"/>
                  <a:ext cx="363362" cy="311050"/>
                </a:xfrm>
                <a:prstGeom prst="rect">
                  <a:avLst/>
                </a:prstGeom>
                <a:ln w="12700" cap="flat">
                  <a:noFill/>
                  <a:miter lim="400000"/>
                </a:ln>
                <a:effectLst/>
              </p:spPr>
            </p:pic>
          </p:grpSp>
        </p:grpSp>
        <p:grpSp>
          <p:nvGrpSpPr>
            <p:cNvPr id="656" name="Group"/>
            <p:cNvGrpSpPr/>
            <p:nvPr/>
          </p:nvGrpSpPr>
          <p:grpSpPr>
            <a:xfrm>
              <a:off x="1510168" y="1514330"/>
              <a:ext cx="1169891" cy="1987459"/>
              <a:chOff x="-1" y="-1"/>
              <a:chExt cx="1169889" cy="1987458"/>
            </a:xfrm>
          </p:grpSpPr>
          <p:pic>
            <p:nvPicPr>
              <p:cNvPr id="650" name="Image" descr="Image"/>
              <p:cNvPicPr>
                <a:picLocks noChangeAspect="1"/>
              </p:cNvPicPr>
              <p:nvPr/>
            </p:nvPicPr>
            <p:blipFill>
              <a:blip r:embed="rId8">
                <a:extLst/>
              </a:blip>
              <a:stretch>
                <a:fillRect/>
              </a:stretch>
            </p:blipFill>
            <p:spPr>
              <a:xfrm>
                <a:off x="422165" y="1037345"/>
                <a:ext cx="747724" cy="950112"/>
              </a:xfrm>
              <a:prstGeom prst="rect">
                <a:avLst/>
              </a:prstGeom>
              <a:ln w="12700" cap="flat">
                <a:noFill/>
                <a:miter lim="400000"/>
              </a:ln>
              <a:effectLst/>
            </p:spPr>
          </p:pic>
          <p:grpSp>
            <p:nvGrpSpPr>
              <p:cNvPr id="655" name="Group"/>
              <p:cNvGrpSpPr/>
              <p:nvPr/>
            </p:nvGrpSpPr>
            <p:grpSpPr>
              <a:xfrm>
                <a:off x="-2" y="-2"/>
                <a:ext cx="659096" cy="1088632"/>
                <a:chOff x="0" y="0"/>
                <a:chExt cx="659094" cy="1088631"/>
              </a:xfrm>
            </p:grpSpPr>
            <p:grpSp>
              <p:nvGrpSpPr>
                <p:cNvPr id="653" name="Group"/>
                <p:cNvGrpSpPr/>
                <p:nvPr/>
              </p:nvGrpSpPr>
              <p:grpSpPr>
                <a:xfrm>
                  <a:off x="78748" y="291444"/>
                  <a:ext cx="580347" cy="797187"/>
                  <a:chOff x="0" y="-1"/>
                  <a:chExt cx="580345" cy="797186"/>
                </a:xfrm>
              </p:grpSpPr>
              <p:pic>
                <p:nvPicPr>
                  <p:cNvPr id="651" name="Image" descr="Image"/>
                  <p:cNvPicPr>
                    <a:picLocks noChangeAspect="1"/>
                  </p:cNvPicPr>
                  <p:nvPr/>
                </p:nvPicPr>
                <p:blipFill>
                  <a:blip r:embed="rId14">
                    <a:extLst/>
                  </a:blip>
                  <a:stretch>
                    <a:fillRect/>
                  </a:stretch>
                </p:blipFill>
                <p:spPr>
                  <a:xfrm flipH="1" rot="1440000">
                    <a:off x="239510" y="488337"/>
                    <a:ext cx="301230" cy="258774"/>
                  </a:xfrm>
                  <a:prstGeom prst="rect">
                    <a:avLst/>
                  </a:prstGeom>
                  <a:ln w="12700" cap="flat">
                    <a:noFill/>
                    <a:miter lim="400000"/>
                  </a:ln>
                  <a:effectLst/>
                </p:spPr>
              </p:pic>
              <p:pic>
                <p:nvPicPr>
                  <p:cNvPr id="652" name="Image" descr="Image"/>
                  <p:cNvPicPr>
                    <a:picLocks noChangeAspect="1"/>
                  </p:cNvPicPr>
                  <p:nvPr/>
                </p:nvPicPr>
                <p:blipFill>
                  <a:blip r:embed="rId15">
                    <a:extLst/>
                  </a:blip>
                  <a:stretch>
                    <a:fillRect/>
                  </a:stretch>
                </p:blipFill>
                <p:spPr>
                  <a:xfrm flipH="1" rot="2040000">
                    <a:off x="49101" y="95705"/>
                    <a:ext cx="436828" cy="309170"/>
                  </a:xfrm>
                  <a:prstGeom prst="rect">
                    <a:avLst/>
                  </a:prstGeom>
                  <a:ln w="12700" cap="flat">
                    <a:noFill/>
                    <a:miter lim="400000"/>
                  </a:ln>
                  <a:effectLst/>
                </p:spPr>
              </p:pic>
            </p:grpSp>
            <p:pic>
              <p:nvPicPr>
                <p:cNvPr id="654" name="Image" descr="Image"/>
                <p:cNvPicPr>
                  <a:picLocks noChangeAspect="1"/>
                </p:cNvPicPr>
                <p:nvPr/>
              </p:nvPicPr>
              <p:blipFill>
                <a:blip r:embed="rId16">
                  <a:extLst/>
                </a:blip>
                <a:stretch>
                  <a:fillRect/>
                </a:stretch>
              </p:blipFill>
              <p:spPr>
                <a:xfrm rot="240000">
                  <a:off x="10406" y="12294"/>
                  <a:ext cx="363363" cy="311050"/>
                </a:xfrm>
                <a:prstGeom prst="rect">
                  <a:avLst/>
                </a:prstGeom>
                <a:ln w="12700" cap="flat">
                  <a:noFill/>
                  <a:miter lim="400000"/>
                </a:ln>
                <a:effectLst/>
              </p:spPr>
            </p:pic>
          </p:grpSp>
        </p:grpSp>
        <p:grpSp>
          <p:nvGrpSpPr>
            <p:cNvPr id="663" name="Group"/>
            <p:cNvGrpSpPr/>
            <p:nvPr/>
          </p:nvGrpSpPr>
          <p:grpSpPr>
            <a:xfrm>
              <a:off x="1062517" y="1653857"/>
              <a:ext cx="747723" cy="2159653"/>
              <a:chOff x="0" y="0"/>
              <a:chExt cx="747721" cy="2159652"/>
            </a:xfrm>
          </p:grpSpPr>
          <p:pic>
            <p:nvPicPr>
              <p:cNvPr id="657" name="Image" descr="Image"/>
              <p:cNvPicPr>
                <a:picLocks noChangeAspect="1"/>
              </p:cNvPicPr>
              <p:nvPr/>
            </p:nvPicPr>
            <p:blipFill>
              <a:blip r:embed="rId6">
                <a:extLst/>
              </a:blip>
              <a:stretch>
                <a:fillRect/>
              </a:stretch>
            </p:blipFill>
            <p:spPr>
              <a:xfrm>
                <a:off x="0" y="1242448"/>
                <a:ext cx="747723" cy="917205"/>
              </a:xfrm>
              <a:prstGeom prst="rect">
                <a:avLst/>
              </a:prstGeom>
              <a:ln w="12700" cap="flat">
                <a:noFill/>
                <a:miter lim="400000"/>
              </a:ln>
              <a:effectLst/>
            </p:spPr>
          </p:pic>
          <p:grpSp>
            <p:nvGrpSpPr>
              <p:cNvPr id="662" name="Group"/>
              <p:cNvGrpSpPr/>
              <p:nvPr/>
            </p:nvGrpSpPr>
            <p:grpSpPr>
              <a:xfrm>
                <a:off x="76389" y="-1"/>
                <a:ext cx="534523" cy="1189265"/>
                <a:chOff x="0" y="0"/>
                <a:chExt cx="534521" cy="1189264"/>
              </a:xfrm>
            </p:grpSpPr>
            <p:grpSp>
              <p:nvGrpSpPr>
                <p:cNvPr id="660" name="Group"/>
                <p:cNvGrpSpPr/>
                <p:nvPr/>
              </p:nvGrpSpPr>
              <p:grpSpPr>
                <a:xfrm>
                  <a:off x="14605" y="341025"/>
                  <a:ext cx="519917" cy="848239"/>
                  <a:chOff x="0" y="-1"/>
                  <a:chExt cx="519915" cy="848238"/>
                </a:xfrm>
              </p:grpSpPr>
              <p:pic>
                <p:nvPicPr>
                  <p:cNvPr id="658" name="Image" descr="Image"/>
                  <p:cNvPicPr>
                    <a:picLocks noChangeAspect="1"/>
                  </p:cNvPicPr>
                  <p:nvPr/>
                </p:nvPicPr>
                <p:blipFill>
                  <a:blip r:embed="rId14">
                    <a:extLst/>
                  </a:blip>
                  <a:stretch>
                    <a:fillRect/>
                  </a:stretch>
                </p:blipFill>
                <p:spPr>
                  <a:xfrm flipH="1" rot="2340000">
                    <a:off x="132676" y="523514"/>
                    <a:ext cx="301231" cy="258773"/>
                  </a:xfrm>
                  <a:prstGeom prst="rect">
                    <a:avLst/>
                  </a:prstGeom>
                  <a:ln w="12700" cap="flat">
                    <a:noFill/>
                    <a:miter lim="400000"/>
                  </a:ln>
                  <a:effectLst/>
                </p:spPr>
              </p:pic>
              <p:pic>
                <p:nvPicPr>
                  <p:cNvPr id="659" name="Image" descr="Image"/>
                  <p:cNvPicPr>
                    <a:picLocks noChangeAspect="1"/>
                  </p:cNvPicPr>
                  <p:nvPr/>
                </p:nvPicPr>
                <p:blipFill>
                  <a:blip r:embed="rId15">
                    <a:extLst/>
                  </a:blip>
                  <a:stretch>
                    <a:fillRect/>
                  </a:stretch>
                </p:blipFill>
                <p:spPr>
                  <a:xfrm flipH="1" rot="2940000">
                    <a:off x="41545" y="111668"/>
                    <a:ext cx="436826" cy="309170"/>
                  </a:xfrm>
                  <a:prstGeom prst="rect">
                    <a:avLst/>
                  </a:prstGeom>
                  <a:ln w="12700" cap="flat">
                    <a:noFill/>
                    <a:miter lim="400000"/>
                  </a:ln>
                  <a:effectLst/>
                </p:spPr>
              </p:pic>
            </p:grpSp>
            <p:pic>
              <p:nvPicPr>
                <p:cNvPr id="661" name="Image" descr="Image"/>
                <p:cNvPicPr>
                  <a:picLocks noChangeAspect="1"/>
                </p:cNvPicPr>
                <p:nvPr/>
              </p:nvPicPr>
              <p:blipFill>
                <a:blip r:embed="rId16">
                  <a:extLst/>
                </a:blip>
                <a:stretch>
                  <a:fillRect/>
                </a:stretch>
              </p:blipFill>
              <p:spPr>
                <a:xfrm rot="1140000">
                  <a:off x="40735" y="50676"/>
                  <a:ext cx="363364" cy="311049"/>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40" name="Group"/>
          <p:cNvGrpSpPr/>
          <p:nvPr/>
        </p:nvGrpSpPr>
        <p:grpSpPr>
          <a:xfrm>
            <a:off x="3774091" y="176887"/>
            <a:ext cx="5456621" cy="5532517"/>
            <a:chOff x="-2" y="-1"/>
            <a:chExt cx="5456620" cy="5532515"/>
          </a:xfrm>
        </p:grpSpPr>
        <p:pic>
          <p:nvPicPr>
            <p:cNvPr id="668" name="Screen Shot 2019-06-18 at 10.29.53 AM.png" descr="Screen Shot 2019-06-18 at 10.29.53 AM.png"/>
            <p:cNvPicPr>
              <a:picLocks noChangeAspect="1"/>
            </p:cNvPicPr>
            <p:nvPr/>
          </p:nvPicPr>
          <p:blipFill>
            <a:blip r:embed="rId3">
              <a:extLst/>
            </a:blip>
            <a:stretch>
              <a:fillRect/>
            </a:stretch>
          </p:blipFill>
          <p:spPr>
            <a:xfrm>
              <a:off x="9141" y="-2"/>
              <a:ext cx="2615715" cy="2642586"/>
            </a:xfrm>
            <a:prstGeom prst="rect">
              <a:avLst/>
            </a:prstGeom>
            <a:ln w="12700" cap="flat">
              <a:noFill/>
              <a:miter lim="400000"/>
            </a:ln>
            <a:effectLst/>
          </p:spPr>
        </p:pic>
        <p:pic>
          <p:nvPicPr>
            <p:cNvPr id="669" name="Screen Shot 2019-06-18 at 10.29.53 AM.png" descr="Screen Shot 2019-06-18 at 10.29.53 AM.png"/>
            <p:cNvPicPr>
              <a:picLocks noChangeAspect="1"/>
            </p:cNvPicPr>
            <p:nvPr/>
          </p:nvPicPr>
          <p:blipFill>
            <a:blip r:embed="rId3">
              <a:extLst/>
            </a:blip>
            <a:stretch>
              <a:fillRect/>
            </a:stretch>
          </p:blipFill>
          <p:spPr>
            <a:xfrm>
              <a:off x="2836330" y="-2"/>
              <a:ext cx="2615713" cy="2642586"/>
            </a:xfrm>
            <a:prstGeom prst="rect">
              <a:avLst/>
            </a:prstGeom>
            <a:ln w="12700" cap="flat">
              <a:noFill/>
              <a:miter lim="400000"/>
            </a:ln>
            <a:effectLst/>
          </p:spPr>
        </p:pic>
        <p:pic>
          <p:nvPicPr>
            <p:cNvPr id="670" name="Screen Shot 2019-06-18 at 10.29.53 AM.png" descr="Screen Shot 2019-06-18 at 10.29.53 AM.png"/>
            <p:cNvPicPr>
              <a:picLocks noChangeAspect="1"/>
            </p:cNvPicPr>
            <p:nvPr/>
          </p:nvPicPr>
          <p:blipFill>
            <a:blip r:embed="rId3">
              <a:extLst/>
            </a:blip>
            <a:stretch>
              <a:fillRect/>
            </a:stretch>
          </p:blipFill>
          <p:spPr>
            <a:xfrm>
              <a:off x="9141" y="2889928"/>
              <a:ext cx="2615715" cy="2642587"/>
            </a:xfrm>
            <a:prstGeom prst="rect">
              <a:avLst/>
            </a:prstGeom>
            <a:ln w="12700" cap="flat">
              <a:noFill/>
              <a:miter lim="400000"/>
            </a:ln>
            <a:effectLst/>
          </p:spPr>
        </p:pic>
        <p:pic>
          <p:nvPicPr>
            <p:cNvPr id="671" name="Screen Shot 2019-06-18 at 10.29.53 AM.png" descr="Screen Shot 2019-06-18 at 10.29.53 AM.png"/>
            <p:cNvPicPr>
              <a:picLocks noChangeAspect="1"/>
            </p:cNvPicPr>
            <p:nvPr/>
          </p:nvPicPr>
          <p:blipFill>
            <a:blip r:embed="rId3">
              <a:extLst/>
            </a:blip>
            <a:stretch>
              <a:fillRect/>
            </a:stretch>
          </p:blipFill>
          <p:spPr>
            <a:xfrm>
              <a:off x="2836330" y="2889928"/>
              <a:ext cx="2615713" cy="2642587"/>
            </a:xfrm>
            <a:prstGeom prst="rect">
              <a:avLst/>
            </a:prstGeom>
            <a:ln w="12700" cap="flat">
              <a:noFill/>
              <a:miter lim="400000"/>
            </a:ln>
            <a:effectLst/>
          </p:spPr>
        </p:pic>
        <p:grpSp>
          <p:nvGrpSpPr>
            <p:cNvPr id="688" name="Group"/>
            <p:cNvGrpSpPr/>
            <p:nvPr/>
          </p:nvGrpSpPr>
          <p:grpSpPr>
            <a:xfrm>
              <a:off x="-3" y="2689291"/>
              <a:ext cx="2624862" cy="147650"/>
              <a:chOff x="-1" y="0"/>
              <a:chExt cx="2624861" cy="147649"/>
            </a:xfrm>
          </p:grpSpPr>
          <p:grpSp>
            <p:nvGrpSpPr>
              <p:cNvPr id="679" name="Group"/>
              <p:cNvGrpSpPr/>
              <p:nvPr/>
            </p:nvGrpSpPr>
            <p:grpSpPr>
              <a:xfrm>
                <a:off x="-2" y="6285"/>
                <a:ext cx="1277067" cy="141365"/>
                <a:chOff x="0" y="0"/>
                <a:chExt cx="1277066" cy="141363"/>
              </a:xfrm>
            </p:grpSpPr>
            <p:pic>
              <p:nvPicPr>
                <p:cNvPr id="672" name="Image" descr="Image"/>
                <p:cNvPicPr>
                  <a:picLocks noChangeAspect="1"/>
                </p:cNvPicPr>
                <p:nvPr/>
              </p:nvPicPr>
              <p:blipFill>
                <a:blip r:embed="rId4">
                  <a:extLst/>
                </a:blip>
                <a:stretch>
                  <a:fillRect/>
                </a:stretch>
              </p:blipFill>
              <p:spPr>
                <a:xfrm>
                  <a:off x="-1" y="-1"/>
                  <a:ext cx="167123" cy="134906"/>
                </a:xfrm>
                <a:prstGeom prst="rect">
                  <a:avLst/>
                </a:prstGeom>
                <a:ln w="12700" cap="flat">
                  <a:noFill/>
                  <a:miter lim="400000"/>
                </a:ln>
                <a:effectLst/>
              </p:spPr>
            </p:pic>
            <p:pic>
              <p:nvPicPr>
                <p:cNvPr id="673" name="Image" descr="Image"/>
                <p:cNvPicPr>
                  <a:picLocks noChangeAspect="1"/>
                </p:cNvPicPr>
                <p:nvPr/>
              </p:nvPicPr>
              <p:blipFill>
                <a:blip r:embed="rId4">
                  <a:extLst/>
                </a:blip>
                <a:stretch>
                  <a:fillRect/>
                </a:stretch>
              </p:blipFill>
              <p:spPr>
                <a:xfrm>
                  <a:off x="185299" y="-1"/>
                  <a:ext cx="167123" cy="134906"/>
                </a:xfrm>
                <a:prstGeom prst="rect">
                  <a:avLst/>
                </a:prstGeom>
                <a:ln w="12700" cap="flat">
                  <a:noFill/>
                  <a:miter lim="400000"/>
                </a:ln>
                <a:effectLst/>
              </p:spPr>
            </p:pic>
            <p:pic>
              <p:nvPicPr>
                <p:cNvPr id="674" name="Image" descr="Image"/>
                <p:cNvPicPr>
                  <a:picLocks noChangeAspect="1"/>
                </p:cNvPicPr>
                <p:nvPr/>
              </p:nvPicPr>
              <p:blipFill>
                <a:blip r:embed="rId4">
                  <a:extLst/>
                </a:blip>
                <a:stretch>
                  <a:fillRect/>
                </a:stretch>
              </p:blipFill>
              <p:spPr>
                <a:xfrm>
                  <a:off x="369670" y="-1"/>
                  <a:ext cx="167123" cy="134906"/>
                </a:xfrm>
                <a:prstGeom prst="rect">
                  <a:avLst/>
                </a:prstGeom>
                <a:ln w="12700" cap="flat">
                  <a:noFill/>
                  <a:miter lim="400000"/>
                </a:ln>
                <a:effectLst/>
              </p:spPr>
            </p:pic>
            <p:pic>
              <p:nvPicPr>
                <p:cNvPr id="675" name="Image" descr="Image"/>
                <p:cNvPicPr>
                  <a:picLocks noChangeAspect="1"/>
                </p:cNvPicPr>
                <p:nvPr/>
              </p:nvPicPr>
              <p:blipFill>
                <a:blip r:embed="rId4">
                  <a:extLst/>
                </a:blip>
                <a:stretch>
                  <a:fillRect/>
                </a:stretch>
              </p:blipFill>
              <p:spPr>
                <a:xfrm>
                  <a:off x="554970" y="-1"/>
                  <a:ext cx="167124" cy="134906"/>
                </a:xfrm>
                <a:prstGeom prst="rect">
                  <a:avLst/>
                </a:prstGeom>
                <a:ln w="12700" cap="flat">
                  <a:noFill/>
                  <a:miter lim="400000"/>
                </a:ln>
                <a:effectLst/>
              </p:spPr>
            </p:pic>
            <p:pic>
              <p:nvPicPr>
                <p:cNvPr id="676" name="Image" descr="Image"/>
                <p:cNvPicPr>
                  <a:picLocks noChangeAspect="1"/>
                </p:cNvPicPr>
                <p:nvPr/>
              </p:nvPicPr>
              <p:blipFill>
                <a:blip r:embed="rId4">
                  <a:extLst/>
                </a:blip>
                <a:stretch>
                  <a:fillRect/>
                </a:stretch>
              </p:blipFill>
              <p:spPr>
                <a:xfrm>
                  <a:off x="740271" y="-1"/>
                  <a:ext cx="167123" cy="134906"/>
                </a:xfrm>
                <a:prstGeom prst="rect">
                  <a:avLst/>
                </a:prstGeom>
                <a:ln w="12700" cap="flat">
                  <a:noFill/>
                  <a:miter lim="400000"/>
                </a:ln>
                <a:effectLst/>
              </p:spPr>
            </p:pic>
            <p:pic>
              <p:nvPicPr>
                <p:cNvPr id="677" name="Image" descr="Image"/>
                <p:cNvPicPr>
                  <a:picLocks noChangeAspect="1"/>
                </p:cNvPicPr>
                <p:nvPr/>
              </p:nvPicPr>
              <p:blipFill>
                <a:blip r:embed="rId4">
                  <a:extLst/>
                </a:blip>
                <a:stretch>
                  <a:fillRect/>
                </a:stretch>
              </p:blipFill>
              <p:spPr>
                <a:xfrm>
                  <a:off x="924642" y="-1"/>
                  <a:ext cx="167123" cy="134906"/>
                </a:xfrm>
                <a:prstGeom prst="rect">
                  <a:avLst/>
                </a:prstGeom>
                <a:ln w="12700" cap="flat">
                  <a:noFill/>
                  <a:miter lim="400000"/>
                </a:ln>
                <a:effectLst/>
              </p:spPr>
            </p:pic>
            <p:pic>
              <p:nvPicPr>
                <p:cNvPr id="678" name="Image" descr="Image"/>
                <p:cNvPicPr>
                  <a:picLocks noChangeAspect="1"/>
                </p:cNvPicPr>
                <p:nvPr/>
              </p:nvPicPr>
              <p:blipFill>
                <a:blip r:embed="rId4">
                  <a:extLst/>
                </a:blip>
                <a:stretch>
                  <a:fillRect/>
                </a:stretch>
              </p:blipFill>
              <p:spPr>
                <a:xfrm>
                  <a:off x="1109942" y="6459"/>
                  <a:ext cx="167124" cy="134905"/>
                </a:xfrm>
                <a:prstGeom prst="rect">
                  <a:avLst/>
                </a:prstGeom>
                <a:ln w="12700" cap="flat">
                  <a:noFill/>
                  <a:miter lim="400000"/>
                </a:ln>
                <a:effectLst/>
              </p:spPr>
            </p:pic>
          </p:grpSp>
          <p:grpSp>
            <p:nvGrpSpPr>
              <p:cNvPr id="687" name="Group"/>
              <p:cNvGrpSpPr/>
              <p:nvPr/>
            </p:nvGrpSpPr>
            <p:grpSpPr>
              <a:xfrm>
                <a:off x="1347794" y="-1"/>
                <a:ext cx="1277066" cy="141364"/>
                <a:chOff x="0" y="0"/>
                <a:chExt cx="1277065" cy="141362"/>
              </a:xfrm>
            </p:grpSpPr>
            <p:pic>
              <p:nvPicPr>
                <p:cNvPr id="680" name="Image" descr="Image"/>
                <p:cNvPicPr>
                  <a:picLocks noChangeAspect="1"/>
                </p:cNvPicPr>
                <p:nvPr/>
              </p:nvPicPr>
              <p:blipFill>
                <a:blip r:embed="rId4">
                  <a:extLst/>
                </a:blip>
                <a:stretch>
                  <a:fillRect/>
                </a:stretch>
              </p:blipFill>
              <p:spPr>
                <a:xfrm>
                  <a:off x="0" y="-1"/>
                  <a:ext cx="167122" cy="134905"/>
                </a:xfrm>
                <a:prstGeom prst="rect">
                  <a:avLst/>
                </a:prstGeom>
                <a:ln w="12700" cap="flat">
                  <a:noFill/>
                  <a:miter lim="400000"/>
                </a:ln>
                <a:effectLst/>
              </p:spPr>
            </p:pic>
            <p:pic>
              <p:nvPicPr>
                <p:cNvPr id="681" name="Image" descr="Image"/>
                <p:cNvPicPr>
                  <a:picLocks noChangeAspect="1"/>
                </p:cNvPicPr>
                <p:nvPr/>
              </p:nvPicPr>
              <p:blipFill>
                <a:blip r:embed="rId4">
                  <a:extLst/>
                </a:blip>
                <a:stretch>
                  <a:fillRect/>
                </a:stretch>
              </p:blipFill>
              <p:spPr>
                <a:xfrm>
                  <a:off x="185299" y="-1"/>
                  <a:ext cx="167123" cy="134905"/>
                </a:xfrm>
                <a:prstGeom prst="rect">
                  <a:avLst/>
                </a:prstGeom>
                <a:ln w="12700" cap="flat">
                  <a:noFill/>
                  <a:miter lim="400000"/>
                </a:ln>
                <a:effectLst/>
              </p:spPr>
            </p:pic>
            <p:pic>
              <p:nvPicPr>
                <p:cNvPr id="682" name="Image" descr="Image"/>
                <p:cNvPicPr>
                  <a:picLocks noChangeAspect="1"/>
                </p:cNvPicPr>
                <p:nvPr/>
              </p:nvPicPr>
              <p:blipFill>
                <a:blip r:embed="rId4">
                  <a:extLst/>
                </a:blip>
                <a:stretch>
                  <a:fillRect/>
                </a:stretch>
              </p:blipFill>
              <p:spPr>
                <a:xfrm>
                  <a:off x="369670" y="-1"/>
                  <a:ext cx="167124" cy="134905"/>
                </a:xfrm>
                <a:prstGeom prst="rect">
                  <a:avLst/>
                </a:prstGeom>
                <a:ln w="12700" cap="flat">
                  <a:noFill/>
                  <a:miter lim="400000"/>
                </a:ln>
                <a:effectLst/>
              </p:spPr>
            </p:pic>
            <p:pic>
              <p:nvPicPr>
                <p:cNvPr id="683" name="Image" descr="Image"/>
                <p:cNvPicPr>
                  <a:picLocks noChangeAspect="1"/>
                </p:cNvPicPr>
                <p:nvPr/>
              </p:nvPicPr>
              <p:blipFill>
                <a:blip r:embed="rId4">
                  <a:extLst/>
                </a:blip>
                <a:stretch>
                  <a:fillRect/>
                </a:stretch>
              </p:blipFill>
              <p:spPr>
                <a:xfrm>
                  <a:off x="554971" y="-1"/>
                  <a:ext cx="167123" cy="134905"/>
                </a:xfrm>
                <a:prstGeom prst="rect">
                  <a:avLst/>
                </a:prstGeom>
                <a:ln w="12700" cap="flat">
                  <a:noFill/>
                  <a:miter lim="400000"/>
                </a:ln>
                <a:effectLst/>
              </p:spPr>
            </p:pic>
            <p:pic>
              <p:nvPicPr>
                <p:cNvPr id="684" name="Image" descr="Image"/>
                <p:cNvPicPr>
                  <a:picLocks noChangeAspect="1"/>
                </p:cNvPicPr>
                <p:nvPr/>
              </p:nvPicPr>
              <p:blipFill>
                <a:blip r:embed="rId4">
                  <a:extLst/>
                </a:blip>
                <a:stretch>
                  <a:fillRect/>
                </a:stretch>
              </p:blipFill>
              <p:spPr>
                <a:xfrm>
                  <a:off x="740271" y="-1"/>
                  <a:ext cx="167124" cy="134905"/>
                </a:xfrm>
                <a:prstGeom prst="rect">
                  <a:avLst/>
                </a:prstGeom>
                <a:ln w="12700" cap="flat">
                  <a:noFill/>
                  <a:miter lim="400000"/>
                </a:ln>
                <a:effectLst/>
              </p:spPr>
            </p:pic>
            <p:pic>
              <p:nvPicPr>
                <p:cNvPr id="685" name="Image" descr="Image"/>
                <p:cNvPicPr>
                  <a:picLocks noChangeAspect="1"/>
                </p:cNvPicPr>
                <p:nvPr/>
              </p:nvPicPr>
              <p:blipFill>
                <a:blip r:embed="rId4">
                  <a:extLst/>
                </a:blip>
                <a:stretch>
                  <a:fillRect/>
                </a:stretch>
              </p:blipFill>
              <p:spPr>
                <a:xfrm>
                  <a:off x="924643" y="-1"/>
                  <a:ext cx="167123" cy="134905"/>
                </a:xfrm>
                <a:prstGeom prst="rect">
                  <a:avLst/>
                </a:prstGeom>
                <a:ln w="12700" cap="flat">
                  <a:noFill/>
                  <a:miter lim="400000"/>
                </a:ln>
                <a:effectLst/>
              </p:spPr>
            </p:pic>
            <p:pic>
              <p:nvPicPr>
                <p:cNvPr id="686" name="Image" descr="Image"/>
                <p:cNvPicPr>
                  <a:picLocks noChangeAspect="1"/>
                </p:cNvPicPr>
                <p:nvPr/>
              </p:nvPicPr>
              <p:blipFill>
                <a:blip r:embed="rId4">
                  <a:extLst/>
                </a:blip>
                <a:stretch>
                  <a:fillRect/>
                </a:stretch>
              </p:blipFill>
              <p:spPr>
                <a:xfrm>
                  <a:off x="1109943" y="6459"/>
                  <a:ext cx="167123" cy="134904"/>
                </a:xfrm>
                <a:prstGeom prst="rect">
                  <a:avLst/>
                </a:prstGeom>
                <a:ln w="12700" cap="flat">
                  <a:noFill/>
                  <a:miter lim="400000"/>
                </a:ln>
                <a:effectLst/>
              </p:spPr>
            </p:pic>
          </p:grpSp>
        </p:grpSp>
        <p:grpSp>
          <p:nvGrpSpPr>
            <p:cNvPr id="705" name="Group"/>
            <p:cNvGrpSpPr/>
            <p:nvPr/>
          </p:nvGrpSpPr>
          <p:grpSpPr>
            <a:xfrm>
              <a:off x="2619526" y="2960585"/>
              <a:ext cx="173844" cy="2501275"/>
              <a:chOff x="-1" y="0"/>
              <a:chExt cx="173843" cy="2501273"/>
            </a:xfrm>
          </p:grpSpPr>
          <p:grpSp>
            <p:nvGrpSpPr>
              <p:cNvPr id="696" name="Group"/>
              <p:cNvGrpSpPr/>
              <p:nvPr/>
            </p:nvGrpSpPr>
            <p:grpSpPr>
              <a:xfrm>
                <a:off x="-2" y="1311096"/>
                <a:ext cx="173845" cy="1190177"/>
                <a:chOff x="-1" y="0"/>
                <a:chExt cx="173843" cy="1190176"/>
              </a:xfrm>
            </p:grpSpPr>
            <p:pic>
              <p:nvPicPr>
                <p:cNvPr id="689" name="Image" descr="Image"/>
                <p:cNvPicPr>
                  <a:picLocks noChangeAspect="1"/>
                </p:cNvPicPr>
                <p:nvPr/>
              </p:nvPicPr>
              <p:blipFill>
                <a:blip r:embed="rId4">
                  <a:extLst/>
                </a:blip>
                <a:stretch>
                  <a:fillRect/>
                </a:stretch>
              </p:blipFill>
              <p:spPr>
                <a:xfrm>
                  <a:off x="-2" y="0"/>
                  <a:ext cx="173845" cy="140321"/>
                </a:xfrm>
                <a:prstGeom prst="rect">
                  <a:avLst/>
                </a:prstGeom>
                <a:ln w="12700" cap="flat">
                  <a:noFill/>
                  <a:miter lim="400000"/>
                </a:ln>
                <a:effectLst/>
              </p:spPr>
            </p:pic>
            <p:pic>
              <p:nvPicPr>
                <p:cNvPr id="690" name="Image" descr="Image"/>
                <p:cNvPicPr>
                  <a:picLocks noChangeAspect="1"/>
                </p:cNvPicPr>
                <p:nvPr/>
              </p:nvPicPr>
              <p:blipFill>
                <a:blip r:embed="rId4">
                  <a:extLst/>
                </a:blip>
                <a:stretch>
                  <a:fillRect/>
                </a:stretch>
              </p:blipFill>
              <p:spPr>
                <a:xfrm>
                  <a:off x="-2" y="174975"/>
                  <a:ext cx="173845" cy="140321"/>
                </a:xfrm>
                <a:prstGeom prst="rect">
                  <a:avLst/>
                </a:prstGeom>
                <a:ln w="12700" cap="flat">
                  <a:noFill/>
                  <a:miter lim="400000"/>
                </a:ln>
                <a:effectLst/>
              </p:spPr>
            </p:pic>
            <p:pic>
              <p:nvPicPr>
                <p:cNvPr id="691" name="Image" descr="Image"/>
                <p:cNvPicPr>
                  <a:picLocks noChangeAspect="1"/>
                </p:cNvPicPr>
                <p:nvPr/>
              </p:nvPicPr>
              <p:blipFill>
                <a:blip r:embed="rId4">
                  <a:extLst/>
                </a:blip>
                <a:stretch>
                  <a:fillRect/>
                </a:stretch>
              </p:blipFill>
              <p:spPr>
                <a:xfrm>
                  <a:off x="-2" y="349950"/>
                  <a:ext cx="173845" cy="140324"/>
                </a:xfrm>
                <a:prstGeom prst="rect">
                  <a:avLst/>
                </a:prstGeom>
                <a:ln w="12700" cap="flat">
                  <a:noFill/>
                  <a:miter lim="400000"/>
                </a:ln>
                <a:effectLst/>
              </p:spPr>
            </p:pic>
            <p:pic>
              <p:nvPicPr>
                <p:cNvPr id="692" name="Image" descr="Image"/>
                <p:cNvPicPr>
                  <a:picLocks noChangeAspect="1"/>
                </p:cNvPicPr>
                <p:nvPr/>
              </p:nvPicPr>
              <p:blipFill>
                <a:blip r:embed="rId4">
                  <a:extLst/>
                </a:blip>
                <a:stretch>
                  <a:fillRect/>
                </a:stretch>
              </p:blipFill>
              <p:spPr>
                <a:xfrm>
                  <a:off x="-2" y="524928"/>
                  <a:ext cx="173845" cy="140321"/>
                </a:xfrm>
                <a:prstGeom prst="rect">
                  <a:avLst/>
                </a:prstGeom>
                <a:ln w="12700" cap="flat">
                  <a:noFill/>
                  <a:miter lim="400000"/>
                </a:ln>
                <a:effectLst/>
              </p:spPr>
            </p:pic>
            <p:pic>
              <p:nvPicPr>
                <p:cNvPr id="693" name="Image" descr="Image"/>
                <p:cNvPicPr>
                  <a:picLocks noChangeAspect="1"/>
                </p:cNvPicPr>
                <p:nvPr/>
              </p:nvPicPr>
              <p:blipFill>
                <a:blip r:embed="rId4">
                  <a:extLst/>
                </a:blip>
                <a:stretch>
                  <a:fillRect/>
                </a:stretch>
              </p:blipFill>
              <p:spPr>
                <a:xfrm>
                  <a:off x="-2" y="699903"/>
                  <a:ext cx="173845" cy="140323"/>
                </a:xfrm>
                <a:prstGeom prst="rect">
                  <a:avLst/>
                </a:prstGeom>
                <a:ln w="12700" cap="flat">
                  <a:noFill/>
                  <a:miter lim="400000"/>
                </a:ln>
                <a:effectLst/>
              </p:spPr>
            </p:pic>
            <p:pic>
              <p:nvPicPr>
                <p:cNvPr id="694" name="Image" descr="Image"/>
                <p:cNvPicPr>
                  <a:picLocks noChangeAspect="1"/>
                </p:cNvPicPr>
                <p:nvPr/>
              </p:nvPicPr>
              <p:blipFill>
                <a:blip r:embed="rId4">
                  <a:extLst/>
                </a:blip>
                <a:stretch>
                  <a:fillRect/>
                </a:stretch>
              </p:blipFill>
              <p:spPr>
                <a:xfrm>
                  <a:off x="-2" y="874880"/>
                  <a:ext cx="173845" cy="140322"/>
                </a:xfrm>
                <a:prstGeom prst="rect">
                  <a:avLst/>
                </a:prstGeom>
                <a:ln w="12700" cap="flat">
                  <a:noFill/>
                  <a:miter lim="400000"/>
                </a:ln>
                <a:effectLst/>
              </p:spPr>
            </p:pic>
            <p:pic>
              <p:nvPicPr>
                <p:cNvPr id="695" name="Image" descr="Image"/>
                <p:cNvPicPr>
                  <a:picLocks noChangeAspect="1"/>
                </p:cNvPicPr>
                <p:nvPr/>
              </p:nvPicPr>
              <p:blipFill>
                <a:blip r:embed="rId4">
                  <a:extLst/>
                </a:blip>
                <a:stretch>
                  <a:fillRect/>
                </a:stretch>
              </p:blipFill>
              <p:spPr>
                <a:xfrm>
                  <a:off x="-2" y="1049856"/>
                  <a:ext cx="173845" cy="140321"/>
                </a:xfrm>
                <a:prstGeom prst="rect">
                  <a:avLst/>
                </a:prstGeom>
                <a:ln w="12700" cap="flat">
                  <a:noFill/>
                  <a:miter lim="400000"/>
                </a:ln>
                <a:effectLst/>
              </p:spPr>
            </p:pic>
          </p:grpSp>
          <p:grpSp>
            <p:nvGrpSpPr>
              <p:cNvPr id="704" name="Group"/>
              <p:cNvGrpSpPr/>
              <p:nvPr/>
            </p:nvGrpSpPr>
            <p:grpSpPr>
              <a:xfrm>
                <a:off x="-2" y="-1"/>
                <a:ext cx="173845" cy="1190176"/>
                <a:chOff x="-1" y="0"/>
                <a:chExt cx="173843" cy="1190175"/>
              </a:xfrm>
            </p:grpSpPr>
            <p:pic>
              <p:nvPicPr>
                <p:cNvPr id="697" name="Image" descr="Image"/>
                <p:cNvPicPr>
                  <a:picLocks noChangeAspect="1"/>
                </p:cNvPicPr>
                <p:nvPr/>
              </p:nvPicPr>
              <p:blipFill>
                <a:blip r:embed="rId4">
                  <a:extLst/>
                </a:blip>
                <a:stretch>
                  <a:fillRect/>
                </a:stretch>
              </p:blipFill>
              <p:spPr>
                <a:xfrm>
                  <a:off x="-2" y="0"/>
                  <a:ext cx="173845" cy="140321"/>
                </a:xfrm>
                <a:prstGeom prst="rect">
                  <a:avLst/>
                </a:prstGeom>
                <a:ln w="12700" cap="flat">
                  <a:noFill/>
                  <a:miter lim="400000"/>
                </a:ln>
                <a:effectLst/>
              </p:spPr>
            </p:pic>
            <p:pic>
              <p:nvPicPr>
                <p:cNvPr id="698" name="Image" descr="Image"/>
                <p:cNvPicPr>
                  <a:picLocks noChangeAspect="1"/>
                </p:cNvPicPr>
                <p:nvPr/>
              </p:nvPicPr>
              <p:blipFill>
                <a:blip r:embed="rId4">
                  <a:extLst/>
                </a:blip>
                <a:stretch>
                  <a:fillRect/>
                </a:stretch>
              </p:blipFill>
              <p:spPr>
                <a:xfrm>
                  <a:off x="-2" y="174975"/>
                  <a:ext cx="173845" cy="140321"/>
                </a:xfrm>
                <a:prstGeom prst="rect">
                  <a:avLst/>
                </a:prstGeom>
                <a:ln w="12700" cap="flat">
                  <a:noFill/>
                  <a:miter lim="400000"/>
                </a:ln>
                <a:effectLst/>
              </p:spPr>
            </p:pic>
            <p:pic>
              <p:nvPicPr>
                <p:cNvPr id="699" name="Image" descr="Image"/>
                <p:cNvPicPr>
                  <a:picLocks noChangeAspect="1"/>
                </p:cNvPicPr>
                <p:nvPr/>
              </p:nvPicPr>
              <p:blipFill>
                <a:blip r:embed="rId4">
                  <a:extLst/>
                </a:blip>
                <a:stretch>
                  <a:fillRect/>
                </a:stretch>
              </p:blipFill>
              <p:spPr>
                <a:xfrm>
                  <a:off x="-2" y="349950"/>
                  <a:ext cx="173845" cy="140323"/>
                </a:xfrm>
                <a:prstGeom prst="rect">
                  <a:avLst/>
                </a:prstGeom>
                <a:ln w="12700" cap="flat">
                  <a:noFill/>
                  <a:miter lim="400000"/>
                </a:ln>
                <a:effectLst/>
              </p:spPr>
            </p:pic>
            <p:pic>
              <p:nvPicPr>
                <p:cNvPr id="700" name="Image" descr="Image"/>
                <p:cNvPicPr>
                  <a:picLocks noChangeAspect="1"/>
                </p:cNvPicPr>
                <p:nvPr/>
              </p:nvPicPr>
              <p:blipFill>
                <a:blip r:embed="rId4">
                  <a:extLst/>
                </a:blip>
                <a:stretch>
                  <a:fillRect/>
                </a:stretch>
              </p:blipFill>
              <p:spPr>
                <a:xfrm>
                  <a:off x="-2" y="524927"/>
                  <a:ext cx="173845" cy="140322"/>
                </a:xfrm>
                <a:prstGeom prst="rect">
                  <a:avLst/>
                </a:prstGeom>
                <a:ln w="12700" cap="flat">
                  <a:noFill/>
                  <a:miter lim="400000"/>
                </a:ln>
                <a:effectLst/>
              </p:spPr>
            </p:pic>
            <p:pic>
              <p:nvPicPr>
                <p:cNvPr id="701" name="Image" descr="Image"/>
                <p:cNvPicPr>
                  <a:picLocks noChangeAspect="1"/>
                </p:cNvPicPr>
                <p:nvPr/>
              </p:nvPicPr>
              <p:blipFill>
                <a:blip r:embed="rId4">
                  <a:extLst/>
                </a:blip>
                <a:stretch>
                  <a:fillRect/>
                </a:stretch>
              </p:blipFill>
              <p:spPr>
                <a:xfrm>
                  <a:off x="-2" y="699903"/>
                  <a:ext cx="173845" cy="140322"/>
                </a:xfrm>
                <a:prstGeom prst="rect">
                  <a:avLst/>
                </a:prstGeom>
                <a:ln w="12700" cap="flat">
                  <a:noFill/>
                  <a:miter lim="400000"/>
                </a:ln>
                <a:effectLst/>
              </p:spPr>
            </p:pic>
            <p:pic>
              <p:nvPicPr>
                <p:cNvPr id="702" name="Image" descr="Image"/>
                <p:cNvPicPr>
                  <a:picLocks noChangeAspect="1"/>
                </p:cNvPicPr>
                <p:nvPr/>
              </p:nvPicPr>
              <p:blipFill>
                <a:blip r:embed="rId4">
                  <a:extLst/>
                </a:blip>
                <a:stretch>
                  <a:fillRect/>
                </a:stretch>
              </p:blipFill>
              <p:spPr>
                <a:xfrm>
                  <a:off x="-2" y="874879"/>
                  <a:ext cx="173845" cy="140322"/>
                </a:xfrm>
                <a:prstGeom prst="rect">
                  <a:avLst/>
                </a:prstGeom>
                <a:ln w="12700" cap="flat">
                  <a:noFill/>
                  <a:miter lim="400000"/>
                </a:ln>
                <a:effectLst/>
              </p:spPr>
            </p:pic>
            <p:pic>
              <p:nvPicPr>
                <p:cNvPr id="703" name="Image" descr="Image"/>
                <p:cNvPicPr>
                  <a:picLocks noChangeAspect="1"/>
                </p:cNvPicPr>
                <p:nvPr/>
              </p:nvPicPr>
              <p:blipFill>
                <a:blip r:embed="rId4">
                  <a:extLst/>
                </a:blip>
                <a:stretch>
                  <a:fillRect/>
                </a:stretch>
              </p:blipFill>
              <p:spPr>
                <a:xfrm>
                  <a:off x="-2" y="1049855"/>
                  <a:ext cx="173845" cy="140321"/>
                </a:xfrm>
                <a:prstGeom prst="rect">
                  <a:avLst/>
                </a:prstGeom>
                <a:ln w="12700" cap="flat">
                  <a:noFill/>
                  <a:miter lim="400000"/>
                </a:ln>
                <a:effectLst/>
              </p:spPr>
            </p:pic>
          </p:grpSp>
        </p:grpSp>
        <p:grpSp>
          <p:nvGrpSpPr>
            <p:cNvPr id="722" name="Group"/>
            <p:cNvGrpSpPr/>
            <p:nvPr/>
          </p:nvGrpSpPr>
          <p:grpSpPr>
            <a:xfrm>
              <a:off x="2628484" y="58085"/>
              <a:ext cx="173844" cy="2501274"/>
              <a:chOff x="-1" y="0"/>
              <a:chExt cx="173843" cy="2501273"/>
            </a:xfrm>
          </p:grpSpPr>
          <p:grpSp>
            <p:nvGrpSpPr>
              <p:cNvPr id="713" name="Group"/>
              <p:cNvGrpSpPr/>
              <p:nvPr/>
            </p:nvGrpSpPr>
            <p:grpSpPr>
              <a:xfrm>
                <a:off x="-2" y="1311096"/>
                <a:ext cx="173845" cy="1190177"/>
                <a:chOff x="-1" y="0"/>
                <a:chExt cx="173843" cy="1190176"/>
              </a:xfrm>
            </p:grpSpPr>
            <p:pic>
              <p:nvPicPr>
                <p:cNvPr id="706" name="Image" descr="Image"/>
                <p:cNvPicPr>
                  <a:picLocks noChangeAspect="1"/>
                </p:cNvPicPr>
                <p:nvPr/>
              </p:nvPicPr>
              <p:blipFill>
                <a:blip r:embed="rId4">
                  <a:extLst/>
                </a:blip>
                <a:stretch>
                  <a:fillRect/>
                </a:stretch>
              </p:blipFill>
              <p:spPr>
                <a:xfrm>
                  <a:off x="-2" y="0"/>
                  <a:ext cx="173845" cy="140321"/>
                </a:xfrm>
                <a:prstGeom prst="rect">
                  <a:avLst/>
                </a:prstGeom>
                <a:ln w="12700" cap="flat">
                  <a:noFill/>
                  <a:miter lim="400000"/>
                </a:ln>
                <a:effectLst/>
              </p:spPr>
            </p:pic>
            <p:pic>
              <p:nvPicPr>
                <p:cNvPr id="707" name="Image" descr="Image"/>
                <p:cNvPicPr>
                  <a:picLocks noChangeAspect="1"/>
                </p:cNvPicPr>
                <p:nvPr/>
              </p:nvPicPr>
              <p:blipFill>
                <a:blip r:embed="rId4">
                  <a:extLst/>
                </a:blip>
                <a:stretch>
                  <a:fillRect/>
                </a:stretch>
              </p:blipFill>
              <p:spPr>
                <a:xfrm>
                  <a:off x="-2" y="174975"/>
                  <a:ext cx="173845" cy="140321"/>
                </a:xfrm>
                <a:prstGeom prst="rect">
                  <a:avLst/>
                </a:prstGeom>
                <a:ln w="12700" cap="flat">
                  <a:noFill/>
                  <a:miter lim="400000"/>
                </a:ln>
                <a:effectLst/>
              </p:spPr>
            </p:pic>
            <p:pic>
              <p:nvPicPr>
                <p:cNvPr id="708" name="Image" descr="Image"/>
                <p:cNvPicPr>
                  <a:picLocks noChangeAspect="1"/>
                </p:cNvPicPr>
                <p:nvPr/>
              </p:nvPicPr>
              <p:blipFill>
                <a:blip r:embed="rId4">
                  <a:extLst/>
                </a:blip>
                <a:stretch>
                  <a:fillRect/>
                </a:stretch>
              </p:blipFill>
              <p:spPr>
                <a:xfrm>
                  <a:off x="-2" y="349950"/>
                  <a:ext cx="173845" cy="140324"/>
                </a:xfrm>
                <a:prstGeom prst="rect">
                  <a:avLst/>
                </a:prstGeom>
                <a:ln w="12700" cap="flat">
                  <a:noFill/>
                  <a:miter lim="400000"/>
                </a:ln>
                <a:effectLst/>
              </p:spPr>
            </p:pic>
            <p:pic>
              <p:nvPicPr>
                <p:cNvPr id="709" name="Image" descr="Image"/>
                <p:cNvPicPr>
                  <a:picLocks noChangeAspect="1"/>
                </p:cNvPicPr>
                <p:nvPr/>
              </p:nvPicPr>
              <p:blipFill>
                <a:blip r:embed="rId4">
                  <a:extLst/>
                </a:blip>
                <a:stretch>
                  <a:fillRect/>
                </a:stretch>
              </p:blipFill>
              <p:spPr>
                <a:xfrm>
                  <a:off x="-2" y="524928"/>
                  <a:ext cx="173845" cy="140321"/>
                </a:xfrm>
                <a:prstGeom prst="rect">
                  <a:avLst/>
                </a:prstGeom>
                <a:ln w="12700" cap="flat">
                  <a:noFill/>
                  <a:miter lim="400000"/>
                </a:ln>
                <a:effectLst/>
              </p:spPr>
            </p:pic>
            <p:pic>
              <p:nvPicPr>
                <p:cNvPr id="710" name="Image" descr="Image"/>
                <p:cNvPicPr>
                  <a:picLocks noChangeAspect="1"/>
                </p:cNvPicPr>
                <p:nvPr/>
              </p:nvPicPr>
              <p:blipFill>
                <a:blip r:embed="rId4">
                  <a:extLst/>
                </a:blip>
                <a:stretch>
                  <a:fillRect/>
                </a:stretch>
              </p:blipFill>
              <p:spPr>
                <a:xfrm>
                  <a:off x="-2" y="699903"/>
                  <a:ext cx="173845" cy="140323"/>
                </a:xfrm>
                <a:prstGeom prst="rect">
                  <a:avLst/>
                </a:prstGeom>
                <a:ln w="12700" cap="flat">
                  <a:noFill/>
                  <a:miter lim="400000"/>
                </a:ln>
                <a:effectLst/>
              </p:spPr>
            </p:pic>
            <p:pic>
              <p:nvPicPr>
                <p:cNvPr id="711" name="Image" descr="Image"/>
                <p:cNvPicPr>
                  <a:picLocks noChangeAspect="1"/>
                </p:cNvPicPr>
                <p:nvPr/>
              </p:nvPicPr>
              <p:blipFill>
                <a:blip r:embed="rId4">
                  <a:extLst/>
                </a:blip>
                <a:stretch>
                  <a:fillRect/>
                </a:stretch>
              </p:blipFill>
              <p:spPr>
                <a:xfrm>
                  <a:off x="-2" y="874880"/>
                  <a:ext cx="173845" cy="140322"/>
                </a:xfrm>
                <a:prstGeom prst="rect">
                  <a:avLst/>
                </a:prstGeom>
                <a:ln w="12700" cap="flat">
                  <a:noFill/>
                  <a:miter lim="400000"/>
                </a:ln>
                <a:effectLst/>
              </p:spPr>
            </p:pic>
            <p:pic>
              <p:nvPicPr>
                <p:cNvPr id="712" name="Image" descr="Image"/>
                <p:cNvPicPr>
                  <a:picLocks noChangeAspect="1"/>
                </p:cNvPicPr>
                <p:nvPr/>
              </p:nvPicPr>
              <p:blipFill>
                <a:blip r:embed="rId4">
                  <a:extLst/>
                </a:blip>
                <a:stretch>
                  <a:fillRect/>
                </a:stretch>
              </p:blipFill>
              <p:spPr>
                <a:xfrm>
                  <a:off x="-2" y="1049856"/>
                  <a:ext cx="173845" cy="140321"/>
                </a:xfrm>
                <a:prstGeom prst="rect">
                  <a:avLst/>
                </a:prstGeom>
                <a:ln w="12700" cap="flat">
                  <a:noFill/>
                  <a:miter lim="400000"/>
                </a:ln>
                <a:effectLst/>
              </p:spPr>
            </p:pic>
          </p:grpSp>
          <p:grpSp>
            <p:nvGrpSpPr>
              <p:cNvPr id="721" name="Group"/>
              <p:cNvGrpSpPr/>
              <p:nvPr/>
            </p:nvGrpSpPr>
            <p:grpSpPr>
              <a:xfrm>
                <a:off x="-2" y="-1"/>
                <a:ext cx="173845" cy="1190176"/>
                <a:chOff x="-1" y="0"/>
                <a:chExt cx="173843" cy="1190175"/>
              </a:xfrm>
            </p:grpSpPr>
            <p:pic>
              <p:nvPicPr>
                <p:cNvPr id="714" name="Image" descr="Image"/>
                <p:cNvPicPr>
                  <a:picLocks noChangeAspect="1"/>
                </p:cNvPicPr>
                <p:nvPr/>
              </p:nvPicPr>
              <p:blipFill>
                <a:blip r:embed="rId4">
                  <a:extLst/>
                </a:blip>
                <a:stretch>
                  <a:fillRect/>
                </a:stretch>
              </p:blipFill>
              <p:spPr>
                <a:xfrm>
                  <a:off x="-2" y="0"/>
                  <a:ext cx="173845" cy="140321"/>
                </a:xfrm>
                <a:prstGeom prst="rect">
                  <a:avLst/>
                </a:prstGeom>
                <a:ln w="12700" cap="flat">
                  <a:noFill/>
                  <a:miter lim="400000"/>
                </a:ln>
                <a:effectLst/>
              </p:spPr>
            </p:pic>
            <p:pic>
              <p:nvPicPr>
                <p:cNvPr id="715" name="Image" descr="Image"/>
                <p:cNvPicPr>
                  <a:picLocks noChangeAspect="1"/>
                </p:cNvPicPr>
                <p:nvPr/>
              </p:nvPicPr>
              <p:blipFill>
                <a:blip r:embed="rId4">
                  <a:extLst/>
                </a:blip>
                <a:stretch>
                  <a:fillRect/>
                </a:stretch>
              </p:blipFill>
              <p:spPr>
                <a:xfrm>
                  <a:off x="-2" y="174975"/>
                  <a:ext cx="173845" cy="140321"/>
                </a:xfrm>
                <a:prstGeom prst="rect">
                  <a:avLst/>
                </a:prstGeom>
                <a:ln w="12700" cap="flat">
                  <a:noFill/>
                  <a:miter lim="400000"/>
                </a:ln>
                <a:effectLst/>
              </p:spPr>
            </p:pic>
            <p:pic>
              <p:nvPicPr>
                <p:cNvPr id="716" name="Image" descr="Image"/>
                <p:cNvPicPr>
                  <a:picLocks noChangeAspect="1"/>
                </p:cNvPicPr>
                <p:nvPr/>
              </p:nvPicPr>
              <p:blipFill>
                <a:blip r:embed="rId4">
                  <a:extLst/>
                </a:blip>
                <a:stretch>
                  <a:fillRect/>
                </a:stretch>
              </p:blipFill>
              <p:spPr>
                <a:xfrm>
                  <a:off x="-2" y="349950"/>
                  <a:ext cx="173845" cy="140323"/>
                </a:xfrm>
                <a:prstGeom prst="rect">
                  <a:avLst/>
                </a:prstGeom>
                <a:ln w="12700" cap="flat">
                  <a:noFill/>
                  <a:miter lim="400000"/>
                </a:ln>
                <a:effectLst/>
              </p:spPr>
            </p:pic>
            <p:pic>
              <p:nvPicPr>
                <p:cNvPr id="717" name="Image" descr="Image"/>
                <p:cNvPicPr>
                  <a:picLocks noChangeAspect="1"/>
                </p:cNvPicPr>
                <p:nvPr/>
              </p:nvPicPr>
              <p:blipFill>
                <a:blip r:embed="rId4">
                  <a:extLst/>
                </a:blip>
                <a:stretch>
                  <a:fillRect/>
                </a:stretch>
              </p:blipFill>
              <p:spPr>
                <a:xfrm>
                  <a:off x="-2" y="524927"/>
                  <a:ext cx="173845" cy="140322"/>
                </a:xfrm>
                <a:prstGeom prst="rect">
                  <a:avLst/>
                </a:prstGeom>
                <a:ln w="12700" cap="flat">
                  <a:noFill/>
                  <a:miter lim="400000"/>
                </a:ln>
                <a:effectLst/>
              </p:spPr>
            </p:pic>
            <p:pic>
              <p:nvPicPr>
                <p:cNvPr id="718" name="Image" descr="Image"/>
                <p:cNvPicPr>
                  <a:picLocks noChangeAspect="1"/>
                </p:cNvPicPr>
                <p:nvPr/>
              </p:nvPicPr>
              <p:blipFill>
                <a:blip r:embed="rId4">
                  <a:extLst/>
                </a:blip>
                <a:stretch>
                  <a:fillRect/>
                </a:stretch>
              </p:blipFill>
              <p:spPr>
                <a:xfrm>
                  <a:off x="-2" y="699903"/>
                  <a:ext cx="173845" cy="140322"/>
                </a:xfrm>
                <a:prstGeom prst="rect">
                  <a:avLst/>
                </a:prstGeom>
                <a:ln w="12700" cap="flat">
                  <a:noFill/>
                  <a:miter lim="400000"/>
                </a:ln>
                <a:effectLst/>
              </p:spPr>
            </p:pic>
            <p:pic>
              <p:nvPicPr>
                <p:cNvPr id="719" name="Image" descr="Image"/>
                <p:cNvPicPr>
                  <a:picLocks noChangeAspect="1"/>
                </p:cNvPicPr>
                <p:nvPr/>
              </p:nvPicPr>
              <p:blipFill>
                <a:blip r:embed="rId4">
                  <a:extLst/>
                </a:blip>
                <a:stretch>
                  <a:fillRect/>
                </a:stretch>
              </p:blipFill>
              <p:spPr>
                <a:xfrm>
                  <a:off x="-2" y="874879"/>
                  <a:ext cx="173845" cy="140322"/>
                </a:xfrm>
                <a:prstGeom prst="rect">
                  <a:avLst/>
                </a:prstGeom>
                <a:ln w="12700" cap="flat">
                  <a:noFill/>
                  <a:miter lim="400000"/>
                </a:ln>
                <a:effectLst/>
              </p:spPr>
            </p:pic>
            <p:pic>
              <p:nvPicPr>
                <p:cNvPr id="720" name="Image" descr="Image"/>
                <p:cNvPicPr>
                  <a:picLocks noChangeAspect="1"/>
                </p:cNvPicPr>
                <p:nvPr/>
              </p:nvPicPr>
              <p:blipFill>
                <a:blip r:embed="rId4">
                  <a:extLst/>
                </a:blip>
                <a:stretch>
                  <a:fillRect/>
                </a:stretch>
              </p:blipFill>
              <p:spPr>
                <a:xfrm>
                  <a:off x="-2" y="1049855"/>
                  <a:ext cx="173845" cy="140321"/>
                </a:xfrm>
                <a:prstGeom prst="rect">
                  <a:avLst/>
                </a:prstGeom>
                <a:ln w="12700" cap="flat">
                  <a:noFill/>
                  <a:miter lim="400000"/>
                </a:ln>
                <a:effectLst/>
              </p:spPr>
            </p:pic>
          </p:grpSp>
        </p:grpSp>
        <p:grpSp>
          <p:nvGrpSpPr>
            <p:cNvPr id="739" name="Group"/>
            <p:cNvGrpSpPr/>
            <p:nvPr/>
          </p:nvGrpSpPr>
          <p:grpSpPr>
            <a:xfrm>
              <a:off x="2831756" y="2689291"/>
              <a:ext cx="2624862" cy="147650"/>
              <a:chOff x="-1" y="0"/>
              <a:chExt cx="2624860" cy="147649"/>
            </a:xfrm>
          </p:grpSpPr>
          <p:grpSp>
            <p:nvGrpSpPr>
              <p:cNvPr id="730" name="Group"/>
              <p:cNvGrpSpPr/>
              <p:nvPr/>
            </p:nvGrpSpPr>
            <p:grpSpPr>
              <a:xfrm>
                <a:off x="-2" y="6285"/>
                <a:ext cx="1277066" cy="141365"/>
                <a:chOff x="0" y="0"/>
                <a:chExt cx="1277065" cy="141363"/>
              </a:xfrm>
            </p:grpSpPr>
            <p:pic>
              <p:nvPicPr>
                <p:cNvPr id="723" name="Image" descr="Image"/>
                <p:cNvPicPr>
                  <a:picLocks noChangeAspect="1"/>
                </p:cNvPicPr>
                <p:nvPr/>
              </p:nvPicPr>
              <p:blipFill>
                <a:blip r:embed="rId4">
                  <a:extLst/>
                </a:blip>
                <a:stretch>
                  <a:fillRect/>
                </a:stretch>
              </p:blipFill>
              <p:spPr>
                <a:xfrm>
                  <a:off x="-1" y="-1"/>
                  <a:ext cx="167123" cy="134906"/>
                </a:xfrm>
                <a:prstGeom prst="rect">
                  <a:avLst/>
                </a:prstGeom>
                <a:ln w="12700" cap="flat">
                  <a:noFill/>
                  <a:miter lim="400000"/>
                </a:ln>
                <a:effectLst/>
              </p:spPr>
            </p:pic>
            <p:pic>
              <p:nvPicPr>
                <p:cNvPr id="724" name="Image" descr="Image"/>
                <p:cNvPicPr>
                  <a:picLocks noChangeAspect="1"/>
                </p:cNvPicPr>
                <p:nvPr/>
              </p:nvPicPr>
              <p:blipFill>
                <a:blip r:embed="rId4">
                  <a:extLst/>
                </a:blip>
                <a:stretch>
                  <a:fillRect/>
                </a:stretch>
              </p:blipFill>
              <p:spPr>
                <a:xfrm>
                  <a:off x="185299" y="-1"/>
                  <a:ext cx="167123" cy="134906"/>
                </a:xfrm>
                <a:prstGeom prst="rect">
                  <a:avLst/>
                </a:prstGeom>
                <a:ln w="12700" cap="flat">
                  <a:noFill/>
                  <a:miter lim="400000"/>
                </a:ln>
                <a:effectLst/>
              </p:spPr>
            </p:pic>
            <p:pic>
              <p:nvPicPr>
                <p:cNvPr id="725" name="Image" descr="Image"/>
                <p:cNvPicPr>
                  <a:picLocks noChangeAspect="1"/>
                </p:cNvPicPr>
                <p:nvPr/>
              </p:nvPicPr>
              <p:blipFill>
                <a:blip r:embed="rId4">
                  <a:extLst/>
                </a:blip>
                <a:stretch>
                  <a:fillRect/>
                </a:stretch>
              </p:blipFill>
              <p:spPr>
                <a:xfrm>
                  <a:off x="369670" y="-1"/>
                  <a:ext cx="167123" cy="134906"/>
                </a:xfrm>
                <a:prstGeom prst="rect">
                  <a:avLst/>
                </a:prstGeom>
                <a:ln w="12700" cap="flat">
                  <a:noFill/>
                  <a:miter lim="400000"/>
                </a:ln>
                <a:effectLst/>
              </p:spPr>
            </p:pic>
            <p:pic>
              <p:nvPicPr>
                <p:cNvPr id="726" name="Image" descr="Image"/>
                <p:cNvPicPr>
                  <a:picLocks noChangeAspect="1"/>
                </p:cNvPicPr>
                <p:nvPr/>
              </p:nvPicPr>
              <p:blipFill>
                <a:blip r:embed="rId4">
                  <a:extLst/>
                </a:blip>
                <a:stretch>
                  <a:fillRect/>
                </a:stretch>
              </p:blipFill>
              <p:spPr>
                <a:xfrm>
                  <a:off x="554970" y="-1"/>
                  <a:ext cx="167123" cy="134906"/>
                </a:xfrm>
                <a:prstGeom prst="rect">
                  <a:avLst/>
                </a:prstGeom>
                <a:ln w="12700" cap="flat">
                  <a:noFill/>
                  <a:miter lim="400000"/>
                </a:ln>
                <a:effectLst/>
              </p:spPr>
            </p:pic>
            <p:pic>
              <p:nvPicPr>
                <p:cNvPr id="727" name="Image" descr="Image"/>
                <p:cNvPicPr>
                  <a:picLocks noChangeAspect="1"/>
                </p:cNvPicPr>
                <p:nvPr/>
              </p:nvPicPr>
              <p:blipFill>
                <a:blip r:embed="rId4">
                  <a:extLst/>
                </a:blip>
                <a:stretch>
                  <a:fillRect/>
                </a:stretch>
              </p:blipFill>
              <p:spPr>
                <a:xfrm>
                  <a:off x="740270" y="-1"/>
                  <a:ext cx="167124" cy="134906"/>
                </a:xfrm>
                <a:prstGeom prst="rect">
                  <a:avLst/>
                </a:prstGeom>
                <a:ln w="12700" cap="flat">
                  <a:noFill/>
                  <a:miter lim="400000"/>
                </a:ln>
                <a:effectLst/>
              </p:spPr>
            </p:pic>
            <p:pic>
              <p:nvPicPr>
                <p:cNvPr id="728" name="Image" descr="Image"/>
                <p:cNvPicPr>
                  <a:picLocks noChangeAspect="1"/>
                </p:cNvPicPr>
                <p:nvPr/>
              </p:nvPicPr>
              <p:blipFill>
                <a:blip r:embed="rId4">
                  <a:extLst/>
                </a:blip>
                <a:stretch>
                  <a:fillRect/>
                </a:stretch>
              </p:blipFill>
              <p:spPr>
                <a:xfrm>
                  <a:off x="924642" y="-1"/>
                  <a:ext cx="167123" cy="134906"/>
                </a:xfrm>
                <a:prstGeom prst="rect">
                  <a:avLst/>
                </a:prstGeom>
                <a:ln w="12700" cap="flat">
                  <a:noFill/>
                  <a:miter lim="400000"/>
                </a:ln>
                <a:effectLst/>
              </p:spPr>
            </p:pic>
            <p:pic>
              <p:nvPicPr>
                <p:cNvPr id="729" name="Image" descr="Image"/>
                <p:cNvPicPr>
                  <a:picLocks noChangeAspect="1"/>
                </p:cNvPicPr>
                <p:nvPr/>
              </p:nvPicPr>
              <p:blipFill>
                <a:blip r:embed="rId4">
                  <a:extLst/>
                </a:blip>
                <a:stretch>
                  <a:fillRect/>
                </a:stretch>
              </p:blipFill>
              <p:spPr>
                <a:xfrm>
                  <a:off x="1109942" y="6459"/>
                  <a:ext cx="167123" cy="134905"/>
                </a:xfrm>
                <a:prstGeom prst="rect">
                  <a:avLst/>
                </a:prstGeom>
                <a:ln w="12700" cap="flat">
                  <a:noFill/>
                  <a:miter lim="400000"/>
                </a:ln>
                <a:effectLst/>
              </p:spPr>
            </p:pic>
          </p:grpSp>
          <p:grpSp>
            <p:nvGrpSpPr>
              <p:cNvPr id="738" name="Group"/>
              <p:cNvGrpSpPr/>
              <p:nvPr/>
            </p:nvGrpSpPr>
            <p:grpSpPr>
              <a:xfrm>
                <a:off x="1347793" y="-1"/>
                <a:ext cx="1277066" cy="141364"/>
                <a:chOff x="0" y="0"/>
                <a:chExt cx="1277064" cy="141362"/>
              </a:xfrm>
            </p:grpSpPr>
            <p:pic>
              <p:nvPicPr>
                <p:cNvPr id="731" name="Image" descr="Image"/>
                <p:cNvPicPr>
                  <a:picLocks noChangeAspect="1"/>
                </p:cNvPicPr>
                <p:nvPr/>
              </p:nvPicPr>
              <p:blipFill>
                <a:blip r:embed="rId4">
                  <a:extLst/>
                </a:blip>
                <a:stretch>
                  <a:fillRect/>
                </a:stretch>
              </p:blipFill>
              <p:spPr>
                <a:xfrm>
                  <a:off x="0" y="-1"/>
                  <a:ext cx="167122" cy="134905"/>
                </a:xfrm>
                <a:prstGeom prst="rect">
                  <a:avLst/>
                </a:prstGeom>
                <a:ln w="12700" cap="flat">
                  <a:noFill/>
                  <a:miter lim="400000"/>
                </a:ln>
                <a:effectLst/>
              </p:spPr>
            </p:pic>
            <p:pic>
              <p:nvPicPr>
                <p:cNvPr id="732" name="Image" descr="Image"/>
                <p:cNvPicPr>
                  <a:picLocks noChangeAspect="1"/>
                </p:cNvPicPr>
                <p:nvPr/>
              </p:nvPicPr>
              <p:blipFill>
                <a:blip r:embed="rId4">
                  <a:extLst/>
                </a:blip>
                <a:stretch>
                  <a:fillRect/>
                </a:stretch>
              </p:blipFill>
              <p:spPr>
                <a:xfrm>
                  <a:off x="185299" y="-1"/>
                  <a:ext cx="167123" cy="134905"/>
                </a:xfrm>
                <a:prstGeom prst="rect">
                  <a:avLst/>
                </a:prstGeom>
                <a:ln w="12700" cap="flat">
                  <a:noFill/>
                  <a:miter lim="400000"/>
                </a:ln>
                <a:effectLst/>
              </p:spPr>
            </p:pic>
            <p:pic>
              <p:nvPicPr>
                <p:cNvPr id="733" name="Image" descr="Image"/>
                <p:cNvPicPr>
                  <a:picLocks noChangeAspect="1"/>
                </p:cNvPicPr>
                <p:nvPr/>
              </p:nvPicPr>
              <p:blipFill>
                <a:blip r:embed="rId4">
                  <a:extLst/>
                </a:blip>
                <a:stretch>
                  <a:fillRect/>
                </a:stretch>
              </p:blipFill>
              <p:spPr>
                <a:xfrm>
                  <a:off x="369670" y="-1"/>
                  <a:ext cx="167124" cy="134905"/>
                </a:xfrm>
                <a:prstGeom prst="rect">
                  <a:avLst/>
                </a:prstGeom>
                <a:ln w="12700" cap="flat">
                  <a:noFill/>
                  <a:miter lim="400000"/>
                </a:ln>
                <a:effectLst/>
              </p:spPr>
            </p:pic>
            <p:pic>
              <p:nvPicPr>
                <p:cNvPr id="734" name="Image" descr="Image"/>
                <p:cNvPicPr>
                  <a:picLocks noChangeAspect="1"/>
                </p:cNvPicPr>
                <p:nvPr/>
              </p:nvPicPr>
              <p:blipFill>
                <a:blip r:embed="rId4">
                  <a:extLst/>
                </a:blip>
                <a:stretch>
                  <a:fillRect/>
                </a:stretch>
              </p:blipFill>
              <p:spPr>
                <a:xfrm>
                  <a:off x="554971" y="-1"/>
                  <a:ext cx="167122" cy="134905"/>
                </a:xfrm>
                <a:prstGeom prst="rect">
                  <a:avLst/>
                </a:prstGeom>
                <a:ln w="12700" cap="flat">
                  <a:noFill/>
                  <a:miter lim="400000"/>
                </a:ln>
                <a:effectLst/>
              </p:spPr>
            </p:pic>
            <p:pic>
              <p:nvPicPr>
                <p:cNvPr id="735" name="Image" descr="Image"/>
                <p:cNvPicPr>
                  <a:picLocks noChangeAspect="1"/>
                </p:cNvPicPr>
                <p:nvPr/>
              </p:nvPicPr>
              <p:blipFill>
                <a:blip r:embed="rId4">
                  <a:extLst/>
                </a:blip>
                <a:stretch>
                  <a:fillRect/>
                </a:stretch>
              </p:blipFill>
              <p:spPr>
                <a:xfrm>
                  <a:off x="740270" y="-1"/>
                  <a:ext cx="167125" cy="134905"/>
                </a:xfrm>
                <a:prstGeom prst="rect">
                  <a:avLst/>
                </a:prstGeom>
                <a:ln w="12700" cap="flat">
                  <a:noFill/>
                  <a:miter lim="400000"/>
                </a:ln>
                <a:effectLst/>
              </p:spPr>
            </p:pic>
            <p:pic>
              <p:nvPicPr>
                <p:cNvPr id="736" name="Image" descr="Image"/>
                <p:cNvPicPr>
                  <a:picLocks noChangeAspect="1"/>
                </p:cNvPicPr>
                <p:nvPr/>
              </p:nvPicPr>
              <p:blipFill>
                <a:blip r:embed="rId4">
                  <a:extLst/>
                </a:blip>
                <a:stretch>
                  <a:fillRect/>
                </a:stretch>
              </p:blipFill>
              <p:spPr>
                <a:xfrm>
                  <a:off x="924643" y="-1"/>
                  <a:ext cx="167123" cy="134905"/>
                </a:xfrm>
                <a:prstGeom prst="rect">
                  <a:avLst/>
                </a:prstGeom>
                <a:ln w="12700" cap="flat">
                  <a:noFill/>
                  <a:miter lim="400000"/>
                </a:ln>
                <a:effectLst/>
              </p:spPr>
            </p:pic>
            <p:pic>
              <p:nvPicPr>
                <p:cNvPr id="737" name="Image" descr="Image"/>
                <p:cNvPicPr>
                  <a:picLocks noChangeAspect="1"/>
                </p:cNvPicPr>
                <p:nvPr/>
              </p:nvPicPr>
              <p:blipFill>
                <a:blip r:embed="rId4">
                  <a:extLst/>
                </a:blip>
                <a:stretch>
                  <a:fillRect/>
                </a:stretch>
              </p:blipFill>
              <p:spPr>
                <a:xfrm>
                  <a:off x="1109943" y="6459"/>
                  <a:ext cx="167122" cy="134904"/>
                </a:xfrm>
                <a:prstGeom prst="rect">
                  <a:avLst/>
                </a:prstGeom>
                <a:ln w="12700" cap="flat">
                  <a:noFill/>
                  <a:miter lim="400000"/>
                </a:ln>
                <a:effectLst/>
              </p:spPr>
            </p:pic>
          </p:grpSp>
        </p:grpSp>
      </p:grpSp>
      <p:pic>
        <p:nvPicPr>
          <p:cNvPr id="741" name="Image" descr="Image"/>
          <p:cNvPicPr>
            <a:picLocks noChangeAspect="1"/>
          </p:cNvPicPr>
          <p:nvPr/>
        </p:nvPicPr>
        <p:blipFill>
          <a:blip r:embed="rId5">
            <a:extLst/>
          </a:blip>
          <a:stretch>
            <a:fillRect/>
          </a:stretch>
        </p:blipFill>
        <p:spPr>
          <a:xfrm>
            <a:off x="6608725" y="393261"/>
            <a:ext cx="1259559" cy="944670"/>
          </a:xfrm>
          <a:prstGeom prst="rect">
            <a:avLst/>
          </a:prstGeom>
          <a:ln w="12700">
            <a:miter lim="400000"/>
          </a:ln>
        </p:spPr>
      </p:pic>
      <p:sp>
        <p:nvSpPr>
          <p:cNvPr id="742" name="Dingbat X"/>
          <p:cNvSpPr/>
          <p:nvPr/>
        </p:nvSpPr>
        <p:spPr>
          <a:xfrm>
            <a:off x="5369817" y="393250"/>
            <a:ext cx="799473" cy="94468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sp>
        <p:nvSpPr>
          <p:cNvPr id="743" name="Dingbat X"/>
          <p:cNvSpPr/>
          <p:nvPr/>
        </p:nvSpPr>
        <p:spPr>
          <a:xfrm>
            <a:off x="4130907" y="393250"/>
            <a:ext cx="799473" cy="94468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sp>
        <p:nvSpPr>
          <p:cNvPr id="744" name="Dingbat X"/>
          <p:cNvSpPr/>
          <p:nvPr/>
        </p:nvSpPr>
        <p:spPr>
          <a:xfrm>
            <a:off x="8307754" y="393250"/>
            <a:ext cx="799473" cy="94468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sp>
        <p:nvSpPr>
          <p:cNvPr id="745" name="Dingbat X"/>
          <p:cNvSpPr/>
          <p:nvPr/>
        </p:nvSpPr>
        <p:spPr>
          <a:xfrm>
            <a:off x="6838784" y="1729999"/>
            <a:ext cx="799474" cy="94468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sp>
        <p:nvSpPr>
          <p:cNvPr id="746" name="Dingbat X"/>
          <p:cNvSpPr/>
          <p:nvPr/>
        </p:nvSpPr>
        <p:spPr>
          <a:xfrm>
            <a:off x="6838784" y="3318779"/>
            <a:ext cx="799474" cy="94468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sp>
        <p:nvSpPr>
          <p:cNvPr id="747" name="Dingbat X"/>
          <p:cNvSpPr/>
          <p:nvPr/>
        </p:nvSpPr>
        <p:spPr>
          <a:xfrm>
            <a:off x="6838784" y="4605122"/>
            <a:ext cx="799474" cy="94468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sp>
        <p:nvSpPr>
          <p:cNvPr id="748" name="Dingbat X"/>
          <p:cNvSpPr/>
          <p:nvPr/>
        </p:nvSpPr>
        <p:spPr>
          <a:xfrm>
            <a:off x="8206154" y="1729999"/>
            <a:ext cx="799473" cy="944683"/>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rgbClr val="F7BA01"/>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sp>
        <p:nvSpPr>
          <p:cNvPr id="749" name="SUDOKU 3"/>
          <p:cNvSpPr txBox="1"/>
          <p:nvPr>
            <p:ph type="title" idx="4294967295"/>
          </p:nvPr>
        </p:nvSpPr>
        <p:spPr>
          <a:xfrm>
            <a:off x="1270000" y="9762787"/>
            <a:ext cx="10464800" cy="3302001"/>
          </a:xfrm>
          <a:prstGeom prst="rect">
            <a:avLst/>
          </a:prstGeom>
        </p:spPr>
        <p:txBody>
          <a:bodyPr/>
          <a:lstStyle>
            <a:lvl1pPr>
              <a:defRPr>
                <a:solidFill>
                  <a:srgbClr val="FFFFFF"/>
                </a:solidFill>
              </a:defRPr>
            </a:lvl1pPr>
          </a:lstStyle>
          <a:p>
            <a:pPr/>
            <a:r>
              <a:t>SUDOKU 3</a:t>
            </a:r>
          </a:p>
        </p:txBody>
      </p:sp>
      <p:grpSp>
        <p:nvGrpSpPr>
          <p:cNvPr id="773" name="Group"/>
          <p:cNvGrpSpPr/>
          <p:nvPr/>
        </p:nvGrpSpPr>
        <p:grpSpPr>
          <a:xfrm>
            <a:off x="9879023" y="5285479"/>
            <a:ext cx="3102878" cy="4458889"/>
            <a:chOff x="0" y="0"/>
            <a:chExt cx="3102877" cy="4458887"/>
          </a:xfrm>
        </p:grpSpPr>
        <p:grpSp>
          <p:nvGrpSpPr>
            <p:cNvPr id="754" name="Group"/>
            <p:cNvGrpSpPr/>
            <p:nvPr/>
          </p:nvGrpSpPr>
          <p:grpSpPr>
            <a:xfrm>
              <a:off x="0" y="2460499"/>
              <a:ext cx="1120900" cy="1990227"/>
              <a:chOff x="0" y="0"/>
              <a:chExt cx="1120899" cy="1990225"/>
            </a:xfrm>
          </p:grpSpPr>
          <p:sp>
            <p:nvSpPr>
              <p:cNvPr id="750" name="Rectangle"/>
              <p:cNvSpPr/>
              <p:nvPr/>
            </p:nvSpPr>
            <p:spPr>
              <a:xfrm>
                <a:off x="0" y="0"/>
                <a:ext cx="1120900"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753" name="Group"/>
              <p:cNvGrpSpPr/>
              <p:nvPr/>
            </p:nvGrpSpPr>
            <p:grpSpPr>
              <a:xfrm>
                <a:off x="162231" y="227251"/>
                <a:ext cx="811178" cy="1650812"/>
                <a:chOff x="-1" y="0"/>
                <a:chExt cx="811176" cy="1650810"/>
              </a:xfrm>
            </p:grpSpPr>
            <p:pic>
              <p:nvPicPr>
                <p:cNvPr id="751" name="Image" descr="Image"/>
                <p:cNvPicPr>
                  <a:picLocks noChangeAspect="1"/>
                </p:cNvPicPr>
                <p:nvPr/>
              </p:nvPicPr>
              <p:blipFill>
                <a:blip r:embed="rId6">
                  <a:extLst/>
                </a:blip>
                <a:stretch>
                  <a:fillRect/>
                </a:stretch>
              </p:blipFill>
              <p:spPr>
                <a:xfrm>
                  <a:off x="-2" y="730356"/>
                  <a:ext cx="750374" cy="920454"/>
                </a:xfrm>
                <a:prstGeom prst="rect">
                  <a:avLst/>
                </a:prstGeom>
                <a:ln w="12700" cap="flat">
                  <a:noFill/>
                  <a:miter lim="400000"/>
                </a:ln>
                <a:effectLst/>
              </p:spPr>
            </p:pic>
            <p:pic>
              <p:nvPicPr>
                <p:cNvPr id="752" name="Image" descr="Image"/>
                <p:cNvPicPr>
                  <a:picLocks noChangeAspect="1"/>
                </p:cNvPicPr>
                <p:nvPr/>
              </p:nvPicPr>
              <p:blipFill>
                <a:blip r:embed="rId7">
                  <a:extLst/>
                </a:blip>
                <a:stretch>
                  <a:fillRect/>
                </a:stretch>
              </p:blipFill>
              <p:spPr>
                <a:xfrm>
                  <a:off x="60804" y="-1"/>
                  <a:ext cx="750372" cy="782284"/>
                </a:xfrm>
                <a:prstGeom prst="rect">
                  <a:avLst/>
                </a:prstGeom>
                <a:ln w="12700" cap="flat">
                  <a:noFill/>
                  <a:miter lim="400000"/>
                </a:ln>
                <a:effectLst/>
              </p:spPr>
            </p:pic>
          </p:grpSp>
        </p:grpSp>
        <p:sp>
          <p:nvSpPr>
            <p:cNvPr id="755" name="Rectangle"/>
            <p:cNvSpPr/>
            <p:nvPr/>
          </p:nvSpPr>
          <p:spPr>
            <a:xfrm>
              <a:off x="1981977" y="0"/>
              <a:ext cx="1120901"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756" name="Rectangle"/>
            <p:cNvSpPr/>
            <p:nvPr/>
          </p:nvSpPr>
          <p:spPr>
            <a:xfrm>
              <a:off x="63500" y="0"/>
              <a:ext cx="1120900"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759" name="Group"/>
            <p:cNvGrpSpPr/>
            <p:nvPr/>
          </p:nvGrpSpPr>
          <p:grpSpPr>
            <a:xfrm>
              <a:off x="2131887" y="57143"/>
              <a:ext cx="739955" cy="1669548"/>
              <a:chOff x="0" y="0"/>
              <a:chExt cx="739954" cy="1669546"/>
            </a:xfrm>
          </p:grpSpPr>
          <p:pic>
            <p:nvPicPr>
              <p:cNvPr id="757" name="Image" descr="Image"/>
              <p:cNvPicPr>
                <a:picLocks noChangeAspect="1"/>
              </p:cNvPicPr>
              <p:nvPr/>
            </p:nvPicPr>
            <p:blipFill>
              <a:blip r:embed="rId8">
                <a:extLst/>
              </a:blip>
              <a:stretch>
                <a:fillRect/>
              </a:stretch>
            </p:blipFill>
            <p:spPr>
              <a:xfrm>
                <a:off x="-1" y="729304"/>
                <a:ext cx="739955" cy="940243"/>
              </a:xfrm>
              <a:prstGeom prst="rect">
                <a:avLst/>
              </a:prstGeom>
              <a:ln w="12700" cap="flat">
                <a:noFill/>
                <a:miter lim="400000"/>
              </a:ln>
              <a:effectLst/>
            </p:spPr>
          </p:pic>
          <p:pic>
            <p:nvPicPr>
              <p:cNvPr id="758" name="Image" descr="Image"/>
              <p:cNvPicPr>
                <a:picLocks noChangeAspect="1"/>
              </p:cNvPicPr>
              <p:nvPr/>
            </p:nvPicPr>
            <p:blipFill>
              <a:blip r:embed="rId7">
                <a:extLst/>
              </a:blip>
              <a:stretch>
                <a:fillRect/>
              </a:stretch>
            </p:blipFill>
            <p:spPr>
              <a:xfrm>
                <a:off x="-1" y="0"/>
                <a:ext cx="739955" cy="771424"/>
              </a:xfrm>
              <a:prstGeom prst="rect">
                <a:avLst/>
              </a:prstGeom>
              <a:ln w="12700" cap="flat">
                <a:noFill/>
                <a:miter lim="400000"/>
              </a:ln>
              <a:effectLst/>
            </p:spPr>
          </p:pic>
        </p:grpSp>
        <p:grpSp>
          <p:nvGrpSpPr>
            <p:cNvPr id="764" name="Group"/>
            <p:cNvGrpSpPr/>
            <p:nvPr/>
          </p:nvGrpSpPr>
          <p:grpSpPr>
            <a:xfrm>
              <a:off x="1979512" y="2468661"/>
              <a:ext cx="1120902" cy="1990227"/>
              <a:chOff x="0" y="0"/>
              <a:chExt cx="1120900" cy="1990225"/>
            </a:xfrm>
          </p:grpSpPr>
          <p:sp>
            <p:nvSpPr>
              <p:cNvPr id="760" name="Rectangle"/>
              <p:cNvSpPr/>
              <p:nvPr/>
            </p:nvSpPr>
            <p:spPr>
              <a:xfrm>
                <a:off x="0" y="0"/>
                <a:ext cx="1120901"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763" name="Group"/>
              <p:cNvGrpSpPr/>
              <p:nvPr/>
            </p:nvGrpSpPr>
            <p:grpSpPr>
              <a:xfrm>
                <a:off x="154864" y="186404"/>
                <a:ext cx="811176" cy="1690783"/>
                <a:chOff x="0" y="0"/>
                <a:chExt cx="811174" cy="1690781"/>
              </a:xfrm>
            </p:grpSpPr>
            <p:pic>
              <p:nvPicPr>
                <p:cNvPr id="761" name="Image" descr="Image"/>
                <p:cNvPicPr>
                  <a:picLocks noChangeAspect="1"/>
                </p:cNvPicPr>
                <p:nvPr/>
              </p:nvPicPr>
              <p:blipFill>
                <a:blip r:embed="rId9">
                  <a:extLst/>
                </a:blip>
                <a:stretch>
                  <a:fillRect/>
                </a:stretch>
              </p:blipFill>
              <p:spPr>
                <a:xfrm>
                  <a:off x="0" y="766533"/>
                  <a:ext cx="811175" cy="924248"/>
                </a:xfrm>
                <a:prstGeom prst="rect">
                  <a:avLst/>
                </a:prstGeom>
                <a:ln w="12700" cap="flat">
                  <a:noFill/>
                  <a:miter lim="400000"/>
                </a:ln>
                <a:effectLst/>
              </p:spPr>
            </p:pic>
            <p:pic>
              <p:nvPicPr>
                <p:cNvPr id="762" name="Image" descr="Image"/>
                <p:cNvPicPr>
                  <a:picLocks noChangeAspect="1"/>
                </p:cNvPicPr>
                <p:nvPr/>
              </p:nvPicPr>
              <p:blipFill>
                <a:blip r:embed="rId7">
                  <a:extLst/>
                </a:blip>
                <a:stretch>
                  <a:fillRect/>
                </a:stretch>
              </p:blipFill>
              <p:spPr>
                <a:xfrm>
                  <a:off x="41904" y="-1"/>
                  <a:ext cx="727367" cy="758302"/>
                </a:xfrm>
                <a:prstGeom prst="rect">
                  <a:avLst/>
                </a:prstGeom>
                <a:ln w="12700" cap="flat">
                  <a:noFill/>
                  <a:miter lim="400000"/>
                </a:ln>
                <a:effectLst/>
              </p:spPr>
            </p:pic>
          </p:grpSp>
        </p:grpSp>
        <p:grpSp>
          <p:nvGrpSpPr>
            <p:cNvPr id="769" name="Group"/>
            <p:cNvGrpSpPr/>
            <p:nvPr/>
          </p:nvGrpSpPr>
          <p:grpSpPr>
            <a:xfrm>
              <a:off x="1028111" y="1180065"/>
              <a:ext cx="1120905" cy="1990229"/>
              <a:chOff x="0" y="0"/>
              <a:chExt cx="1120904" cy="1990227"/>
            </a:xfrm>
          </p:grpSpPr>
          <p:sp>
            <p:nvSpPr>
              <p:cNvPr id="765" name="Rectangle"/>
              <p:cNvSpPr/>
              <p:nvPr/>
            </p:nvSpPr>
            <p:spPr>
              <a:xfrm>
                <a:off x="-1" y="-1"/>
                <a:ext cx="1120905" cy="1990229"/>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768" name="Group"/>
              <p:cNvGrpSpPr/>
              <p:nvPr/>
            </p:nvGrpSpPr>
            <p:grpSpPr>
              <a:xfrm>
                <a:off x="88900" y="127337"/>
                <a:ext cx="911863" cy="1615524"/>
                <a:chOff x="0" y="0"/>
                <a:chExt cx="911862" cy="1615523"/>
              </a:xfrm>
            </p:grpSpPr>
            <p:pic>
              <p:nvPicPr>
                <p:cNvPr id="766" name="Image" descr="Image"/>
                <p:cNvPicPr>
                  <a:picLocks noChangeAspect="1"/>
                </p:cNvPicPr>
                <p:nvPr/>
              </p:nvPicPr>
              <p:blipFill>
                <a:blip r:embed="rId10">
                  <a:extLst/>
                </a:blip>
                <a:stretch>
                  <a:fillRect/>
                </a:stretch>
              </p:blipFill>
              <p:spPr>
                <a:xfrm>
                  <a:off x="-1" y="716736"/>
                  <a:ext cx="872814" cy="898788"/>
                </a:xfrm>
                <a:prstGeom prst="rect">
                  <a:avLst/>
                </a:prstGeom>
                <a:ln w="12700" cap="flat">
                  <a:noFill/>
                  <a:miter lim="400000"/>
                </a:ln>
                <a:effectLst/>
              </p:spPr>
            </p:pic>
            <p:pic>
              <p:nvPicPr>
                <p:cNvPr id="767" name="Image" descr="Image"/>
                <p:cNvPicPr>
                  <a:picLocks noChangeAspect="1"/>
                </p:cNvPicPr>
                <p:nvPr/>
              </p:nvPicPr>
              <p:blipFill>
                <a:blip r:embed="rId7">
                  <a:extLst/>
                </a:blip>
                <a:stretch>
                  <a:fillRect/>
                </a:stretch>
              </p:blipFill>
              <p:spPr>
                <a:xfrm>
                  <a:off x="184985" y="-1"/>
                  <a:ext cx="726878" cy="757790"/>
                </a:xfrm>
                <a:prstGeom prst="rect">
                  <a:avLst/>
                </a:prstGeom>
                <a:ln w="12700" cap="flat">
                  <a:noFill/>
                  <a:miter lim="400000"/>
                </a:ln>
                <a:effectLst/>
              </p:spPr>
            </p:pic>
          </p:grpSp>
        </p:grpSp>
        <p:grpSp>
          <p:nvGrpSpPr>
            <p:cNvPr id="772" name="Group"/>
            <p:cNvGrpSpPr/>
            <p:nvPr/>
          </p:nvGrpSpPr>
          <p:grpSpPr>
            <a:xfrm>
              <a:off x="200077" y="48060"/>
              <a:ext cx="847748" cy="1657770"/>
              <a:chOff x="0" y="0"/>
              <a:chExt cx="847746" cy="1657768"/>
            </a:xfrm>
          </p:grpSpPr>
          <p:pic>
            <p:nvPicPr>
              <p:cNvPr id="770" name="Image" descr="Image"/>
              <p:cNvPicPr>
                <a:picLocks noChangeAspect="1"/>
              </p:cNvPicPr>
              <p:nvPr/>
            </p:nvPicPr>
            <p:blipFill>
              <a:blip r:embed="rId7">
                <a:extLst/>
              </a:blip>
              <a:stretch>
                <a:fillRect/>
              </a:stretch>
            </p:blipFill>
            <p:spPr>
              <a:xfrm>
                <a:off x="-1" y="-1"/>
                <a:ext cx="711336" cy="741588"/>
              </a:xfrm>
              <a:prstGeom prst="rect">
                <a:avLst/>
              </a:prstGeom>
              <a:ln w="12700" cap="flat">
                <a:noFill/>
                <a:miter lim="400000"/>
              </a:ln>
              <a:effectLst/>
            </p:spPr>
          </p:pic>
          <p:pic>
            <p:nvPicPr>
              <p:cNvPr id="771" name="Image" descr="Image"/>
              <p:cNvPicPr>
                <a:picLocks noChangeAspect="1"/>
              </p:cNvPicPr>
              <p:nvPr/>
            </p:nvPicPr>
            <p:blipFill>
              <a:blip r:embed="rId11">
                <a:extLst/>
              </a:blip>
              <a:stretch>
                <a:fillRect/>
              </a:stretch>
            </p:blipFill>
            <p:spPr>
              <a:xfrm>
                <a:off x="39214" y="696904"/>
                <a:ext cx="808533" cy="960865"/>
              </a:xfrm>
              <a:prstGeom prst="rect">
                <a:avLst/>
              </a:prstGeom>
              <a:ln w="12700" cap="flat">
                <a:noFill/>
                <a:miter lim="400000"/>
              </a:ln>
              <a:effectLst/>
            </p:spPr>
          </p:pic>
        </p:grpSp>
      </p:grpSp>
      <p:grpSp>
        <p:nvGrpSpPr>
          <p:cNvPr id="803" name="Group"/>
          <p:cNvGrpSpPr/>
          <p:nvPr/>
        </p:nvGrpSpPr>
        <p:grpSpPr>
          <a:xfrm>
            <a:off x="13147" y="5390544"/>
            <a:ext cx="2872739" cy="4350358"/>
            <a:chOff x="0" y="0"/>
            <a:chExt cx="2872737" cy="4350356"/>
          </a:xfrm>
        </p:grpSpPr>
        <p:sp>
          <p:nvSpPr>
            <p:cNvPr id="774" name="Rectangle"/>
            <p:cNvSpPr/>
            <p:nvPr/>
          </p:nvSpPr>
          <p:spPr>
            <a:xfrm>
              <a:off x="0" y="0"/>
              <a:ext cx="2872738" cy="4350357"/>
            </a:xfrm>
            <a:prstGeom prst="rect">
              <a:avLst/>
            </a:prstGeom>
            <a:solidFill>
              <a:schemeClr val="accent1"/>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777" name="Group"/>
            <p:cNvGrpSpPr/>
            <p:nvPr/>
          </p:nvGrpSpPr>
          <p:grpSpPr>
            <a:xfrm>
              <a:off x="2698" y="1268727"/>
              <a:ext cx="747742" cy="1110222"/>
              <a:chOff x="0" y="-1"/>
              <a:chExt cx="747741" cy="1110220"/>
            </a:xfrm>
          </p:grpSpPr>
          <p:pic>
            <p:nvPicPr>
              <p:cNvPr id="775" name="Image" descr="Image"/>
              <p:cNvPicPr>
                <a:picLocks noChangeAspect="1"/>
              </p:cNvPicPr>
              <p:nvPr/>
            </p:nvPicPr>
            <p:blipFill>
              <a:blip r:embed="rId10">
                <a:extLst/>
              </a:blip>
              <a:stretch>
                <a:fillRect/>
              </a:stretch>
            </p:blipFill>
            <p:spPr>
              <a:xfrm>
                <a:off x="-1" y="340223"/>
                <a:ext cx="747743" cy="769997"/>
              </a:xfrm>
              <a:prstGeom prst="rect">
                <a:avLst/>
              </a:prstGeom>
              <a:ln w="12700" cap="flat">
                <a:noFill/>
                <a:miter lim="400000"/>
              </a:ln>
              <a:effectLst/>
            </p:spPr>
          </p:pic>
          <p:pic>
            <p:nvPicPr>
              <p:cNvPr id="776" name="Image" descr="Image"/>
              <p:cNvPicPr>
                <a:picLocks noChangeAspect="1"/>
              </p:cNvPicPr>
              <p:nvPr/>
            </p:nvPicPr>
            <p:blipFill>
              <a:blip r:embed="rId12">
                <a:extLst/>
              </a:blip>
              <a:stretch>
                <a:fillRect/>
              </a:stretch>
            </p:blipFill>
            <p:spPr>
              <a:xfrm rot="20640000">
                <a:off x="197001" y="43269"/>
                <a:ext cx="353739" cy="282989"/>
              </a:xfrm>
              <a:prstGeom prst="rect">
                <a:avLst/>
              </a:prstGeom>
              <a:ln w="12700" cap="flat">
                <a:noFill/>
                <a:miter lim="400000"/>
              </a:ln>
              <a:effectLst/>
            </p:spPr>
          </p:pic>
        </p:grpSp>
        <p:grpSp>
          <p:nvGrpSpPr>
            <p:cNvPr id="780" name="Group"/>
            <p:cNvGrpSpPr/>
            <p:nvPr/>
          </p:nvGrpSpPr>
          <p:grpSpPr>
            <a:xfrm>
              <a:off x="1957865" y="1082933"/>
              <a:ext cx="912175" cy="1183718"/>
              <a:chOff x="0" y="-1"/>
              <a:chExt cx="912173" cy="1183716"/>
            </a:xfrm>
          </p:grpSpPr>
          <p:pic>
            <p:nvPicPr>
              <p:cNvPr id="778" name="Image" descr="Image"/>
              <p:cNvPicPr>
                <a:picLocks noChangeAspect="1"/>
              </p:cNvPicPr>
              <p:nvPr/>
            </p:nvPicPr>
            <p:blipFill>
              <a:blip r:embed="rId9">
                <a:extLst/>
              </a:blip>
              <a:stretch>
                <a:fillRect/>
              </a:stretch>
            </p:blipFill>
            <p:spPr>
              <a:xfrm>
                <a:off x="164450" y="331764"/>
                <a:ext cx="747724" cy="851952"/>
              </a:xfrm>
              <a:prstGeom prst="rect">
                <a:avLst/>
              </a:prstGeom>
              <a:ln w="12700" cap="flat">
                <a:noFill/>
                <a:miter lim="400000"/>
              </a:ln>
              <a:effectLst/>
            </p:spPr>
          </p:pic>
          <p:pic>
            <p:nvPicPr>
              <p:cNvPr id="779" name="Image" descr="Image"/>
              <p:cNvPicPr>
                <a:picLocks noChangeAspect="1"/>
              </p:cNvPicPr>
              <p:nvPr/>
            </p:nvPicPr>
            <p:blipFill>
              <a:blip r:embed="rId12">
                <a:extLst/>
              </a:blip>
              <a:stretch>
                <a:fillRect/>
              </a:stretch>
            </p:blipFill>
            <p:spPr>
              <a:xfrm flipH="1" rot="840000">
                <a:off x="28976" y="38584"/>
                <a:ext cx="353736" cy="282989"/>
              </a:xfrm>
              <a:prstGeom prst="rect">
                <a:avLst/>
              </a:prstGeom>
              <a:ln w="12700" cap="flat">
                <a:noFill/>
                <a:miter lim="400000"/>
              </a:ln>
              <a:effectLst/>
            </p:spPr>
          </p:pic>
        </p:grpSp>
        <p:pic>
          <p:nvPicPr>
            <p:cNvPr id="781" name="Image" descr="Image"/>
            <p:cNvPicPr>
              <a:picLocks noChangeAspect="1"/>
            </p:cNvPicPr>
            <p:nvPr/>
          </p:nvPicPr>
          <p:blipFill>
            <a:blip r:embed="rId13">
              <a:extLst/>
            </a:blip>
            <a:stretch>
              <a:fillRect/>
            </a:stretch>
          </p:blipFill>
          <p:spPr>
            <a:xfrm>
              <a:off x="441588" y="337539"/>
              <a:ext cx="1617041" cy="1227939"/>
            </a:xfrm>
            <a:prstGeom prst="rect">
              <a:avLst/>
            </a:prstGeom>
            <a:ln w="12700" cap="flat">
              <a:noFill/>
              <a:miter lim="400000"/>
            </a:ln>
            <a:effectLst/>
          </p:spPr>
        </p:pic>
        <p:grpSp>
          <p:nvGrpSpPr>
            <p:cNvPr id="788" name="Group"/>
            <p:cNvGrpSpPr/>
            <p:nvPr/>
          </p:nvGrpSpPr>
          <p:grpSpPr>
            <a:xfrm>
              <a:off x="221634" y="1503164"/>
              <a:ext cx="966988" cy="1967868"/>
              <a:chOff x="0" y="-1"/>
              <a:chExt cx="966986" cy="1967867"/>
            </a:xfrm>
          </p:grpSpPr>
          <p:pic>
            <p:nvPicPr>
              <p:cNvPr id="782" name="Image" descr="Image"/>
              <p:cNvPicPr>
                <a:picLocks noChangeAspect="1"/>
              </p:cNvPicPr>
              <p:nvPr/>
            </p:nvPicPr>
            <p:blipFill>
              <a:blip r:embed="rId11">
                <a:extLst/>
              </a:blip>
              <a:stretch>
                <a:fillRect/>
              </a:stretch>
            </p:blipFill>
            <p:spPr>
              <a:xfrm>
                <a:off x="-1" y="1079270"/>
                <a:ext cx="747723" cy="888596"/>
              </a:xfrm>
              <a:prstGeom prst="rect">
                <a:avLst/>
              </a:prstGeom>
              <a:ln w="12700" cap="flat">
                <a:noFill/>
                <a:miter lim="400000"/>
              </a:ln>
              <a:effectLst/>
            </p:spPr>
          </p:pic>
          <p:grpSp>
            <p:nvGrpSpPr>
              <p:cNvPr id="787" name="Group"/>
              <p:cNvGrpSpPr/>
              <p:nvPr/>
            </p:nvGrpSpPr>
            <p:grpSpPr>
              <a:xfrm>
                <a:off x="403371" y="-2"/>
                <a:ext cx="563616" cy="1106354"/>
                <a:chOff x="-1" y="0"/>
                <a:chExt cx="563615" cy="1106353"/>
              </a:xfrm>
            </p:grpSpPr>
            <p:grpSp>
              <p:nvGrpSpPr>
                <p:cNvPr id="785" name="Group"/>
                <p:cNvGrpSpPr/>
                <p:nvPr/>
              </p:nvGrpSpPr>
              <p:grpSpPr>
                <a:xfrm>
                  <a:off x="-2" y="294443"/>
                  <a:ext cx="563616" cy="811910"/>
                  <a:chOff x="0" y="0"/>
                  <a:chExt cx="563615" cy="811909"/>
                </a:xfrm>
              </p:grpSpPr>
              <p:pic>
                <p:nvPicPr>
                  <p:cNvPr id="783" name="Image" descr="Image"/>
                  <p:cNvPicPr>
                    <a:picLocks noChangeAspect="1"/>
                  </p:cNvPicPr>
                  <p:nvPr/>
                </p:nvPicPr>
                <p:blipFill>
                  <a:blip r:embed="rId14">
                    <a:extLst/>
                  </a:blip>
                  <a:stretch>
                    <a:fillRect/>
                  </a:stretch>
                </p:blipFill>
                <p:spPr>
                  <a:xfrm rot="19980000">
                    <a:off x="42323" y="498860"/>
                    <a:ext cx="301230" cy="258774"/>
                  </a:xfrm>
                  <a:prstGeom prst="rect">
                    <a:avLst/>
                  </a:prstGeom>
                  <a:ln w="12700" cap="flat">
                    <a:noFill/>
                    <a:miter lim="400000"/>
                  </a:ln>
                  <a:effectLst/>
                </p:spPr>
              </p:pic>
              <p:pic>
                <p:nvPicPr>
                  <p:cNvPr id="784" name="Image" descr="Image"/>
                  <p:cNvPicPr>
                    <a:picLocks noChangeAspect="1"/>
                  </p:cNvPicPr>
                  <p:nvPr/>
                </p:nvPicPr>
                <p:blipFill>
                  <a:blip r:embed="rId15">
                    <a:extLst/>
                  </a:blip>
                  <a:stretch>
                    <a:fillRect/>
                  </a:stretch>
                </p:blipFill>
                <p:spPr>
                  <a:xfrm rot="19380000">
                    <a:off x="77737" y="100315"/>
                    <a:ext cx="436827" cy="309170"/>
                  </a:xfrm>
                  <a:prstGeom prst="rect">
                    <a:avLst/>
                  </a:prstGeom>
                  <a:ln w="12700" cap="flat">
                    <a:noFill/>
                    <a:miter lim="400000"/>
                  </a:ln>
                  <a:effectLst/>
                </p:spPr>
              </p:pic>
            </p:grpSp>
            <p:pic>
              <p:nvPicPr>
                <p:cNvPr id="786" name="Image" descr="Image"/>
                <p:cNvPicPr>
                  <a:picLocks noChangeAspect="1"/>
                </p:cNvPicPr>
                <p:nvPr/>
              </p:nvPicPr>
              <p:blipFill>
                <a:blip r:embed="rId16">
                  <a:extLst/>
                </a:blip>
                <a:stretch>
                  <a:fillRect/>
                </a:stretch>
              </p:blipFill>
              <p:spPr>
                <a:xfrm rot="21180000">
                  <a:off x="178535" y="20981"/>
                  <a:ext cx="363362" cy="311050"/>
                </a:xfrm>
                <a:prstGeom prst="rect">
                  <a:avLst/>
                </a:prstGeom>
                <a:ln w="12700" cap="flat">
                  <a:noFill/>
                  <a:miter lim="400000"/>
                </a:ln>
                <a:effectLst/>
              </p:spPr>
            </p:pic>
          </p:grpSp>
        </p:grpSp>
        <p:grpSp>
          <p:nvGrpSpPr>
            <p:cNvPr id="795" name="Group"/>
            <p:cNvGrpSpPr/>
            <p:nvPr/>
          </p:nvGrpSpPr>
          <p:grpSpPr>
            <a:xfrm>
              <a:off x="1510168" y="1514330"/>
              <a:ext cx="1169891" cy="1987459"/>
              <a:chOff x="-1" y="-1"/>
              <a:chExt cx="1169889" cy="1987458"/>
            </a:xfrm>
          </p:grpSpPr>
          <p:pic>
            <p:nvPicPr>
              <p:cNvPr id="789" name="Image" descr="Image"/>
              <p:cNvPicPr>
                <a:picLocks noChangeAspect="1"/>
              </p:cNvPicPr>
              <p:nvPr/>
            </p:nvPicPr>
            <p:blipFill>
              <a:blip r:embed="rId8">
                <a:extLst/>
              </a:blip>
              <a:stretch>
                <a:fillRect/>
              </a:stretch>
            </p:blipFill>
            <p:spPr>
              <a:xfrm>
                <a:off x="422165" y="1037345"/>
                <a:ext cx="747724" cy="950112"/>
              </a:xfrm>
              <a:prstGeom prst="rect">
                <a:avLst/>
              </a:prstGeom>
              <a:ln w="12700" cap="flat">
                <a:noFill/>
                <a:miter lim="400000"/>
              </a:ln>
              <a:effectLst/>
            </p:spPr>
          </p:pic>
          <p:grpSp>
            <p:nvGrpSpPr>
              <p:cNvPr id="794" name="Group"/>
              <p:cNvGrpSpPr/>
              <p:nvPr/>
            </p:nvGrpSpPr>
            <p:grpSpPr>
              <a:xfrm>
                <a:off x="-2" y="-2"/>
                <a:ext cx="659096" cy="1088632"/>
                <a:chOff x="0" y="0"/>
                <a:chExt cx="659094" cy="1088631"/>
              </a:xfrm>
            </p:grpSpPr>
            <p:grpSp>
              <p:nvGrpSpPr>
                <p:cNvPr id="792" name="Group"/>
                <p:cNvGrpSpPr/>
                <p:nvPr/>
              </p:nvGrpSpPr>
              <p:grpSpPr>
                <a:xfrm>
                  <a:off x="78748" y="291444"/>
                  <a:ext cx="580347" cy="797187"/>
                  <a:chOff x="0" y="-1"/>
                  <a:chExt cx="580345" cy="797186"/>
                </a:xfrm>
              </p:grpSpPr>
              <p:pic>
                <p:nvPicPr>
                  <p:cNvPr id="790" name="Image" descr="Image"/>
                  <p:cNvPicPr>
                    <a:picLocks noChangeAspect="1"/>
                  </p:cNvPicPr>
                  <p:nvPr/>
                </p:nvPicPr>
                <p:blipFill>
                  <a:blip r:embed="rId14">
                    <a:extLst/>
                  </a:blip>
                  <a:stretch>
                    <a:fillRect/>
                  </a:stretch>
                </p:blipFill>
                <p:spPr>
                  <a:xfrm flipH="1" rot="1440000">
                    <a:off x="239510" y="488337"/>
                    <a:ext cx="301230" cy="258774"/>
                  </a:xfrm>
                  <a:prstGeom prst="rect">
                    <a:avLst/>
                  </a:prstGeom>
                  <a:ln w="12700" cap="flat">
                    <a:noFill/>
                    <a:miter lim="400000"/>
                  </a:ln>
                  <a:effectLst/>
                </p:spPr>
              </p:pic>
              <p:pic>
                <p:nvPicPr>
                  <p:cNvPr id="791" name="Image" descr="Image"/>
                  <p:cNvPicPr>
                    <a:picLocks noChangeAspect="1"/>
                  </p:cNvPicPr>
                  <p:nvPr/>
                </p:nvPicPr>
                <p:blipFill>
                  <a:blip r:embed="rId15">
                    <a:extLst/>
                  </a:blip>
                  <a:stretch>
                    <a:fillRect/>
                  </a:stretch>
                </p:blipFill>
                <p:spPr>
                  <a:xfrm flipH="1" rot="2040000">
                    <a:off x="49101" y="95705"/>
                    <a:ext cx="436828" cy="309170"/>
                  </a:xfrm>
                  <a:prstGeom prst="rect">
                    <a:avLst/>
                  </a:prstGeom>
                  <a:ln w="12700" cap="flat">
                    <a:noFill/>
                    <a:miter lim="400000"/>
                  </a:ln>
                  <a:effectLst/>
                </p:spPr>
              </p:pic>
            </p:grpSp>
            <p:pic>
              <p:nvPicPr>
                <p:cNvPr id="793" name="Image" descr="Image"/>
                <p:cNvPicPr>
                  <a:picLocks noChangeAspect="1"/>
                </p:cNvPicPr>
                <p:nvPr/>
              </p:nvPicPr>
              <p:blipFill>
                <a:blip r:embed="rId16">
                  <a:extLst/>
                </a:blip>
                <a:stretch>
                  <a:fillRect/>
                </a:stretch>
              </p:blipFill>
              <p:spPr>
                <a:xfrm rot="240000">
                  <a:off x="10406" y="12294"/>
                  <a:ext cx="363363" cy="311050"/>
                </a:xfrm>
                <a:prstGeom prst="rect">
                  <a:avLst/>
                </a:prstGeom>
                <a:ln w="12700" cap="flat">
                  <a:noFill/>
                  <a:miter lim="400000"/>
                </a:ln>
                <a:effectLst/>
              </p:spPr>
            </p:pic>
          </p:grpSp>
        </p:grpSp>
        <p:grpSp>
          <p:nvGrpSpPr>
            <p:cNvPr id="802" name="Group"/>
            <p:cNvGrpSpPr/>
            <p:nvPr/>
          </p:nvGrpSpPr>
          <p:grpSpPr>
            <a:xfrm>
              <a:off x="1062517" y="1653857"/>
              <a:ext cx="747723" cy="2159653"/>
              <a:chOff x="0" y="0"/>
              <a:chExt cx="747721" cy="2159652"/>
            </a:xfrm>
          </p:grpSpPr>
          <p:pic>
            <p:nvPicPr>
              <p:cNvPr id="796" name="Image" descr="Image"/>
              <p:cNvPicPr>
                <a:picLocks noChangeAspect="1"/>
              </p:cNvPicPr>
              <p:nvPr/>
            </p:nvPicPr>
            <p:blipFill>
              <a:blip r:embed="rId6">
                <a:extLst/>
              </a:blip>
              <a:stretch>
                <a:fillRect/>
              </a:stretch>
            </p:blipFill>
            <p:spPr>
              <a:xfrm>
                <a:off x="0" y="1242448"/>
                <a:ext cx="747723" cy="917205"/>
              </a:xfrm>
              <a:prstGeom prst="rect">
                <a:avLst/>
              </a:prstGeom>
              <a:ln w="12700" cap="flat">
                <a:noFill/>
                <a:miter lim="400000"/>
              </a:ln>
              <a:effectLst/>
            </p:spPr>
          </p:pic>
          <p:grpSp>
            <p:nvGrpSpPr>
              <p:cNvPr id="801" name="Group"/>
              <p:cNvGrpSpPr/>
              <p:nvPr/>
            </p:nvGrpSpPr>
            <p:grpSpPr>
              <a:xfrm>
                <a:off x="76389" y="-1"/>
                <a:ext cx="534523" cy="1189265"/>
                <a:chOff x="0" y="0"/>
                <a:chExt cx="534521" cy="1189264"/>
              </a:xfrm>
            </p:grpSpPr>
            <p:grpSp>
              <p:nvGrpSpPr>
                <p:cNvPr id="799" name="Group"/>
                <p:cNvGrpSpPr/>
                <p:nvPr/>
              </p:nvGrpSpPr>
              <p:grpSpPr>
                <a:xfrm>
                  <a:off x="14605" y="341025"/>
                  <a:ext cx="519917" cy="848239"/>
                  <a:chOff x="0" y="-1"/>
                  <a:chExt cx="519915" cy="848238"/>
                </a:xfrm>
              </p:grpSpPr>
              <p:pic>
                <p:nvPicPr>
                  <p:cNvPr id="797" name="Image" descr="Image"/>
                  <p:cNvPicPr>
                    <a:picLocks noChangeAspect="1"/>
                  </p:cNvPicPr>
                  <p:nvPr/>
                </p:nvPicPr>
                <p:blipFill>
                  <a:blip r:embed="rId14">
                    <a:extLst/>
                  </a:blip>
                  <a:stretch>
                    <a:fillRect/>
                  </a:stretch>
                </p:blipFill>
                <p:spPr>
                  <a:xfrm flipH="1" rot="2340000">
                    <a:off x="132676" y="523514"/>
                    <a:ext cx="301231" cy="258773"/>
                  </a:xfrm>
                  <a:prstGeom prst="rect">
                    <a:avLst/>
                  </a:prstGeom>
                  <a:ln w="12700" cap="flat">
                    <a:noFill/>
                    <a:miter lim="400000"/>
                  </a:ln>
                  <a:effectLst/>
                </p:spPr>
              </p:pic>
              <p:pic>
                <p:nvPicPr>
                  <p:cNvPr id="798" name="Image" descr="Image"/>
                  <p:cNvPicPr>
                    <a:picLocks noChangeAspect="1"/>
                  </p:cNvPicPr>
                  <p:nvPr/>
                </p:nvPicPr>
                <p:blipFill>
                  <a:blip r:embed="rId15">
                    <a:extLst/>
                  </a:blip>
                  <a:stretch>
                    <a:fillRect/>
                  </a:stretch>
                </p:blipFill>
                <p:spPr>
                  <a:xfrm flipH="1" rot="2940000">
                    <a:off x="41545" y="111668"/>
                    <a:ext cx="436826" cy="309170"/>
                  </a:xfrm>
                  <a:prstGeom prst="rect">
                    <a:avLst/>
                  </a:prstGeom>
                  <a:ln w="12700" cap="flat">
                    <a:noFill/>
                    <a:miter lim="400000"/>
                  </a:ln>
                  <a:effectLst/>
                </p:spPr>
              </p:pic>
            </p:grpSp>
            <p:pic>
              <p:nvPicPr>
                <p:cNvPr id="800" name="Image" descr="Image"/>
                <p:cNvPicPr>
                  <a:picLocks noChangeAspect="1"/>
                </p:cNvPicPr>
                <p:nvPr/>
              </p:nvPicPr>
              <p:blipFill>
                <a:blip r:embed="rId16">
                  <a:extLst/>
                </a:blip>
                <a:stretch>
                  <a:fillRect/>
                </a:stretch>
              </p:blipFill>
              <p:spPr>
                <a:xfrm rot="1140000">
                  <a:off x="40735" y="50676"/>
                  <a:ext cx="363364" cy="311049"/>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879" name="Group"/>
          <p:cNvGrpSpPr/>
          <p:nvPr/>
        </p:nvGrpSpPr>
        <p:grpSpPr>
          <a:xfrm>
            <a:off x="3774091" y="176887"/>
            <a:ext cx="5456621" cy="5532517"/>
            <a:chOff x="-2" y="-1"/>
            <a:chExt cx="5456620" cy="5532515"/>
          </a:xfrm>
        </p:grpSpPr>
        <p:pic>
          <p:nvPicPr>
            <p:cNvPr id="807" name="Screen Shot 2019-06-18 at 10.29.53 AM.png" descr="Screen Shot 2019-06-18 at 10.29.53 AM.png"/>
            <p:cNvPicPr>
              <a:picLocks noChangeAspect="1"/>
            </p:cNvPicPr>
            <p:nvPr/>
          </p:nvPicPr>
          <p:blipFill>
            <a:blip r:embed="rId3">
              <a:extLst/>
            </a:blip>
            <a:stretch>
              <a:fillRect/>
            </a:stretch>
          </p:blipFill>
          <p:spPr>
            <a:xfrm>
              <a:off x="9141" y="-2"/>
              <a:ext cx="2615715" cy="2642586"/>
            </a:xfrm>
            <a:prstGeom prst="rect">
              <a:avLst/>
            </a:prstGeom>
            <a:ln w="12700" cap="flat">
              <a:noFill/>
              <a:miter lim="400000"/>
            </a:ln>
            <a:effectLst/>
          </p:spPr>
        </p:pic>
        <p:pic>
          <p:nvPicPr>
            <p:cNvPr id="808" name="Screen Shot 2019-06-18 at 10.29.53 AM.png" descr="Screen Shot 2019-06-18 at 10.29.53 AM.png"/>
            <p:cNvPicPr>
              <a:picLocks noChangeAspect="1"/>
            </p:cNvPicPr>
            <p:nvPr/>
          </p:nvPicPr>
          <p:blipFill>
            <a:blip r:embed="rId3">
              <a:extLst/>
            </a:blip>
            <a:stretch>
              <a:fillRect/>
            </a:stretch>
          </p:blipFill>
          <p:spPr>
            <a:xfrm>
              <a:off x="2836330" y="-2"/>
              <a:ext cx="2615713" cy="2642586"/>
            </a:xfrm>
            <a:prstGeom prst="rect">
              <a:avLst/>
            </a:prstGeom>
            <a:ln w="12700" cap="flat">
              <a:noFill/>
              <a:miter lim="400000"/>
            </a:ln>
            <a:effectLst/>
          </p:spPr>
        </p:pic>
        <p:pic>
          <p:nvPicPr>
            <p:cNvPr id="809" name="Screen Shot 2019-06-18 at 10.29.53 AM.png" descr="Screen Shot 2019-06-18 at 10.29.53 AM.png"/>
            <p:cNvPicPr>
              <a:picLocks noChangeAspect="1"/>
            </p:cNvPicPr>
            <p:nvPr/>
          </p:nvPicPr>
          <p:blipFill>
            <a:blip r:embed="rId3">
              <a:extLst/>
            </a:blip>
            <a:stretch>
              <a:fillRect/>
            </a:stretch>
          </p:blipFill>
          <p:spPr>
            <a:xfrm>
              <a:off x="9141" y="2889928"/>
              <a:ext cx="2615715" cy="2642587"/>
            </a:xfrm>
            <a:prstGeom prst="rect">
              <a:avLst/>
            </a:prstGeom>
            <a:ln w="12700" cap="flat">
              <a:noFill/>
              <a:miter lim="400000"/>
            </a:ln>
            <a:effectLst/>
          </p:spPr>
        </p:pic>
        <p:pic>
          <p:nvPicPr>
            <p:cNvPr id="810" name="Screen Shot 2019-06-18 at 10.29.53 AM.png" descr="Screen Shot 2019-06-18 at 10.29.53 AM.png"/>
            <p:cNvPicPr>
              <a:picLocks noChangeAspect="1"/>
            </p:cNvPicPr>
            <p:nvPr/>
          </p:nvPicPr>
          <p:blipFill>
            <a:blip r:embed="rId3">
              <a:extLst/>
            </a:blip>
            <a:stretch>
              <a:fillRect/>
            </a:stretch>
          </p:blipFill>
          <p:spPr>
            <a:xfrm>
              <a:off x="2836330" y="2889928"/>
              <a:ext cx="2615713" cy="2642587"/>
            </a:xfrm>
            <a:prstGeom prst="rect">
              <a:avLst/>
            </a:prstGeom>
            <a:ln w="12700" cap="flat">
              <a:noFill/>
              <a:miter lim="400000"/>
            </a:ln>
            <a:effectLst/>
          </p:spPr>
        </p:pic>
        <p:grpSp>
          <p:nvGrpSpPr>
            <p:cNvPr id="827" name="Group"/>
            <p:cNvGrpSpPr/>
            <p:nvPr/>
          </p:nvGrpSpPr>
          <p:grpSpPr>
            <a:xfrm>
              <a:off x="-3" y="2689291"/>
              <a:ext cx="2624862" cy="147650"/>
              <a:chOff x="-1" y="0"/>
              <a:chExt cx="2624861" cy="147649"/>
            </a:xfrm>
          </p:grpSpPr>
          <p:grpSp>
            <p:nvGrpSpPr>
              <p:cNvPr id="818" name="Group"/>
              <p:cNvGrpSpPr/>
              <p:nvPr/>
            </p:nvGrpSpPr>
            <p:grpSpPr>
              <a:xfrm>
                <a:off x="-2" y="6285"/>
                <a:ext cx="1277067" cy="141365"/>
                <a:chOff x="0" y="0"/>
                <a:chExt cx="1277066" cy="141363"/>
              </a:xfrm>
            </p:grpSpPr>
            <p:pic>
              <p:nvPicPr>
                <p:cNvPr id="811" name="Image" descr="Image"/>
                <p:cNvPicPr>
                  <a:picLocks noChangeAspect="1"/>
                </p:cNvPicPr>
                <p:nvPr/>
              </p:nvPicPr>
              <p:blipFill>
                <a:blip r:embed="rId4">
                  <a:extLst/>
                </a:blip>
                <a:stretch>
                  <a:fillRect/>
                </a:stretch>
              </p:blipFill>
              <p:spPr>
                <a:xfrm>
                  <a:off x="-1" y="-1"/>
                  <a:ext cx="167123" cy="134906"/>
                </a:xfrm>
                <a:prstGeom prst="rect">
                  <a:avLst/>
                </a:prstGeom>
                <a:ln w="12700" cap="flat">
                  <a:noFill/>
                  <a:miter lim="400000"/>
                </a:ln>
                <a:effectLst/>
              </p:spPr>
            </p:pic>
            <p:pic>
              <p:nvPicPr>
                <p:cNvPr id="812" name="Image" descr="Image"/>
                <p:cNvPicPr>
                  <a:picLocks noChangeAspect="1"/>
                </p:cNvPicPr>
                <p:nvPr/>
              </p:nvPicPr>
              <p:blipFill>
                <a:blip r:embed="rId4">
                  <a:extLst/>
                </a:blip>
                <a:stretch>
                  <a:fillRect/>
                </a:stretch>
              </p:blipFill>
              <p:spPr>
                <a:xfrm>
                  <a:off x="185299" y="-1"/>
                  <a:ext cx="167123" cy="134906"/>
                </a:xfrm>
                <a:prstGeom prst="rect">
                  <a:avLst/>
                </a:prstGeom>
                <a:ln w="12700" cap="flat">
                  <a:noFill/>
                  <a:miter lim="400000"/>
                </a:ln>
                <a:effectLst/>
              </p:spPr>
            </p:pic>
            <p:pic>
              <p:nvPicPr>
                <p:cNvPr id="813" name="Image" descr="Image"/>
                <p:cNvPicPr>
                  <a:picLocks noChangeAspect="1"/>
                </p:cNvPicPr>
                <p:nvPr/>
              </p:nvPicPr>
              <p:blipFill>
                <a:blip r:embed="rId4">
                  <a:extLst/>
                </a:blip>
                <a:stretch>
                  <a:fillRect/>
                </a:stretch>
              </p:blipFill>
              <p:spPr>
                <a:xfrm>
                  <a:off x="369670" y="-1"/>
                  <a:ext cx="167123" cy="134906"/>
                </a:xfrm>
                <a:prstGeom prst="rect">
                  <a:avLst/>
                </a:prstGeom>
                <a:ln w="12700" cap="flat">
                  <a:noFill/>
                  <a:miter lim="400000"/>
                </a:ln>
                <a:effectLst/>
              </p:spPr>
            </p:pic>
            <p:pic>
              <p:nvPicPr>
                <p:cNvPr id="814" name="Image" descr="Image"/>
                <p:cNvPicPr>
                  <a:picLocks noChangeAspect="1"/>
                </p:cNvPicPr>
                <p:nvPr/>
              </p:nvPicPr>
              <p:blipFill>
                <a:blip r:embed="rId4">
                  <a:extLst/>
                </a:blip>
                <a:stretch>
                  <a:fillRect/>
                </a:stretch>
              </p:blipFill>
              <p:spPr>
                <a:xfrm>
                  <a:off x="554970" y="-1"/>
                  <a:ext cx="167124" cy="134906"/>
                </a:xfrm>
                <a:prstGeom prst="rect">
                  <a:avLst/>
                </a:prstGeom>
                <a:ln w="12700" cap="flat">
                  <a:noFill/>
                  <a:miter lim="400000"/>
                </a:ln>
                <a:effectLst/>
              </p:spPr>
            </p:pic>
            <p:pic>
              <p:nvPicPr>
                <p:cNvPr id="815" name="Image" descr="Image"/>
                <p:cNvPicPr>
                  <a:picLocks noChangeAspect="1"/>
                </p:cNvPicPr>
                <p:nvPr/>
              </p:nvPicPr>
              <p:blipFill>
                <a:blip r:embed="rId4">
                  <a:extLst/>
                </a:blip>
                <a:stretch>
                  <a:fillRect/>
                </a:stretch>
              </p:blipFill>
              <p:spPr>
                <a:xfrm>
                  <a:off x="740271" y="-1"/>
                  <a:ext cx="167123" cy="134906"/>
                </a:xfrm>
                <a:prstGeom prst="rect">
                  <a:avLst/>
                </a:prstGeom>
                <a:ln w="12700" cap="flat">
                  <a:noFill/>
                  <a:miter lim="400000"/>
                </a:ln>
                <a:effectLst/>
              </p:spPr>
            </p:pic>
            <p:pic>
              <p:nvPicPr>
                <p:cNvPr id="816" name="Image" descr="Image"/>
                <p:cNvPicPr>
                  <a:picLocks noChangeAspect="1"/>
                </p:cNvPicPr>
                <p:nvPr/>
              </p:nvPicPr>
              <p:blipFill>
                <a:blip r:embed="rId4">
                  <a:extLst/>
                </a:blip>
                <a:stretch>
                  <a:fillRect/>
                </a:stretch>
              </p:blipFill>
              <p:spPr>
                <a:xfrm>
                  <a:off x="924642" y="-1"/>
                  <a:ext cx="167123" cy="134906"/>
                </a:xfrm>
                <a:prstGeom prst="rect">
                  <a:avLst/>
                </a:prstGeom>
                <a:ln w="12700" cap="flat">
                  <a:noFill/>
                  <a:miter lim="400000"/>
                </a:ln>
                <a:effectLst/>
              </p:spPr>
            </p:pic>
            <p:pic>
              <p:nvPicPr>
                <p:cNvPr id="817" name="Image" descr="Image"/>
                <p:cNvPicPr>
                  <a:picLocks noChangeAspect="1"/>
                </p:cNvPicPr>
                <p:nvPr/>
              </p:nvPicPr>
              <p:blipFill>
                <a:blip r:embed="rId4">
                  <a:extLst/>
                </a:blip>
                <a:stretch>
                  <a:fillRect/>
                </a:stretch>
              </p:blipFill>
              <p:spPr>
                <a:xfrm>
                  <a:off x="1109942" y="6459"/>
                  <a:ext cx="167124" cy="134905"/>
                </a:xfrm>
                <a:prstGeom prst="rect">
                  <a:avLst/>
                </a:prstGeom>
                <a:ln w="12700" cap="flat">
                  <a:noFill/>
                  <a:miter lim="400000"/>
                </a:ln>
                <a:effectLst/>
              </p:spPr>
            </p:pic>
          </p:grpSp>
          <p:grpSp>
            <p:nvGrpSpPr>
              <p:cNvPr id="826" name="Group"/>
              <p:cNvGrpSpPr/>
              <p:nvPr/>
            </p:nvGrpSpPr>
            <p:grpSpPr>
              <a:xfrm>
                <a:off x="1347794" y="-1"/>
                <a:ext cx="1277066" cy="141364"/>
                <a:chOff x="0" y="0"/>
                <a:chExt cx="1277065" cy="141362"/>
              </a:xfrm>
            </p:grpSpPr>
            <p:pic>
              <p:nvPicPr>
                <p:cNvPr id="819" name="Image" descr="Image"/>
                <p:cNvPicPr>
                  <a:picLocks noChangeAspect="1"/>
                </p:cNvPicPr>
                <p:nvPr/>
              </p:nvPicPr>
              <p:blipFill>
                <a:blip r:embed="rId4">
                  <a:extLst/>
                </a:blip>
                <a:stretch>
                  <a:fillRect/>
                </a:stretch>
              </p:blipFill>
              <p:spPr>
                <a:xfrm>
                  <a:off x="0" y="-1"/>
                  <a:ext cx="167122" cy="134905"/>
                </a:xfrm>
                <a:prstGeom prst="rect">
                  <a:avLst/>
                </a:prstGeom>
                <a:ln w="12700" cap="flat">
                  <a:noFill/>
                  <a:miter lim="400000"/>
                </a:ln>
                <a:effectLst/>
              </p:spPr>
            </p:pic>
            <p:pic>
              <p:nvPicPr>
                <p:cNvPr id="820" name="Image" descr="Image"/>
                <p:cNvPicPr>
                  <a:picLocks noChangeAspect="1"/>
                </p:cNvPicPr>
                <p:nvPr/>
              </p:nvPicPr>
              <p:blipFill>
                <a:blip r:embed="rId4">
                  <a:extLst/>
                </a:blip>
                <a:stretch>
                  <a:fillRect/>
                </a:stretch>
              </p:blipFill>
              <p:spPr>
                <a:xfrm>
                  <a:off x="185299" y="-1"/>
                  <a:ext cx="167123" cy="134905"/>
                </a:xfrm>
                <a:prstGeom prst="rect">
                  <a:avLst/>
                </a:prstGeom>
                <a:ln w="12700" cap="flat">
                  <a:noFill/>
                  <a:miter lim="400000"/>
                </a:ln>
                <a:effectLst/>
              </p:spPr>
            </p:pic>
            <p:pic>
              <p:nvPicPr>
                <p:cNvPr id="821" name="Image" descr="Image"/>
                <p:cNvPicPr>
                  <a:picLocks noChangeAspect="1"/>
                </p:cNvPicPr>
                <p:nvPr/>
              </p:nvPicPr>
              <p:blipFill>
                <a:blip r:embed="rId4">
                  <a:extLst/>
                </a:blip>
                <a:stretch>
                  <a:fillRect/>
                </a:stretch>
              </p:blipFill>
              <p:spPr>
                <a:xfrm>
                  <a:off x="369670" y="-1"/>
                  <a:ext cx="167124" cy="134905"/>
                </a:xfrm>
                <a:prstGeom prst="rect">
                  <a:avLst/>
                </a:prstGeom>
                <a:ln w="12700" cap="flat">
                  <a:noFill/>
                  <a:miter lim="400000"/>
                </a:ln>
                <a:effectLst/>
              </p:spPr>
            </p:pic>
            <p:pic>
              <p:nvPicPr>
                <p:cNvPr id="822" name="Image" descr="Image"/>
                <p:cNvPicPr>
                  <a:picLocks noChangeAspect="1"/>
                </p:cNvPicPr>
                <p:nvPr/>
              </p:nvPicPr>
              <p:blipFill>
                <a:blip r:embed="rId4">
                  <a:extLst/>
                </a:blip>
                <a:stretch>
                  <a:fillRect/>
                </a:stretch>
              </p:blipFill>
              <p:spPr>
                <a:xfrm>
                  <a:off x="554971" y="-1"/>
                  <a:ext cx="167123" cy="134905"/>
                </a:xfrm>
                <a:prstGeom prst="rect">
                  <a:avLst/>
                </a:prstGeom>
                <a:ln w="12700" cap="flat">
                  <a:noFill/>
                  <a:miter lim="400000"/>
                </a:ln>
                <a:effectLst/>
              </p:spPr>
            </p:pic>
            <p:pic>
              <p:nvPicPr>
                <p:cNvPr id="823" name="Image" descr="Image"/>
                <p:cNvPicPr>
                  <a:picLocks noChangeAspect="1"/>
                </p:cNvPicPr>
                <p:nvPr/>
              </p:nvPicPr>
              <p:blipFill>
                <a:blip r:embed="rId4">
                  <a:extLst/>
                </a:blip>
                <a:stretch>
                  <a:fillRect/>
                </a:stretch>
              </p:blipFill>
              <p:spPr>
                <a:xfrm>
                  <a:off x="740271" y="-1"/>
                  <a:ext cx="167124" cy="134905"/>
                </a:xfrm>
                <a:prstGeom prst="rect">
                  <a:avLst/>
                </a:prstGeom>
                <a:ln w="12700" cap="flat">
                  <a:noFill/>
                  <a:miter lim="400000"/>
                </a:ln>
                <a:effectLst/>
              </p:spPr>
            </p:pic>
            <p:pic>
              <p:nvPicPr>
                <p:cNvPr id="824" name="Image" descr="Image"/>
                <p:cNvPicPr>
                  <a:picLocks noChangeAspect="1"/>
                </p:cNvPicPr>
                <p:nvPr/>
              </p:nvPicPr>
              <p:blipFill>
                <a:blip r:embed="rId4">
                  <a:extLst/>
                </a:blip>
                <a:stretch>
                  <a:fillRect/>
                </a:stretch>
              </p:blipFill>
              <p:spPr>
                <a:xfrm>
                  <a:off x="924643" y="-1"/>
                  <a:ext cx="167123" cy="134905"/>
                </a:xfrm>
                <a:prstGeom prst="rect">
                  <a:avLst/>
                </a:prstGeom>
                <a:ln w="12700" cap="flat">
                  <a:noFill/>
                  <a:miter lim="400000"/>
                </a:ln>
                <a:effectLst/>
              </p:spPr>
            </p:pic>
            <p:pic>
              <p:nvPicPr>
                <p:cNvPr id="825" name="Image" descr="Image"/>
                <p:cNvPicPr>
                  <a:picLocks noChangeAspect="1"/>
                </p:cNvPicPr>
                <p:nvPr/>
              </p:nvPicPr>
              <p:blipFill>
                <a:blip r:embed="rId4">
                  <a:extLst/>
                </a:blip>
                <a:stretch>
                  <a:fillRect/>
                </a:stretch>
              </p:blipFill>
              <p:spPr>
                <a:xfrm>
                  <a:off x="1109943" y="6459"/>
                  <a:ext cx="167123" cy="134904"/>
                </a:xfrm>
                <a:prstGeom prst="rect">
                  <a:avLst/>
                </a:prstGeom>
                <a:ln w="12700" cap="flat">
                  <a:noFill/>
                  <a:miter lim="400000"/>
                </a:ln>
                <a:effectLst/>
              </p:spPr>
            </p:pic>
          </p:grpSp>
        </p:grpSp>
        <p:grpSp>
          <p:nvGrpSpPr>
            <p:cNvPr id="844" name="Group"/>
            <p:cNvGrpSpPr/>
            <p:nvPr/>
          </p:nvGrpSpPr>
          <p:grpSpPr>
            <a:xfrm>
              <a:off x="2619526" y="2960585"/>
              <a:ext cx="173844" cy="2501275"/>
              <a:chOff x="-1" y="0"/>
              <a:chExt cx="173843" cy="2501273"/>
            </a:xfrm>
          </p:grpSpPr>
          <p:grpSp>
            <p:nvGrpSpPr>
              <p:cNvPr id="835" name="Group"/>
              <p:cNvGrpSpPr/>
              <p:nvPr/>
            </p:nvGrpSpPr>
            <p:grpSpPr>
              <a:xfrm>
                <a:off x="-2" y="1311096"/>
                <a:ext cx="173845" cy="1190177"/>
                <a:chOff x="-1" y="0"/>
                <a:chExt cx="173843" cy="1190176"/>
              </a:xfrm>
            </p:grpSpPr>
            <p:pic>
              <p:nvPicPr>
                <p:cNvPr id="828" name="Image" descr="Image"/>
                <p:cNvPicPr>
                  <a:picLocks noChangeAspect="1"/>
                </p:cNvPicPr>
                <p:nvPr/>
              </p:nvPicPr>
              <p:blipFill>
                <a:blip r:embed="rId4">
                  <a:extLst/>
                </a:blip>
                <a:stretch>
                  <a:fillRect/>
                </a:stretch>
              </p:blipFill>
              <p:spPr>
                <a:xfrm>
                  <a:off x="-2" y="0"/>
                  <a:ext cx="173845" cy="140321"/>
                </a:xfrm>
                <a:prstGeom prst="rect">
                  <a:avLst/>
                </a:prstGeom>
                <a:ln w="12700" cap="flat">
                  <a:noFill/>
                  <a:miter lim="400000"/>
                </a:ln>
                <a:effectLst/>
              </p:spPr>
            </p:pic>
            <p:pic>
              <p:nvPicPr>
                <p:cNvPr id="829" name="Image" descr="Image"/>
                <p:cNvPicPr>
                  <a:picLocks noChangeAspect="1"/>
                </p:cNvPicPr>
                <p:nvPr/>
              </p:nvPicPr>
              <p:blipFill>
                <a:blip r:embed="rId4">
                  <a:extLst/>
                </a:blip>
                <a:stretch>
                  <a:fillRect/>
                </a:stretch>
              </p:blipFill>
              <p:spPr>
                <a:xfrm>
                  <a:off x="-2" y="174975"/>
                  <a:ext cx="173845" cy="140321"/>
                </a:xfrm>
                <a:prstGeom prst="rect">
                  <a:avLst/>
                </a:prstGeom>
                <a:ln w="12700" cap="flat">
                  <a:noFill/>
                  <a:miter lim="400000"/>
                </a:ln>
                <a:effectLst/>
              </p:spPr>
            </p:pic>
            <p:pic>
              <p:nvPicPr>
                <p:cNvPr id="830" name="Image" descr="Image"/>
                <p:cNvPicPr>
                  <a:picLocks noChangeAspect="1"/>
                </p:cNvPicPr>
                <p:nvPr/>
              </p:nvPicPr>
              <p:blipFill>
                <a:blip r:embed="rId4">
                  <a:extLst/>
                </a:blip>
                <a:stretch>
                  <a:fillRect/>
                </a:stretch>
              </p:blipFill>
              <p:spPr>
                <a:xfrm>
                  <a:off x="-2" y="349950"/>
                  <a:ext cx="173845" cy="140324"/>
                </a:xfrm>
                <a:prstGeom prst="rect">
                  <a:avLst/>
                </a:prstGeom>
                <a:ln w="12700" cap="flat">
                  <a:noFill/>
                  <a:miter lim="400000"/>
                </a:ln>
                <a:effectLst/>
              </p:spPr>
            </p:pic>
            <p:pic>
              <p:nvPicPr>
                <p:cNvPr id="831" name="Image" descr="Image"/>
                <p:cNvPicPr>
                  <a:picLocks noChangeAspect="1"/>
                </p:cNvPicPr>
                <p:nvPr/>
              </p:nvPicPr>
              <p:blipFill>
                <a:blip r:embed="rId4">
                  <a:extLst/>
                </a:blip>
                <a:stretch>
                  <a:fillRect/>
                </a:stretch>
              </p:blipFill>
              <p:spPr>
                <a:xfrm>
                  <a:off x="-2" y="524928"/>
                  <a:ext cx="173845" cy="140321"/>
                </a:xfrm>
                <a:prstGeom prst="rect">
                  <a:avLst/>
                </a:prstGeom>
                <a:ln w="12700" cap="flat">
                  <a:noFill/>
                  <a:miter lim="400000"/>
                </a:ln>
                <a:effectLst/>
              </p:spPr>
            </p:pic>
            <p:pic>
              <p:nvPicPr>
                <p:cNvPr id="832" name="Image" descr="Image"/>
                <p:cNvPicPr>
                  <a:picLocks noChangeAspect="1"/>
                </p:cNvPicPr>
                <p:nvPr/>
              </p:nvPicPr>
              <p:blipFill>
                <a:blip r:embed="rId4">
                  <a:extLst/>
                </a:blip>
                <a:stretch>
                  <a:fillRect/>
                </a:stretch>
              </p:blipFill>
              <p:spPr>
                <a:xfrm>
                  <a:off x="-2" y="699903"/>
                  <a:ext cx="173845" cy="140323"/>
                </a:xfrm>
                <a:prstGeom prst="rect">
                  <a:avLst/>
                </a:prstGeom>
                <a:ln w="12700" cap="flat">
                  <a:noFill/>
                  <a:miter lim="400000"/>
                </a:ln>
                <a:effectLst/>
              </p:spPr>
            </p:pic>
            <p:pic>
              <p:nvPicPr>
                <p:cNvPr id="833" name="Image" descr="Image"/>
                <p:cNvPicPr>
                  <a:picLocks noChangeAspect="1"/>
                </p:cNvPicPr>
                <p:nvPr/>
              </p:nvPicPr>
              <p:blipFill>
                <a:blip r:embed="rId4">
                  <a:extLst/>
                </a:blip>
                <a:stretch>
                  <a:fillRect/>
                </a:stretch>
              </p:blipFill>
              <p:spPr>
                <a:xfrm>
                  <a:off x="-2" y="874880"/>
                  <a:ext cx="173845" cy="140322"/>
                </a:xfrm>
                <a:prstGeom prst="rect">
                  <a:avLst/>
                </a:prstGeom>
                <a:ln w="12700" cap="flat">
                  <a:noFill/>
                  <a:miter lim="400000"/>
                </a:ln>
                <a:effectLst/>
              </p:spPr>
            </p:pic>
            <p:pic>
              <p:nvPicPr>
                <p:cNvPr id="834" name="Image" descr="Image"/>
                <p:cNvPicPr>
                  <a:picLocks noChangeAspect="1"/>
                </p:cNvPicPr>
                <p:nvPr/>
              </p:nvPicPr>
              <p:blipFill>
                <a:blip r:embed="rId4">
                  <a:extLst/>
                </a:blip>
                <a:stretch>
                  <a:fillRect/>
                </a:stretch>
              </p:blipFill>
              <p:spPr>
                <a:xfrm>
                  <a:off x="-2" y="1049856"/>
                  <a:ext cx="173845" cy="140321"/>
                </a:xfrm>
                <a:prstGeom prst="rect">
                  <a:avLst/>
                </a:prstGeom>
                <a:ln w="12700" cap="flat">
                  <a:noFill/>
                  <a:miter lim="400000"/>
                </a:ln>
                <a:effectLst/>
              </p:spPr>
            </p:pic>
          </p:grpSp>
          <p:grpSp>
            <p:nvGrpSpPr>
              <p:cNvPr id="843" name="Group"/>
              <p:cNvGrpSpPr/>
              <p:nvPr/>
            </p:nvGrpSpPr>
            <p:grpSpPr>
              <a:xfrm>
                <a:off x="-2" y="-1"/>
                <a:ext cx="173845" cy="1190176"/>
                <a:chOff x="-1" y="0"/>
                <a:chExt cx="173843" cy="1190175"/>
              </a:xfrm>
            </p:grpSpPr>
            <p:pic>
              <p:nvPicPr>
                <p:cNvPr id="836" name="Image" descr="Image"/>
                <p:cNvPicPr>
                  <a:picLocks noChangeAspect="1"/>
                </p:cNvPicPr>
                <p:nvPr/>
              </p:nvPicPr>
              <p:blipFill>
                <a:blip r:embed="rId4">
                  <a:extLst/>
                </a:blip>
                <a:stretch>
                  <a:fillRect/>
                </a:stretch>
              </p:blipFill>
              <p:spPr>
                <a:xfrm>
                  <a:off x="-2" y="0"/>
                  <a:ext cx="173845" cy="140321"/>
                </a:xfrm>
                <a:prstGeom prst="rect">
                  <a:avLst/>
                </a:prstGeom>
                <a:ln w="12700" cap="flat">
                  <a:noFill/>
                  <a:miter lim="400000"/>
                </a:ln>
                <a:effectLst/>
              </p:spPr>
            </p:pic>
            <p:pic>
              <p:nvPicPr>
                <p:cNvPr id="837" name="Image" descr="Image"/>
                <p:cNvPicPr>
                  <a:picLocks noChangeAspect="1"/>
                </p:cNvPicPr>
                <p:nvPr/>
              </p:nvPicPr>
              <p:blipFill>
                <a:blip r:embed="rId4">
                  <a:extLst/>
                </a:blip>
                <a:stretch>
                  <a:fillRect/>
                </a:stretch>
              </p:blipFill>
              <p:spPr>
                <a:xfrm>
                  <a:off x="-2" y="174975"/>
                  <a:ext cx="173845" cy="140321"/>
                </a:xfrm>
                <a:prstGeom prst="rect">
                  <a:avLst/>
                </a:prstGeom>
                <a:ln w="12700" cap="flat">
                  <a:noFill/>
                  <a:miter lim="400000"/>
                </a:ln>
                <a:effectLst/>
              </p:spPr>
            </p:pic>
            <p:pic>
              <p:nvPicPr>
                <p:cNvPr id="838" name="Image" descr="Image"/>
                <p:cNvPicPr>
                  <a:picLocks noChangeAspect="1"/>
                </p:cNvPicPr>
                <p:nvPr/>
              </p:nvPicPr>
              <p:blipFill>
                <a:blip r:embed="rId4">
                  <a:extLst/>
                </a:blip>
                <a:stretch>
                  <a:fillRect/>
                </a:stretch>
              </p:blipFill>
              <p:spPr>
                <a:xfrm>
                  <a:off x="-2" y="349950"/>
                  <a:ext cx="173845" cy="140323"/>
                </a:xfrm>
                <a:prstGeom prst="rect">
                  <a:avLst/>
                </a:prstGeom>
                <a:ln w="12700" cap="flat">
                  <a:noFill/>
                  <a:miter lim="400000"/>
                </a:ln>
                <a:effectLst/>
              </p:spPr>
            </p:pic>
            <p:pic>
              <p:nvPicPr>
                <p:cNvPr id="839" name="Image" descr="Image"/>
                <p:cNvPicPr>
                  <a:picLocks noChangeAspect="1"/>
                </p:cNvPicPr>
                <p:nvPr/>
              </p:nvPicPr>
              <p:blipFill>
                <a:blip r:embed="rId4">
                  <a:extLst/>
                </a:blip>
                <a:stretch>
                  <a:fillRect/>
                </a:stretch>
              </p:blipFill>
              <p:spPr>
                <a:xfrm>
                  <a:off x="-2" y="524927"/>
                  <a:ext cx="173845" cy="140322"/>
                </a:xfrm>
                <a:prstGeom prst="rect">
                  <a:avLst/>
                </a:prstGeom>
                <a:ln w="12700" cap="flat">
                  <a:noFill/>
                  <a:miter lim="400000"/>
                </a:ln>
                <a:effectLst/>
              </p:spPr>
            </p:pic>
            <p:pic>
              <p:nvPicPr>
                <p:cNvPr id="840" name="Image" descr="Image"/>
                <p:cNvPicPr>
                  <a:picLocks noChangeAspect="1"/>
                </p:cNvPicPr>
                <p:nvPr/>
              </p:nvPicPr>
              <p:blipFill>
                <a:blip r:embed="rId4">
                  <a:extLst/>
                </a:blip>
                <a:stretch>
                  <a:fillRect/>
                </a:stretch>
              </p:blipFill>
              <p:spPr>
                <a:xfrm>
                  <a:off x="-2" y="699903"/>
                  <a:ext cx="173845" cy="140322"/>
                </a:xfrm>
                <a:prstGeom prst="rect">
                  <a:avLst/>
                </a:prstGeom>
                <a:ln w="12700" cap="flat">
                  <a:noFill/>
                  <a:miter lim="400000"/>
                </a:ln>
                <a:effectLst/>
              </p:spPr>
            </p:pic>
            <p:pic>
              <p:nvPicPr>
                <p:cNvPr id="841" name="Image" descr="Image"/>
                <p:cNvPicPr>
                  <a:picLocks noChangeAspect="1"/>
                </p:cNvPicPr>
                <p:nvPr/>
              </p:nvPicPr>
              <p:blipFill>
                <a:blip r:embed="rId4">
                  <a:extLst/>
                </a:blip>
                <a:stretch>
                  <a:fillRect/>
                </a:stretch>
              </p:blipFill>
              <p:spPr>
                <a:xfrm>
                  <a:off x="-2" y="874879"/>
                  <a:ext cx="173845" cy="140322"/>
                </a:xfrm>
                <a:prstGeom prst="rect">
                  <a:avLst/>
                </a:prstGeom>
                <a:ln w="12700" cap="flat">
                  <a:noFill/>
                  <a:miter lim="400000"/>
                </a:ln>
                <a:effectLst/>
              </p:spPr>
            </p:pic>
            <p:pic>
              <p:nvPicPr>
                <p:cNvPr id="842" name="Image" descr="Image"/>
                <p:cNvPicPr>
                  <a:picLocks noChangeAspect="1"/>
                </p:cNvPicPr>
                <p:nvPr/>
              </p:nvPicPr>
              <p:blipFill>
                <a:blip r:embed="rId4">
                  <a:extLst/>
                </a:blip>
                <a:stretch>
                  <a:fillRect/>
                </a:stretch>
              </p:blipFill>
              <p:spPr>
                <a:xfrm>
                  <a:off x="-2" y="1049855"/>
                  <a:ext cx="173845" cy="140321"/>
                </a:xfrm>
                <a:prstGeom prst="rect">
                  <a:avLst/>
                </a:prstGeom>
                <a:ln w="12700" cap="flat">
                  <a:noFill/>
                  <a:miter lim="400000"/>
                </a:ln>
                <a:effectLst/>
              </p:spPr>
            </p:pic>
          </p:grpSp>
        </p:grpSp>
        <p:grpSp>
          <p:nvGrpSpPr>
            <p:cNvPr id="861" name="Group"/>
            <p:cNvGrpSpPr/>
            <p:nvPr/>
          </p:nvGrpSpPr>
          <p:grpSpPr>
            <a:xfrm>
              <a:off x="2628484" y="58085"/>
              <a:ext cx="173844" cy="2501274"/>
              <a:chOff x="-1" y="0"/>
              <a:chExt cx="173843" cy="2501273"/>
            </a:xfrm>
          </p:grpSpPr>
          <p:grpSp>
            <p:nvGrpSpPr>
              <p:cNvPr id="852" name="Group"/>
              <p:cNvGrpSpPr/>
              <p:nvPr/>
            </p:nvGrpSpPr>
            <p:grpSpPr>
              <a:xfrm>
                <a:off x="-2" y="1311096"/>
                <a:ext cx="173845" cy="1190177"/>
                <a:chOff x="-1" y="0"/>
                <a:chExt cx="173843" cy="1190176"/>
              </a:xfrm>
            </p:grpSpPr>
            <p:pic>
              <p:nvPicPr>
                <p:cNvPr id="845" name="Image" descr="Image"/>
                <p:cNvPicPr>
                  <a:picLocks noChangeAspect="1"/>
                </p:cNvPicPr>
                <p:nvPr/>
              </p:nvPicPr>
              <p:blipFill>
                <a:blip r:embed="rId4">
                  <a:extLst/>
                </a:blip>
                <a:stretch>
                  <a:fillRect/>
                </a:stretch>
              </p:blipFill>
              <p:spPr>
                <a:xfrm>
                  <a:off x="-2" y="0"/>
                  <a:ext cx="173845" cy="140321"/>
                </a:xfrm>
                <a:prstGeom prst="rect">
                  <a:avLst/>
                </a:prstGeom>
                <a:ln w="12700" cap="flat">
                  <a:noFill/>
                  <a:miter lim="400000"/>
                </a:ln>
                <a:effectLst/>
              </p:spPr>
            </p:pic>
            <p:pic>
              <p:nvPicPr>
                <p:cNvPr id="846" name="Image" descr="Image"/>
                <p:cNvPicPr>
                  <a:picLocks noChangeAspect="1"/>
                </p:cNvPicPr>
                <p:nvPr/>
              </p:nvPicPr>
              <p:blipFill>
                <a:blip r:embed="rId4">
                  <a:extLst/>
                </a:blip>
                <a:stretch>
                  <a:fillRect/>
                </a:stretch>
              </p:blipFill>
              <p:spPr>
                <a:xfrm>
                  <a:off x="-2" y="174975"/>
                  <a:ext cx="173845" cy="140321"/>
                </a:xfrm>
                <a:prstGeom prst="rect">
                  <a:avLst/>
                </a:prstGeom>
                <a:ln w="12700" cap="flat">
                  <a:noFill/>
                  <a:miter lim="400000"/>
                </a:ln>
                <a:effectLst/>
              </p:spPr>
            </p:pic>
            <p:pic>
              <p:nvPicPr>
                <p:cNvPr id="847" name="Image" descr="Image"/>
                <p:cNvPicPr>
                  <a:picLocks noChangeAspect="1"/>
                </p:cNvPicPr>
                <p:nvPr/>
              </p:nvPicPr>
              <p:blipFill>
                <a:blip r:embed="rId4">
                  <a:extLst/>
                </a:blip>
                <a:stretch>
                  <a:fillRect/>
                </a:stretch>
              </p:blipFill>
              <p:spPr>
                <a:xfrm>
                  <a:off x="-2" y="349950"/>
                  <a:ext cx="173845" cy="140324"/>
                </a:xfrm>
                <a:prstGeom prst="rect">
                  <a:avLst/>
                </a:prstGeom>
                <a:ln w="12700" cap="flat">
                  <a:noFill/>
                  <a:miter lim="400000"/>
                </a:ln>
                <a:effectLst/>
              </p:spPr>
            </p:pic>
            <p:pic>
              <p:nvPicPr>
                <p:cNvPr id="848" name="Image" descr="Image"/>
                <p:cNvPicPr>
                  <a:picLocks noChangeAspect="1"/>
                </p:cNvPicPr>
                <p:nvPr/>
              </p:nvPicPr>
              <p:blipFill>
                <a:blip r:embed="rId4">
                  <a:extLst/>
                </a:blip>
                <a:stretch>
                  <a:fillRect/>
                </a:stretch>
              </p:blipFill>
              <p:spPr>
                <a:xfrm>
                  <a:off x="-2" y="524928"/>
                  <a:ext cx="173845" cy="140321"/>
                </a:xfrm>
                <a:prstGeom prst="rect">
                  <a:avLst/>
                </a:prstGeom>
                <a:ln w="12700" cap="flat">
                  <a:noFill/>
                  <a:miter lim="400000"/>
                </a:ln>
                <a:effectLst/>
              </p:spPr>
            </p:pic>
            <p:pic>
              <p:nvPicPr>
                <p:cNvPr id="849" name="Image" descr="Image"/>
                <p:cNvPicPr>
                  <a:picLocks noChangeAspect="1"/>
                </p:cNvPicPr>
                <p:nvPr/>
              </p:nvPicPr>
              <p:blipFill>
                <a:blip r:embed="rId4">
                  <a:extLst/>
                </a:blip>
                <a:stretch>
                  <a:fillRect/>
                </a:stretch>
              </p:blipFill>
              <p:spPr>
                <a:xfrm>
                  <a:off x="-2" y="699903"/>
                  <a:ext cx="173845" cy="140323"/>
                </a:xfrm>
                <a:prstGeom prst="rect">
                  <a:avLst/>
                </a:prstGeom>
                <a:ln w="12700" cap="flat">
                  <a:noFill/>
                  <a:miter lim="400000"/>
                </a:ln>
                <a:effectLst/>
              </p:spPr>
            </p:pic>
            <p:pic>
              <p:nvPicPr>
                <p:cNvPr id="850" name="Image" descr="Image"/>
                <p:cNvPicPr>
                  <a:picLocks noChangeAspect="1"/>
                </p:cNvPicPr>
                <p:nvPr/>
              </p:nvPicPr>
              <p:blipFill>
                <a:blip r:embed="rId4">
                  <a:extLst/>
                </a:blip>
                <a:stretch>
                  <a:fillRect/>
                </a:stretch>
              </p:blipFill>
              <p:spPr>
                <a:xfrm>
                  <a:off x="-2" y="874880"/>
                  <a:ext cx="173845" cy="140322"/>
                </a:xfrm>
                <a:prstGeom prst="rect">
                  <a:avLst/>
                </a:prstGeom>
                <a:ln w="12700" cap="flat">
                  <a:noFill/>
                  <a:miter lim="400000"/>
                </a:ln>
                <a:effectLst/>
              </p:spPr>
            </p:pic>
            <p:pic>
              <p:nvPicPr>
                <p:cNvPr id="851" name="Image" descr="Image"/>
                <p:cNvPicPr>
                  <a:picLocks noChangeAspect="1"/>
                </p:cNvPicPr>
                <p:nvPr/>
              </p:nvPicPr>
              <p:blipFill>
                <a:blip r:embed="rId4">
                  <a:extLst/>
                </a:blip>
                <a:stretch>
                  <a:fillRect/>
                </a:stretch>
              </p:blipFill>
              <p:spPr>
                <a:xfrm>
                  <a:off x="-2" y="1049856"/>
                  <a:ext cx="173845" cy="140321"/>
                </a:xfrm>
                <a:prstGeom prst="rect">
                  <a:avLst/>
                </a:prstGeom>
                <a:ln w="12700" cap="flat">
                  <a:noFill/>
                  <a:miter lim="400000"/>
                </a:ln>
                <a:effectLst/>
              </p:spPr>
            </p:pic>
          </p:grpSp>
          <p:grpSp>
            <p:nvGrpSpPr>
              <p:cNvPr id="860" name="Group"/>
              <p:cNvGrpSpPr/>
              <p:nvPr/>
            </p:nvGrpSpPr>
            <p:grpSpPr>
              <a:xfrm>
                <a:off x="-2" y="-1"/>
                <a:ext cx="173845" cy="1190176"/>
                <a:chOff x="-1" y="0"/>
                <a:chExt cx="173843" cy="1190175"/>
              </a:xfrm>
            </p:grpSpPr>
            <p:pic>
              <p:nvPicPr>
                <p:cNvPr id="853" name="Image" descr="Image"/>
                <p:cNvPicPr>
                  <a:picLocks noChangeAspect="1"/>
                </p:cNvPicPr>
                <p:nvPr/>
              </p:nvPicPr>
              <p:blipFill>
                <a:blip r:embed="rId4">
                  <a:extLst/>
                </a:blip>
                <a:stretch>
                  <a:fillRect/>
                </a:stretch>
              </p:blipFill>
              <p:spPr>
                <a:xfrm>
                  <a:off x="-2" y="0"/>
                  <a:ext cx="173845" cy="140321"/>
                </a:xfrm>
                <a:prstGeom prst="rect">
                  <a:avLst/>
                </a:prstGeom>
                <a:ln w="12700" cap="flat">
                  <a:noFill/>
                  <a:miter lim="400000"/>
                </a:ln>
                <a:effectLst/>
              </p:spPr>
            </p:pic>
            <p:pic>
              <p:nvPicPr>
                <p:cNvPr id="854" name="Image" descr="Image"/>
                <p:cNvPicPr>
                  <a:picLocks noChangeAspect="1"/>
                </p:cNvPicPr>
                <p:nvPr/>
              </p:nvPicPr>
              <p:blipFill>
                <a:blip r:embed="rId4">
                  <a:extLst/>
                </a:blip>
                <a:stretch>
                  <a:fillRect/>
                </a:stretch>
              </p:blipFill>
              <p:spPr>
                <a:xfrm>
                  <a:off x="-2" y="174975"/>
                  <a:ext cx="173845" cy="140321"/>
                </a:xfrm>
                <a:prstGeom prst="rect">
                  <a:avLst/>
                </a:prstGeom>
                <a:ln w="12700" cap="flat">
                  <a:noFill/>
                  <a:miter lim="400000"/>
                </a:ln>
                <a:effectLst/>
              </p:spPr>
            </p:pic>
            <p:pic>
              <p:nvPicPr>
                <p:cNvPr id="855" name="Image" descr="Image"/>
                <p:cNvPicPr>
                  <a:picLocks noChangeAspect="1"/>
                </p:cNvPicPr>
                <p:nvPr/>
              </p:nvPicPr>
              <p:blipFill>
                <a:blip r:embed="rId4">
                  <a:extLst/>
                </a:blip>
                <a:stretch>
                  <a:fillRect/>
                </a:stretch>
              </p:blipFill>
              <p:spPr>
                <a:xfrm>
                  <a:off x="-2" y="349950"/>
                  <a:ext cx="173845" cy="140323"/>
                </a:xfrm>
                <a:prstGeom prst="rect">
                  <a:avLst/>
                </a:prstGeom>
                <a:ln w="12700" cap="flat">
                  <a:noFill/>
                  <a:miter lim="400000"/>
                </a:ln>
                <a:effectLst/>
              </p:spPr>
            </p:pic>
            <p:pic>
              <p:nvPicPr>
                <p:cNvPr id="856" name="Image" descr="Image"/>
                <p:cNvPicPr>
                  <a:picLocks noChangeAspect="1"/>
                </p:cNvPicPr>
                <p:nvPr/>
              </p:nvPicPr>
              <p:blipFill>
                <a:blip r:embed="rId4">
                  <a:extLst/>
                </a:blip>
                <a:stretch>
                  <a:fillRect/>
                </a:stretch>
              </p:blipFill>
              <p:spPr>
                <a:xfrm>
                  <a:off x="-2" y="524927"/>
                  <a:ext cx="173845" cy="140322"/>
                </a:xfrm>
                <a:prstGeom prst="rect">
                  <a:avLst/>
                </a:prstGeom>
                <a:ln w="12700" cap="flat">
                  <a:noFill/>
                  <a:miter lim="400000"/>
                </a:ln>
                <a:effectLst/>
              </p:spPr>
            </p:pic>
            <p:pic>
              <p:nvPicPr>
                <p:cNvPr id="857" name="Image" descr="Image"/>
                <p:cNvPicPr>
                  <a:picLocks noChangeAspect="1"/>
                </p:cNvPicPr>
                <p:nvPr/>
              </p:nvPicPr>
              <p:blipFill>
                <a:blip r:embed="rId4">
                  <a:extLst/>
                </a:blip>
                <a:stretch>
                  <a:fillRect/>
                </a:stretch>
              </p:blipFill>
              <p:spPr>
                <a:xfrm>
                  <a:off x="-2" y="699903"/>
                  <a:ext cx="173845" cy="140322"/>
                </a:xfrm>
                <a:prstGeom prst="rect">
                  <a:avLst/>
                </a:prstGeom>
                <a:ln w="12700" cap="flat">
                  <a:noFill/>
                  <a:miter lim="400000"/>
                </a:ln>
                <a:effectLst/>
              </p:spPr>
            </p:pic>
            <p:pic>
              <p:nvPicPr>
                <p:cNvPr id="858" name="Image" descr="Image"/>
                <p:cNvPicPr>
                  <a:picLocks noChangeAspect="1"/>
                </p:cNvPicPr>
                <p:nvPr/>
              </p:nvPicPr>
              <p:blipFill>
                <a:blip r:embed="rId4">
                  <a:extLst/>
                </a:blip>
                <a:stretch>
                  <a:fillRect/>
                </a:stretch>
              </p:blipFill>
              <p:spPr>
                <a:xfrm>
                  <a:off x="-2" y="874879"/>
                  <a:ext cx="173845" cy="140322"/>
                </a:xfrm>
                <a:prstGeom prst="rect">
                  <a:avLst/>
                </a:prstGeom>
                <a:ln w="12700" cap="flat">
                  <a:noFill/>
                  <a:miter lim="400000"/>
                </a:ln>
                <a:effectLst/>
              </p:spPr>
            </p:pic>
            <p:pic>
              <p:nvPicPr>
                <p:cNvPr id="859" name="Image" descr="Image"/>
                <p:cNvPicPr>
                  <a:picLocks noChangeAspect="1"/>
                </p:cNvPicPr>
                <p:nvPr/>
              </p:nvPicPr>
              <p:blipFill>
                <a:blip r:embed="rId4">
                  <a:extLst/>
                </a:blip>
                <a:stretch>
                  <a:fillRect/>
                </a:stretch>
              </p:blipFill>
              <p:spPr>
                <a:xfrm>
                  <a:off x="-2" y="1049855"/>
                  <a:ext cx="173845" cy="140321"/>
                </a:xfrm>
                <a:prstGeom prst="rect">
                  <a:avLst/>
                </a:prstGeom>
                <a:ln w="12700" cap="flat">
                  <a:noFill/>
                  <a:miter lim="400000"/>
                </a:ln>
                <a:effectLst/>
              </p:spPr>
            </p:pic>
          </p:grpSp>
        </p:grpSp>
        <p:grpSp>
          <p:nvGrpSpPr>
            <p:cNvPr id="878" name="Group"/>
            <p:cNvGrpSpPr/>
            <p:nvPr/>
          </p:nvGrpSpPr>
          <p:grpSpPr>
            <a:xfrm>
              <a:off x="2831756" y="2689291"/>
              <a:ext cx="2624862" cy="147650"/>
              <a:chOff x="-1" y="0"/>
              <a:chExt cx="2624860" cy="147649"/>
            </a:xfrm>
          </p:grpSpPr>
          <p:grpSp>
            <p:nvGrpSpPr>
              <p:cNvPr id="869" name="Group"/>
              <p:cNvGrpSpPr/>
              <p:nvPr/>
            </p:nvGrpSpPr>
            <p:grpSpPr>
              <a:xfrm>
                <a:off x="-2" y="6285"/>
                <a:ext cx="1277066" cy="141365"/>
                <a:chOff x="0" y="0"/>
                <a:chExt cx="1277065" cy="141363"/>
              </a:xfrm>
            </p:grpSpPr>
            <p:pic>
              <p:nvPicPr>
                <p:cNvPr id="862" name="Image" descr="Image"/>
                <p:cNvPicPr>
                  <a:picLocks noChangeAspect="1"/>
                </p:cNvPicPr>
                <p:nvPr/>
              </p:nvPicPr>
              <p:blipFill>
                <a:blip r:embed="rId4">
                  <a:extLst/>
                </a:blip>
                <a:stretch>
                  <a:fillRect/>
                </a:stretch>
              </p:blipFill>
              <p:spPr>
                <a:xfrm>
                  <a:off x="-1" y="-1"/>
                  <a:ext cx="167123" cy="134906"/>
                </a:xfrm>
                <a:prstGeom prst="rect">
                  <a:avLst/>
                </a:prstGeom>
                <a:ln w="12700" cap="flat">
                  <a:noFill/>
                  <a:miter lim="400000"/>
                </a:ln>
                <a:effectLst/>
              </p:spPr>
            </p:pic>
            <p:pic>
              <p:nvPicPr>
                <p:cNvPr id="863" name="Image" descr="Image"/>
                <p:cNvPicPr>
                  <a:picLocks noChangeAspect="1"/>
                </p:cNvPicPr>
                <p:nvPr/>
              </p:nvPicPr>
              <p:blipFill>
                <a:blip r:embed="rId4">
                  <a:extLst/>
                </a:blip>
                <a:stretch>
                  <a:fillRect/>
                </a:stretch>
              </p:blipFill>
              <p:spPr>
                <a:xfrm>
                  <a:off x="185299" y="-1"/>
                  <a:ext cx="167123" cy="134906"/>
                </a:xfrm>
                <a:prstGeom prst="rect">
                  <a:avLst/>
                </a:prstGeom>
                <a:ln w="12700" cap="flat">
                  <a:noFill/>
                  <a:miter lim="400000"/>
                </a:ln>
                <a:effectLst/>
              </p:spPr>
            </p:pic>
            <p:pic>
              <p:nvPicPr>
                <p:cNvPr id="864" name="Image" descr="Image"/>
                <p:cNvPicPr>
                  <a:picLocks noChangeAspect="1"/>
                </p:cNvPicPr>
                <p:nvPr/>
              </p:nvPicPr>
              <p:blipFill>
                <a:blip r:embed="rId4">
                  <a:extLst/>
                </a:blip>
                <a:stretch>
                  <a:fillRect/>
                </a:stretch>
              </p:blipFill>
              <p:spPr>
                <a:xfrm>
                  <a:off x="369670" y="-1"/>
                  <a:ext cx="167123" cy="134906"/>
                </a:xfrm>
                <a:prstGeom prst="rect">
                  <a:avLst/>
                </a:prstGeom>
                <a:ln w="12700" cap="flat">
                  <a:noFill/>
                  <a:miter lim="400000"/>
                </a:ln>
                <a:effectLst/>
              </p:spPr>
            </p:pic>
            <p:pic>
              <p:nvPicPr>
                <p:cNvPr id="865" name="Image" descr="Image"/>
                <p:cNvPicPr>
                  <a:picLocks noChangeAspect="1"/>
                </p:cNvPicPr>
                <p:nvPr/>
              </p:nvPicPr>
              <p:blipFill>
                <a:blip r:embed="rId4">
                  <a:extLst/>
                </a:blip>
                <a:stretch>
                  <a:fillRect/>
                </a:stretch>
              </p:blipFill>
              <p:spPr>
                <a:xfrm>
                  <a:off x="554970" y="-1"/>
                  <a:ext cx="167123" cy="134906"/>
                </a:xfrm>
                <a:prstGeom prst="rect">
                  <a:avLst/>
                </a:prstGeom>
                <a:ln w="12700" cap="flat">
                  <a:noFill/>
                  <a:miter lim="400000"/>
                </a:ln>
                <a:effectLst/>
              </p:spPr>
            </p:pic>
            <p:pic>
              <p:nvPicPr>
                <p:cNvPr id="866" name="Image" descr="Image"/>
                <p:cNvPicPr>
                  <a:picLocks noChangeAspect="1"/>
                </p:cNvPicPr>
                <p:nvPr/>
              </p:nvPicPr>
              <p:blipFill>
                <a:blip r:embed="rId4">
                  <a:extLst/>
                </a:blip>
                <a:stretch>
                  <a:fillRect/>
                </a:stretch>
              </p:blipFill>
              <p:spPr>
                <a:xfrm>
                  <a:off x="740270" y="-1"/>
                  <a:ext cx="167124" cy="134906"/>
                </a:xfrm>
                <a:prstGeom prst="rect">
                  <a:avLst/>
                </a:prstGeom>
                <a:ln w="12700" cap="flat">
                  <a:noFill/>
                  <a:miter lim="400000"/>
                </a:ln>
                <a:effectLst/>
              </p:spPr>
            </p:pic>
            <p:pic>
              <p:nvPicPr>
                <p:cNvPr id="867" name="Image" descr="Image"/>
                <p:cNvPicPr>
                  <a:picLocks noChangeAspect="1"/>
                </p:cNvPicPr>
                <p:nvPr/>
              </p:nvPicPr>
              <p:blipFill>
                <a:blip r:embed="rId4">
                  <a:extLst/>
                </a:blip>
                <a:stretch>
                  <a:fillRect/>
                </a:stretch>
              </p:blipFill>
              <p:spPr>
                <a:xfrm>
                  <a:off x="924642" y="-1"/>
                  <a:ext cx="167123" cy="134906"/>
                </a:xfrm>
                <a:prstGeom prst="rect">
                  <a:avLst/>
                </a:prstGeom>
                <a:ln w="12700" cap="flat">
                  <a:noFill/>
                  <a:miter lim="400000"/>
                </a:ln>
                <a:effectLst/>
              </p:spPr>
            </p:pic>
            <p:pic>
              <p:nvPicPr>
                <p:cNvPr id="868" name="Image" descr="Image"/>
                <p:cNvPicPr>
                  <a:picLocks noChangeAspect="1"/>
                </p:cNvPicPr>
                <p:nvPr/>
              </p:nvPicPr>
              <p:blipFill>
                <a:blip r:embed="rId4">
                  <a:extLst/>
                </a:blip>
                <a:stretch>
                  <a:fillRect/>
                </a:stretch>
              </p:blipFill>
              <p:spPr>
                <a:xfrm>
                  <a:off x="1109942" y="6459"/>
                  <a:ext cx="167123" cy="134905"/>
                </a:xfrm>
                <a:prstGeom prst="rect">
                  <a:avLst/>
                </a:prstGeom>
                <a:ln w="12700" cap="flat">
                  <a:noFill/>
                  <a:miter lim="400000"/>
                </a:ln>
                <a:effectLst/>
              </p:spPr>
            </p:pic>
          </p:grpSp>
          <p:grpSp>
            <p:nvGrpSpPr>
              <p:cNvPr id="877" name="Group"/>
              <p:cNvGrpSpPr/>
              <p:nvPr/>
            </p:nvGrpSpPr>
            <p:grpSpPr>
              <a:xfrm>
                <a:off x="1347793" y="-1"/>
                <a:ext cx="1277066" cy="141364"/>
                <a:chOff x="0" y="0"/>
                <a:chExt cx="1277064" cy="141362"/>
              </a:xfrm>
            </p:grpSpPr>
            <p:pic>
              <p:nvPicPr>
                <p:cNvPr id="870" name="Image" descr="Image"/>
                <p:cNvPicPr>
                  <a:picLocks noChangeAspect="1"/>
                </p:cNvPicPr>
                <p:nvPr/>
              </p:nvPicPr>
              <p:blipFill>
                <a:blip r:embed="rId4">
                  <a:extLst/>
                </a:blip>
                <a:stretch>
                  <a:fillRect/>
                </a:stretch>
              </p:blipFill>
              <p:spPr>
                <a:xfrm>
                  <a:off x="0" y="-1"/>
                  <a:ext cx="167122" cy="134905"/>
                </a:xfrm>
                <a:prstGeom prst="rect">
                  <a:avLst/>
                </a:prstGeom>
                <a:ln w="12700" cap="flat">
                  <a:noFill/>
                  <a:miter lim="400000"/>
                </a:ln>
                <a:effectLst/>
              </p:spPr>
            </p:pic>
            <p:pic>
              <p:nvPicPr>
                <p:cNvPr id="871" name="Image" descr="Image"/>
                <p:cNvPicPr>
                  <a:picLocks noChangeAspect="1"/>
                </p:cNvPicPr>
                <p:nvPr/>
              </p:nvPicPr>
              <p:blipFill>
                <a:blip r:embed="rId4">
                  <a:extLst/>
                </a:blip>
                <a:stretch>
                  <a:fillRect/>
                </a:stretch>
              </p:blipFill>
              <p:spPr>
                <a:xfrm>
                  <a:off x="185299" y="-1"/>
                  <a:ext cx="167123" cy="134905"/>
                </a:xfrm>
                <a:prstGeom prst="rect">
                  <a:avLst/>
                </a:prstGeom>
                <a:ln w="12700" cap="flat">
                  <a:noFill/>
                  <a:miter lim="400000"/>
                </a:ln>
                <a:effectLst/>
              </p:spPr>
            </p:pic>
            <p:pic>
              <p:nvPicPr>
                <p:cNvPr id="872" name="Image" descr="Image"/>
                <p:cNvPicPr>
                  <a:picLocks noChangeAspect="1"/>
                </p:cNvPicPr>
                <p:nvPr/>
              </p:nvPicPr>
              <p:blipFill>
                <a:blip r:embed="rId4">
                  <a:extLst/>
                </a:blip>
                <a:stretch>
                  <a:fillRect/>
                </a:stretch>
              </p:blipFill>
              <p:spPr>
                <a:xfrm>
                  <a:off x="369670" y="-1"/>
                  <a:ext cx="167124" cy="134905"/>
                </a:xfrm>
                <a:prstGeom prst="rect">
                  <a:avLst/>
                </a:prstGeom>
                <a:ln w="12700" cap="flat">
                  <a:noFill/>
                  <a:miter lim="400000"/>
                </a:ln>
                <a:effectLst/>
              </p:spPr>
            </p:pic>
            <p:pic>
              <p:nvPicPr>
                <p:cNvPr id="873" name="Image" descr="Image"/>
                <p:cNvPicPr>
                  <a:picLocks noChangeAspect="1"/>
                </p:cNvPicPr>
                <p:nvPr/>
              </p:nvPicPr>
              <p:blipFill>
                <a:blip r:embed="rId4">
                  <a:extLst/>
                </a:blip>
                <a:stretch>
                  <a:fillRect/>
                </a:stretch>
              </p:blipFill>
              <p:spPr>
                <a:xfrm>
                  <a:off x="554971" y="-1"/>
                  <a:ext cx="167122" cy="134905"/>
                </a:xfrm>
                <a:prstGeom prst="rect">
                  <a:avLst/>
                </a:prstGeom>
                <a:ln w="12700" cap="flat">
                  <a:noFill/>
                  <a:miter lim="400000"/>
                </a:ln>
                <a:effectLst/>
              </p:spPr>
            </p:pic>
            <p:pic>
              <p:nvPicPr>
                <p:cNvPr id="874" name="Image" descr="Image"/>
                <p:cNvPicPr>
                  <a:picLocks noChangeAspect="1"/>
                </p:cNvPicPr>
                <p:nvPr/>
              </p:nvPicPr>
              <p:blipFill>
                <a:blip r:embed="rId4">
                  <a:extLst/>
                </a:blip>
                <a:stretch>
                  <a:fillRect/>
                </a:stretch>
              </p:blipFill>
              <p:spPr>
                <a:xfrm>
                  <a:off x="740270" y="-1"/>
                  <a:ext cx="167125" cy="134905"/>
                </a:xfrm>
                <a:prstGeom prst="rect">
                  <a:avLst/>
                </a:prstGeom>
                <a:ln w="12700" cap="flat">
                  <a:noFill/>
                  <a:miter lim="400000"/>
                </a:ln>
                <a:effectLst/>
              </p:spPr>
            </p:pic>
            <p:pic>
              <p:nvPicPr>
                <p:cNvPr id="875" name="Image" descr="Image"/>
                <p:cNvPicPr>
                  <a:picLocks noChangeAspect="1"/>
                </p:cNvPicPr>
                <p:nvPr/>
              </p:nvPicPr>
              <p:blipFill>
                <a:blip r:embed="rId4">
                  <a:extLst/>
                </a:blip>
                <a:stretch>
                  <a:fillRect/>
                </a:stretch>
              </p:blipFill>
              <p:spPr>
                <a:xfrm>
                  <a:off x="924643" y="-1"/>
                  <a:ext cx="167123" cy="134905"/>
                </a:xfrm>
                <a:prstGeom prst="rect">
                  <a:avLst/>
                </a:prstGeom>
                <a:ln w="12700" cap="flat">
                  <a:noFill/>
                  <a:miter lim="400000"/>
                </a:ln>
                <a:effectLst/>
              </p:spPr>
            </p:pic>
            <p:pic>
              <p:nvPicPr>
                <p:cNvPr id="876" name="Image" descr="Image"/>
                <p:cNvPicPr>
                  <a:picLocks noChangeAspect="1"/>
                </p:cNvPicPr>
                <p:nvPr/>
              </p:nvPicPr>
              <p:blipFill>
                <a:blip r:embed="rId4">
                  <a:extLst/>
                </a:blip>
                <a:stretch>
                  <a:fillRect/>
                </a:stretch>
              </p:blipFill>
              <p:spPr>
                <a:xfrm>
                  <a:off x="1109943" y="6459"/>
                  <a:ext cx="167122" cy="134904"/>
                </a:xfrm>
                <a:prstGeom prst="rect">
                  <a:avLst/>
                </a:prstGeom>
                <a:ln w="12700" cap="flat">
                  <a:noFill/>
                  <a:miter lim="400000"/>
                </a:ln>
                <a:effectLst/>
              </p:spPr>
            </p:pic>
          </p:grpSp>
        </p:grpSp>
      </p:grpSp>
      <p:sp>
        <p:nvSpPr>
          <p:cNvPr id="880" name="Square"/>
          <p:cNvSpPr/>
          <p:nvPr/>
        </p:nvSpPr>
        <p:spPr>
          <a:xfrm>
            <a:off x="3850294" y="1616801"/>
            <a:ext cx="1118702" cy="1116792"/>
          </a:xfrm>
          <a:prstGeom prst="rect">
            <a:avLst/>
          </a:prstGeom>
          <a:solidFill>
            <a:schemeClr val="accent3"/>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sp>
        <p:nvSpPr>
          <p:cNvPr id="881" name="Square"/>
          <p:cNvSpPr/>
          <p:nvPr/>
        </p:nvSpPr>
        <p:spPr>
          <a:xfrm>
            <a:off x="6686459" y="4511121"/>
            <a:ext cx="1118702" cy="1116792"/>
          </a:xfrm>
          <a:prstGeom prst="rect">
            <a:avLst/>
          </a:prstGeom>
          <a:solidFill>
            <a:schemeClr val="accent3"/>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sp>
        <p:nvSpPr>
          <p:cNvPr id="882" name="Square"/>
          <p:cNvSpPr/>
          <p:nvPr/>
        </p:nvSpPr>
        <p:spPr>
          <a:xfrm>
            <a:off x="5206443" y="3150329"/>
            <a:ext cx="1118702" cy="1116794"/>
          </a:xfrm>
          <a:prstGeom prst="rect">
            <a:avLst/>
          </a:prstGeom>
          <a:solidFill>
            <a:schemeClr val="accent3"/>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sp>
        <p:nvSpPr>
          <p:cNvPr id="883" name="Square"/>
          <p:cNvSpPr/>
          <p:nvPr/>
        </p:nvSpPr>
        <p:spPr>
          <a:xfrm>
            <a:off x="5210323" y="294862"/>
            <a:ext cx="1118702" cy="1116793"/>
          </a:xfrm>
          <a:prstGeom prst="rect">
            <a:avLst/>
          </a:prstGeom>
          <a:solidFill>
            <a:schemeClr val="accent6"/>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sp>
        <p:nvSpPr>
          <p:cNvPr id="884" name="Square"/>
          <p:cNvSpPr/>
          <p:nvPr/>
        </p:nvSpPr>
        <p:spPr>
          <a:xfrm>
            <a:off x="8010404" y="4498421"/>
            <a:ext cx="1118702" cy="1116792"/>
          </a:xfrm>
          <a:prstGeom prst="rect">
            <a:avLst/>
          </a:prstGeom>
          <a:solidFill>
            <a:schemeClr val="accent6"/>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sp>
        <p:nvSpPr>
          <p:cNvPr id="885" name="Square"/>
          <p:cNvSpPr/>
          <p:nvPr/>
        </p:nvSpPr>
        <p:spPr>
          <a:xfrm>
            <a:off x="6686459" y="294862"/>
            <a:ext cx="1118702" cy="1116793"/>
          </a:xfrm>
          <a:prstGeom prst="rect">
            <a:avLst/>
          </a:prstGeom>
          <a:solidFill>
            <a:srgbClr val="F7BA01"/>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sp>
        <p:nvSpPr>
          <p:cNvPr id="886" name="Square"/>
          <p:cNvSpPr/>
          <p:nvPr/>
        </p:nvSpPr>
        <p:spPr>
          <a:xfrm>
            <a:off x="6686459" y="3188429"/>
            <a:ext cx="1118702" cy="1116794"/>
          </a:xfrm>
          <a:prstGeom prst="rect">
            <a:avLst/>
          </a:prstGeom>
          <a:solidFill>
            <a:schemeClr val="accent1"/>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pic>
        <p:nvPicPr>
          <p:cNvPr id="887" name="Image" descr="Image"/>
          <p:cNvPicPr>
            <a:picLocks noChangeAspect="1"/>
          </p:cNvPicPr>
          <p:nvPr/>
        </p:nvPicPr>
        <p:blipFill>
          <a:blip r:embed="rId5">
            <a:extLst/>
          </a:blip>
          <a:stretch>
            <a:fillRect/>
          </a:stretch>
        </p:blipFill>
        <p:spPr>
          <a:xfrm>
            <a:off x="7879646" y="4379407"/>
            <a:ext cx="1380217" cy="1380217"/>
          </a:xfrm>
          <a:prstGeom prst="rect">
            <a:avLst/>
          </a:prstGeom>
          <a:ln w="12700">
            <a:miter lim="400000"/>
          </a:ln>
        </p:spPr>
      </p:pic>
      <p:pic>
        <p:nvPicPr>
          <p:cNvPr id="888" name="Image" descr="Image"/>
          <p:cNvPicPr>
            <a:picLocks noChangeAspect="1"/>
          </p:cNvPicPr>
          <p:nvPr/>
        </p:nvPicPr>
        <p:blipFill>
          <a:blip r:embed="rId5">
            <a:extLst/>
          </a:blip>
          <a:stretch>
            <a:fillRect/>
          </a:stretch>
        </p:blipFill>
        <p:spPr>
          <a:xfrm>
            <a:off x="5075685" y="163151"/>
            <a:ext cx="1380217" cy="1380215"/>
          </a:xfrm>
          <a:prstGeom prst="rect">
            <a:avLst/>
          </a:prstGeom>
          <a:ln w="12700">
            <a:miter lim="400000"/>
          </a:ln>
        </p:spPr>
      </p:pic>
      <p:pic>
        <p:nvPicPr>
          <p:cNvPr id="889" name="Image" descr="Image"/>
          <p:cNvPicPr>
            <a:picLocks noChangeAspect="1"/>
          </p:cNvPicPr>
          <p:nvPr/>
        </p:nvPicPr>
        <p:blipFill>
          <a:blip r:embed="rId6">
            <a:extLst/>
          </a:blip>
          <a:stretch>
            <a:fillRect/>
          </a:stretch>
        </p:blipFill>
        <p:spPr>
          <a:xfrm>
            <a:off x="6608725" y="393261"/>
            <a:ext cx="1259559" cy="944670"/>
          </a:xfrm>
          <a:prstGeom prst="rect">
            <a:avLst/>
          </a:prstGeom>
          <a:ln w="12700">
            <a:miter lim="400000"/>
          </a:ln>
        </p:spPr>
      </p:pic>
      <p:pic>
        <p:nvPicPr>
          <p:cNvPr id="890" name="Image" descr="Image"/>
          <p:cNvPicPr>
            <a:picLocks noChangeAspect="1"/>
          </p:cNvPicPr>
          <p:nvPr/>
        </p:nvPicPr>
        <p:blipFill>
          <a:blip r:embed="rId7">
            <a:extLst/>
          </a:blip>
          <a:stretch>
            <a:fillRect/>
          </a:stretch>
        </p:blipFill>
        <p:spPr>
          <a:xfrm>
            <a:off x="6548394" y="3018619"/>
            <a:ext cx="1380217" cy="1380217"/>
          </a:xfrm>
          <a:prstGeom prst="rect">
            <a:avLst/>
          </a:prstGeom>
          <a:ln w="12700">
            <a:miter lim="400000"/>
          </a:ln>
        </p:spPr>
      </p:pic>
      <p:pic>
        <p:nvPicPr>
          <p:cNvPr id="891" name="Image" descr="Image"/>
          <p:cNvPicPr>
            <a:picLocks noChangeAspect="1"/>
          </p:cNvPicPr>
          <p:nvPr/>
        </p:nvPicPr>
        <p:blipFill>
          <a:blip r:embed="rId8">
            <a:extLst/>
          </a:blip>
          <a:stretch>
            <a:fillRect/>
          </a:stretch>
        </p:blipFill>
        <p:spPr>
          <a:xfrm>
            <a:off x="6398333" y="4306989"/>
            <a:ext cx="1680343" cy="1525053"/>
          </a:xfrm>
          <a:prstGeom prst="rect">
            <a:avLst/>
          </a:prstGeom>
          <a:ln w="12700">
            <a:miter lim="400000"/>
          </a:ln>
        </p:spPr>
      </p:pic>
      <p:pic>
        <p:nvPicPr>
          <p:cNvPr id="892" name="Image" descr="Image"/>
          <p:cNvPicPr>
            <a:picLocks noChangeAspect="1"/>
          </p:cNvPicPr>
          <p:nvPr/>
        </p:nvPicPr>
        <p:blipFill>
          <a:blip r:embed="rId8">
            <a:extLst/>
          </a:blip>
          <a:stretch>
            <a:fillRect/>
          </a:stretch>
        </p:blipFill>
        <p:spPr>
          <a:xfrm>
            <a:off x="4925624" y="2946200"/>
            <a:ext cx="1680342" cy="1525052"/>
          </a:xfrm>
          <a:prstGeom prst="rect">
            <a:avLst/>
          </a:prstGeom>
          <a:ln w="12700">
            <a:miter lim="400000"/>
          </a:ln>
        </p:spPr>
      </p:pic>
      <p:pic>
        <p:nvPicPr>
          <p:cNvPr id="893" name="Image" descr="Image"/>
          <p:cNvPicPr>
            <a:picLocks noChangeAspect="1"/>
          </p:cNvPicPr>
          <p:nvPr/>
        </p:nvPicPr>
        <p:blipFill>
          <a:blip r:embed="rId8">
            <a:extLst/>
          </a:blip>
          <a:stretch>
            <a:fillRect/>
          </a:stretch>
        </p:blipFill>
        <p:spPr>
          <a:xfrm>
            <a:off x="3569475" y="1412669"/>
            <a:ext cx="1680342" cy="1525052"/>
          </a:xfrm>
          <a:prstGeom prst="rect">
            <a:avLst/>
          </a:prstGeom>
          <a:ln w="12700">
            <a:miter lim="400000"/>
          </a:ln>
        </p:spPr>
      </p:pic>
      <p:sp>
        <p:nvSpPr>
          <p:cNvPr id="894" name="SUDOKU 4"/>
          <p:cNvSpPr txBox="1"/>
          <p:nvPr>
            <p:ph type="title" idx="4294967295"/>
          </p:nvPr>
        </p:nvSpPr>
        <p:spPr>
          <a:xfrm>
            <a:off x="1270000" y="9762787"/>
            <a:ext cx="10464800" cy="3302001"/>
          </a:xfrm>
          <a:prstGeom prst="rect">
            <a:avLst/>
          </a:prstGeom>
        </p:spPr>
        <p:txBody>
          <a:bodyPr/>
          <a:lstStyle>
            <a:lvl1pPr>
              <a:defRPr>
                <a:solidFill>
                  <a:srgbClr val="FFFFFF"/>
                </a:solidFill>
              </a:defRPr>
            </a:lvl1pPr>
          </a:lstStyle>
          <a:p>
            <a:pPr/>
            <a:r>
              <a:t>SUDOKU 4</a:t>
            </a:r>
          </a:p>
        </p:txBody>
      </p:sp>
      <p:grpSp>
        <p:nvGrpSpPr>
          <p:cNvPr id="918" name="Group"/>
          <p:cNvGrpSpPr/>
          <p:nvPr/>
        </p:nvGrpSpPr>
        <p:grpSpPr>
          <a:xfrm>
            <a:off x="9879023" y="5285479"/>
            <a:ext cx="3102878" cy="4458889"/>
            <a:chOff x="0" y="0"/>
            <a:chExt cx="3102877" cy="4458887"/>
          </a:xfrm>
        </p:grpSpPr>
        <p:grpSp>
          <p:nvGrpSpPr>
            <p:cNvPr id="899" name="Group"/>
            <p:cNvGrpSpPr/>
            <p:nvPr/>
          </p:nvGrpSpPr>
          <p:grpSpPr>
            <a:xfrm>
              <a:off x="0" y="2460499"/>
              <a:ext cx="1120900" cy="1990227"/>
              <a:chOff x="0" y="0"/>
              <a:chExt cx="1120899" cy="1990225"/>
            </a:xfrm>
          </p:grpSpPr>
          <p:sp>
            <p:nvSpPr>
              <p:cNvPr id="895" name="Rectangle"/>
              <p:cNvSpPr/>
              <p:nvPr/>
            </p:nvSpPr>
            <p:spPr>
              <a:xfrm>
                <a:off x="0" y="0"/>
                <a:ext cx="1120900"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898" name="Group"/>
              <p:cNvGrpSpPr/>
              <p:nvPr/>
            </p:nvGrpSpPr>
            <p:grpSpPr>
              <a:xfrm>
                <a:off x="162231" y="227251"/>
                <a:ext cx="811178" cy="1650812"/>
                <a:chOff x="-1" y="0"/>
                <a:chExt cx="811176" cy="1650810"/>
              </a:xfrm>
            </p:grpSpPr>
            <p:pic>
              <p:nvPicPr>
                <p:cNvPr id="896" name="Image" descr="Image"/>
                <p:cNvPicPr>
                  <a:picLocks noChangeAspect="1"/>
                </p:cNvPicPr>
                <p:nvPr/>
              </p:nvPicPr>
              <p:blipFill>
                <a:blip r:embed="rId9">
                  <a:extLst/>
                </a:blip>
                <a:stretch>
                  <a:fillRect/>
                </a:stretch>
              </p:blipFill>
              <p:spPr>
                <a:xfrm>
                  <a:off x="-2" y="730356"/>
                  <a:ext cx="750374" cy="920454"/>
                </a:xfrm>
                <a:prstGeom prst="rect">
                  <a:avLst/>
                </a:prstGeom>
                <a:ln w="12700" cap="flat">
                  <a:noFill/>
                  <a:miter lim="400000"/>
                </a:ln>
                <a:effectLst/>
              </p:spPr>
            </p:pic>
            <p:pic>
              <p:nvPicPr>
                <p:cNvPr id="897" name="Image" descr="Image"/>
                <p:cNvPicPr>
                  <a:picLocks noChangeAspect="1"/>
                </p:cNvPicPr>
                <p:nvPr/>
              </p:nvPicPr>
              <p:blipFill>
                <a:blip r:embed="rId10">
                  <a:extLst/>
                </a:blip>
                <a:stretch>
                  <a:fillRect/>
                </a:stretch>
              </p:blipFill>
              <p:spPr>
                <a:xfrm>
                  <a:off x="60804" y="-1"/>
                  <a:ext cx="750372" cy="782284"/>
                </a:xfrm>
                <a:prstGeom prst="rect">
                  <a:avLst/>
                </a:prstGeom>
                <a:ln w="12700" cap="flat">
                  <a:noFill/>
                  <a:miter lim="400000"/>
                </a:ln>
                <a:effectLst/>
              </p:spPr>
            </p:pic>
          </p:grpSp>
        </p:grpSp>
        <p:sp>
          <p:nvSpPr>
            <p:cNvPr id="900" name="Rectangle"/>
            <p:cNvSpPr/>
            <p:nvPr/>
          </p:nvSpPr>
          <p:spPr>
            <a:xfrm>
              <a:off x="1981977" y="0"/>
              <a:ext cx="1120901"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901" name="Rectangle"/>
            <p:cNvSpPr/>
            <p:nvPr/>
          </p:nvSpPr>
          <p:spPr>
            <a:xfrm>
              <a:off x="63500" y="0"/>
              <a:ext cx="1120900"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904" name="Group"/>
            <p:cNvGrpSpPr/>
            <p:nvPr/>
          </p:nvGrpSpPr>
          <p:grpSpPr>
            <a:xfrm>
              <a:off x="2131887" y="57143"/>
              <a:ext cx="739955" cy="1669548"/>
              <a:chOff x="0" y="0"/>
              <a:chExt cx="739954" cy="1669546"/>
            </a:xfrm>
          </p:grpSpPr>
          <p:pic>
            <p:nvPicPr>
              <p:cNvPr id="902" name="Image" descr="Image"/>
              <p:cNvPicPr>
                <a:picLocks noChangeAspect="1"/>
              </p:cNvPicPr>
              <p:nvPr/>
            </p:nvPicPr>
            <p:blipFill>
              <a:blip r:embed="rId11">
                <a:extLst/>
              </a:blip>
              <a:stretch>
                <a:fillRect/>
              </a:stretch>
            </p:blipFill>
            <p:spPr>
              <a:xfrm>
                <a:off x="-1" y="729304"/>
                <a:ext cx="739955" cy="940243"/>
              </a:xfrm>
              <a:prstGeom prst="rect">
                <a:avLst/>
              </a:prstGeom>
              <a:ln w="12700" cap="flat">
                <a:noFill/>
                <a:miter lim="400000"/>
              </a:ln>
              <a:effectLst/>
            </p:spPr>
          </p:pic>
          <p:pic>
            <p:nvPicPr>
              <p:cNvPr id="903" name="Image" descr="Image"/>
              <p:cNvPicPr>
                <a:picLocks noChangeAspect="1"/>
              </p:cNvPicPr>
              <p:nvPr/>
            </p:nvPicPr>
            <p:blipFill>
              <a:blip r:embed="rId10">
                <a:extLst/>
              </a:blip>
              <a:stretch>
                <a:fillRect/>
              </a:stretch>
            </p:blipFill>
            <p:spPr>
              <a:xfrm>
                <a:off x="-1" y="0"/>
                <a:ext cx="739955" cy="771424"/>
              </a:xfrm>
              <a:prstGeom prst="rect">
                <a:avLst/>
              </a:prstGeom>
              <a:ln w="12700" cap="flat">
                <a:noFill/>
                <a:miter lim="400000"/>
              </a:ln>
              <a:effectLst/>
            </p:spPr>
          </p:pic>
        </p:grpSp>
        <p:grpSp>
          <p:nvGrpSpPr>
            <p:cNvPr id="909" name="Group"/>
            <p:cNvGrpSpPr/>
            <p:nvPr/>
          </p:nvGrpSpPr>
          <p:grpSpPr>
            <a:xfrm>
              <a:off x="1979512" y="2468661"/>
              <a:ext cx="1120902" cy="1990227"/>
              <a:chOff x="0" y="0"/>
              <a:chExt cx="1120900" cy="1990225"/>
            </a:xfrm>
          </p:grpSpPr>
          <p:sp>
            <p:nvSpPr>
              <p:cNvPr id="905" name="Rectangle"/>
              <p:cNvSpPr/>
              <p:nvPr/>
            </p:nvSpPr>
            <p:spPr>
              <a:xfrm>
                <a:off x="0" y="0"/>
                <a:ext cx="1120901"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908" name="Group"/>
              <p:cNvGrpSpPr/>
              <p:nvPr/>
            </p:nvGrpSpPr>
            <p:grpSpPr>
              <a:xfrm>
                <a:off x="154864" y="186404"/>
                <a:ext cx="811176" cy="1690783"/>
                <a:chOff x="0" y="0"/>
                <a:chExt cx="811174" cy="1690781"/>
              </a:xfrm>
            </p:grpSpPr>
            <p:pic>
              <p:nvPicPr>
                <p:cNvPr id="906" name="Image" descr="Image"/>
                <p:cNvPicPr>
                  <a:picLocks noChangeAspect="1"/>
                </p:cNvPicPr>
                <p:nvPr/>
              </p:nvPicPr>
              <p:blipFill>
                <a:blip r:embed="rId12">
                  <a:extLst/>
                </a:blip>
                <a:stretch>
                  <a:fillRect/>
                </a:stretch>
              </p:blipFill>
              <p:spPr>
                <a:xfrm>
                  <a:off x="0" y="766533"/>
                  <a:ext cx="811175" cy="924248"/>
                </a:xfrm>
                <a:prstGeom prst="rect">
                  <a:avLst/>
                </a:prstGeom>
                <a:ln w="12700" cap="flat">
                  <a:noFill/>
                  <a:miter lim="400000"/>
                </a:ln>
                <a:effectLst/>
              </p:spPr>
            </p:pic>
            <p:pic>
              <p:nvPicPr>
                <p:cNvPr id="907" name="Image" descr="Image"/>
                <p:cNvPicPr>
                  <a:picLocks noChangeAspect="1"/>
                </p:cNvPicPr>
                <p:nvPr/>
              </p:nvPicPr>
              <p:blipFill>
                <a:blip r:embed="rId10">
                  <a:extLst/>
                </a:blip>
                <a:stretch>
                  <a:fillRect/>
                </a:stretch>
              </p:blipFill>
              <p:spPr>
                <a:xfrm>
                  <a:off x="41904" y="-1"/>
                  <a:ext cx="727367" cy="758302"/>
                </a:xfrm>
                <a:prstGeom prst="rect">
                  <a:avLst/>
                </a:prstGeom>
                <a:ln w="12700" cap="flat">
                  <a:noFill/>
                  <a:miter lim="400000"/>
                </a:ln>
                <a:effectLst/>
              </p:spPr>
            </p:pic>
          </p:grpSp>
        </p:grpSp>
        <p:grpSp>
          <p:nvGrpSpPr>
            <p:cNvPr id="914" name="Group"/>
            <p:cNvGrpSpPr/>
            <p:nvPr/>
          </p:nvGrpSpPr>
          <p:grpSpPr>
            <a:xfrm>
              <a:off x="1028111" y="1180065"/>
              <a:ext cx="1120905" cy="1990229"/>
              <a:chOff x="0" y="0"/>
              <a:chExt cx="1120904" cy="1990227"/>
            </a:xfrm>
          </p:grpSpPr>
          <p:sp>
            <p:nvSpPr>
              <p:cNvPr id="910" name="Rectangle"/>
              <p:cNvSpPr/>
              <p:nvPr/>
            </p:nvSpPr>
            <p:spPr>
              <a:xfrm>
                <a:off x="-1" y="-1"/>
                <a:ext cx="1120905" cy="1990229"/>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913" name="Group"/>
              <p:cNvGrpSpPr/>
              <p:nvPr/>
            </p:nvGrpSpPr>
            <p:grpSpPr>
              <a:xfrm>
                <a:off x="88900" y="127337"/>
                <a:ext cx="911863" cy="1615524"/>
                <a:chOff x="0" y="0"/>
                <a:chExt cx="911862" cy="1615523"/>
              </a:xfrm>
            </p:grpSpPr>
            <p:pic>
              <p:nvPicPr>
                <p:cNvPr id="911" name="Image" descr="Image"/>
                <p:cNvPicPr>
                  <a:picLocks noChangeAspect="1"/>
                </p:cNvPicPr>
                <p:nvPr/>
              </p:nvPicPr>
              <p:blipFill>
                <a:blip r:embed="rId13">
                  <a:extLst/>
                </a:blip>
                <a:stretch>
                  <a:fillRect/>
                </a:stretch>
              </p:blipFill>
              <p:spPr>
                <a:xfrm>
                  <a:off x="-1" y="716736"/>
                  <a:ext cx="872814" cy="898788"/>
                </a:xfrm>
                <a:prstGeom prst="rect">
                  <a:avLst/>
                </a:prstGeom>
                <a:ln w="12700" cap="flat">
                  <a:noFill/>
                  <a:miter lim="400000"/>
                </a:ln>
                <a:effectLst/>
              </p:spPr>
            </p:pic>
            <p:pic>
              <p:nvPicPr>
                <p:cNvPr id="912" name="Image" descr="Image"/>
                <p:cNvPicPr>
                  <a:picLocks noChangeAspect="1"/>
                </p:cNvPicPr>
                <p:nvPr/>
              </p:nvPicPr>
              <p:blipFill>
                <a:blip r:embed="rId10">
                  <a:extLst/>
                </a:blip>
                <a:stretch>
                  <a:fillRect/>
                </a:stretch>
              </p:blipFill>
              <p:spPr>
                <a:xfrm>
                  <a:off x="184985" y="-1"/>
                  <a:ext cx="726878" cy="757790"/>
                </a:xfrm>
                <a:prstGeom prst="rect">
                  <a:avLst/>
                </a:prstGeom>
                <a:ln w="12700" cap="flat">
                  <a:noFill/>
                  <a:miter lim="400000"/>
                </a:ln>
                <a:effectLst/>
              </p:spPr>
            </p:pic>
          </p:grpSp>
        </p:grpSp>
        <p:grpSp>
          <p:nvGrpSpPr>
            <p:cNvPr id="917" name="Group"/>
            <p:cNvGrpSpPr/>
            <p:nvPr/>
          </p:nvGrpSpPr>
          <p:grpSpPr>
            <a:xfrm>
              <a:off x="200077" y="48060"/>
              <a:ext cx="847748" cy="1657770"/>
              <a:chOff x="0" y="0"/>
              <a:chExt cx="847746" cy="1657768"/>
            </a:xfrm>
          </p:grpSpPr>
          <p:pic>
            <p:nvPicPr>
              <p:cNvPr id="915" name="Image" descr="Image"/>
              <p:cNvPicPr>
                <a:picLocks noChangeAspect="1"/>
              </p:cNvPicPr>
              <p:nvPr/>
            </p:nvPicPr>
            <p:blipFill>
              <a:blip r:embed="rId10">
                <a:extLst/>
              </a:blip>
              <a:stretch>
                <a:fillRect/>
              </a:stretch>
            </p:blipFill>
            <p:spPr>
              <a:xfrm>
                <a:off x="-1" y="-1"/>
                <a:ext cx="711336" cy="741588"/>
              </a:xfrm>
              <a:prstGeom prst="rect">
                <a:avLst/>
              </a:prstGeom>
              <a:ln w="12700" cap="flat">
                <a:noFill/>
                <a:miter lim="400000"/>
              </a:ln>
              <a:effectLst/>
            </p:spPr>
          </p:pic>
          <p:pic>
            <p:nvPicPr>
              <p:cNvPr id="916" name="Image" descr="Image"/>
              <p:cNvPicPr>
                <a:picLocks noChangeAspect="1"/>
              </p:cNvPicPr>
              <p:nvPr/>
            </p:nvPicPr>
            <p:blipFill>
              <a:blip r:embed="rId14">
                <a:extLst/>
              </a:blip>
              <a:stretch>
                <a:fillRect/>
              </a:stretch>
            </p:blipFill>
            <p:spPr>
              <a:xfrm>
                <a:off x="39214" y="696904"/>
                <a:ext cx="808533" cy="960865"/>
              </a:xfrm>
              <a:prstGeom prst="rect">
                <a:avLst/>
              </a:prstGeom>
              <a:ln w="12700" cap="flat">
                <a:noFill/>
                <a:miter lim="400000"/>
              </a:ln>
              <a:effectLst/>
            </p:spPr>
          </p:pic>
        </p:grpSp>
      </p:grpSp>
      <p:grpSp>
        <p:nvGrpSpPr>
          <p:cNvPr id="948" name="Group"/>
          <p:cNvGrpSpPr/>
          <p:nvPr/>
        </p:nvGrpSpPr>
        <p:grpSpPr>
          <a:xfrm>
            <a:off x="13147" y="5390544"/>
            <a:ext cx="2872739" cy="4350358"/>
            <a:chOff x="0" y="0"/>
            <a:chExt cx="2872737" cy="4350356"/>
          </a:xfrm>
        </p:grpSpPr>
        <p:sp>
          <p:nvSpPr>
            <p:cNvPr id="919" name="Rectangle"/>
            <p:cNvSpPr/>
            <p:nvPr/>
          </p:nvSpPr>
          <p:spPr>
            <a:xfrm>
              <a:off x="0" y="0"/>
              <a:ext cx="2872738" cy="4350357"/>
            </a:xfrm>
            <a:prstGeom prst="rect">
              <a:avLst/>
            </a:prstGeom>
            <a:solidFill>
              <a:schemeClr val="accent1"/>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922" name="Group"/>
            <p:cNvGrpSpPr/>
            <p:nvPr/>
          </p:nvGrpSpPr>
          <p:grpSpPr>
            <a:xfrm>
              <a:off x="2698" y="1268727"/>
              <a:ext cx="747742" cy="1110222"/>
              <a:chOff x="0" y="-1"/>
              <a:chExt cx="747741" cy="1110220"/>
            </a:xfrm>
          </p:grpSpPr>
          <p:pic>
            <p:nvPicPr>
              <p:cNvPr id="920" name="Image" descr="Image"/>
              <p:cNvPicPr>
                <a:picLocks noChangeAspect="1"/>
              </p:cNvPicPr>
              <p:nvPr/>
            </p:nvPicPr>
            <p:blipFill>
              <a:blip r:embed="rId13">
                <a:extLst/>
              </a:blip>
              <a:stretch>
                <a:fillRect/>
              </a:stretch>
            </p:blipFill>
            <p:spPr>
              <a:xfrm>
                <a:off x="-1" y="340223"/>
                <a:ext cx="747743" cy="769997"/>
              </a:xfrm>
              <a:prstGeom prst="rect">
                <a:avLst/>
              </a:prstGeom>
              <a:ln w="12700" cap="flat">
                <a:noFill/>
                <a:miter lim="400000"/>
              </a:ln>
              <a:effectLst/>
            </p:spPr>
          </p:pic>
          <p:pic>
            <p:nvPicPr>
              <p:cNvPr id="921" name="Image" descr="Image"/>
              <p:cNvPicPr>
                <a:picLocks noChangeAspect="1"/>
              </p:cNvPicPr>
              <p:nvPr/>
            </p:nvPicPr>
            <p:blipFill>
              <a:blip r:embed="rId15">
                <a:extLst/>
              </a:blip>
              <a:stretch>
                <a:fillRect/>
              </a:stretch>
            </p:blipFill>
            <p:spPr>
              <a:xfrm rot="20640000">
                <a:off x="197001" y="43269"/>
                <a:ext cx="353739" cy="282989"/>
              </a:xfrm>
              <a:prstGeom prst="rect">
                <a:avLst/>
              </a:prstGeom>
              <a:ln w="12700" cap="flat">
                <a:noFill/>
                <a:miter lim="400000"/>
              </a:ln>
              <a:effectLst/>
            </p:spPr>
          </p:pic>
        </p:grpSp>
        <p:grpSp>
          <p:nvGrpSpPr>
            <p:cNvPr id="925" name="Group"/>
            <p:cNvGrpSpPr/>
            <p:nvPr/>
          </p:nvGrpSpPr>
          <p:grpSpPr>
            <a:xfrm>
              <a:off x="1957865" y="1082933"/>
              <a:ext cx="912175" cy="1183718"/>
              <a:chOff x="0" y="-1"/>
              <a:chExt cx="912173" cy="1183716"/>
            </a:xfrm>
          </p:grpSpPr>
          <p:pic>
            <p:nvPicPr>
              <p:cNvPr id="923" name="Image" descr="Image"/>
              <p:cNvPicPr>
                <a:picLocks noChangeAspect="1"/>
              </p:cNvPicPr>
              <p:nvPr/>
            </p:nvPicPr>
            <p:blipFill>
              <a:blip r:embed="rId12">
                <a:extLst/>
              </a:blip>
              <a:stretch>
                <a:fillRect/>
              </a:stretch>
            </p:blipFill>
            <p:spPr>
              <a:xfrm>
                <a:off x="164450" y="331764"/>
                <a:ext cx="747724" cy="851952"/>
              </a:xfrm>
              <a:prstGeom prst="rect">
                <a:avLst/>
              </a:prstGeom>
              <a:ln w="12700" cap="flat">
                <a:noFill/>
                <a:miter lim="400000"/>
              </a:ln>
              <a:effectLst/>
            </p:spPr>
          </p:pic>
          <p:pic>
            <p:nvPicPr>
              <p:cNvPr id="924" name="Image" descr="Image"/>
              <p:cNvPicPr>
                <a:picLocks noChangeAspect="1"/>
              </p:cNvPicPr>
              <p:nvPr/>
            </p:nvPicPr>
            <p:blipFill>
              <a:blip r:embed="rId15">
                <a:extLst/>
              </a:blip>
              <a:stretch>
                <a:fillRect/>
              </a:stretch>
            </p:blipFill>
            <p:spPr>
              <a:xfrm flipH="1" rot="840000">
                <a:off x="28976" y="38584"/>
                <a:ext cx="353736" cy="282989"/>
              </a:xfrm>
              <a:prstGeom prst="rect">
                <a:avLst/>
              </a:prstGeom>
              <a:ln w="12700" cap="flat">
                <a:noFill/>
                <a:miter lim="400000"/>
              </a:ln>
              <a:effectLst/>
            </p:spPr>
          </p:pic>
        </p:grpSp>
        <p:pic>
          <p:nvPicPr>
            <p:cNvPr id="926" name="Image" descr="Image"/>
            <p:cNvPicPr>
              <a:picLocks noChangeAspect="1"/>
            </p:cNvPicPr>
            <p:nvPr/>
          </p:nvPicPr>
          <p:blipFill>
            <a:blip r:embed="rId16">
              <a:extLst/>
            </a:blip>
            <a:stretch>
              <a:fillRect/>
            </a:stretch>
          </p:blipFill>
          <p:spPr>
            <a:xfrm>
              <a:off x="441588" y="337539"/>
              <a:ext cx="1617041" cy="1227939"/>
            </a:xfrm>
            <a:prstGeom prst="rect">
              <a:avLst/>
            </a:prstGeom>
            <a:ln w="12700" cap="flat">
              <a:noFill/>
              <a:miter lim="400000"/>
            </a:ln>
            <a:effectLst/>
          </p:spPr>
        </p:pic>
        <p:grpSp>
          <p:nvGrpSpPr>
            <p:cNvPr id="933" name="Group"/>
            <p:cNvGrpSpPr/>
            <p:nvPr/>
          </p:nvGrpSpPr>
          <p:grpSpPr>
            <a:xfrm>
              <a:off x="221634" y="1503164"/>
              <a:ext cx="966988" cy="1967868"/>
              <a:chOff x="0" y="-1"/>
              <a:chExt cx="966986" cy="1967867"/>
            </a:xfrm>
          </p:grpSpPr>
          <p:pic>
            <p:nvPicPr>
              <p:cNvPr id="927" name="Image" descr="Image"/>
              <p:cNvPicPr>
                <a:picLocks noChangeAspect="1"/>
              </p:cNvPicPr>
              <p:nvPr/>
            </p:nvPicPr>
            <p:blipFill>
              <a:blip r:embed="rId14">
                <a:extLst/>
              </a:blip>
              <a:stretch>
                <a:fillRect/>
              </a:stretch>
            </p:blipFill>
            <p:spPr>
              <a:xfrm>
                <a:off x="-1" y="1079270"/>
                <a:ext cx="747723" cy="888596"/>
              </a:xfrm>
              <a:prstGeom prst="rect">
                <a:avLst/>
              </a:prstGeom>
              <a:ln w="12700" cap="flat">
                <a:noFill/>
                <a:miter lim="400000"/>
              </a:ln>
              <a:effectLst/>
            </p:spPr>
          </p:pic>
          <p:grpSp>
            <p:nvGrpSpPr>
              <p:cNvPr id="932" name="Group"/>
              <p:cNvGrpSpPr/>
              <p:nvPr/>
            </p:nvGrpSpPr>
            <p:grpSpPr>
              <a:xfrm>
                <a:off x="403371" y="-2"/>
                <a:ext cx="563616" cy="1106354"/>
                <a:chOff x="-1" y="0"/>
                <a:chExt cx="563615" cy="1106353"/>
              </a:xfrm>
            </p:grpSpPr>
            <p:grpSp>
              <p:nvGrpSpPr>
                <p:cNvPr id="930" name="Group"/>
                <p:cNvGrpSpPr/>
                <p:nvPr/>
              </p:nvGrpSpPr>
              <p:grpSpPr>
                <a:xfrm>
                  <a:off x="-2" y="294443"/>
                  <a:ext cx="563616" cy="811910"/>
                  <a:chOff x="0" y="0"/>
                  <a:chExt cx="563615" cy="811909"/>
                </a:xfrm>
              </p:grpSpPr>
              <p:pic>
                <p:nvPicPr>
                  <p:cNvPr id="928" name="Image" descr="Image"/>
                  <p:cNvPicPr>
                    <a:picLocks noChangeAspect="1"/>
                  </p:cNvPicPr>
                  <p:nvPr/>
                </p:nvPicPr>
                <p:blipFill>
                  <a:blip r:embed="rId17">
                    <a:extLst/>
                  </a:blip>
                  <a:stretch>
                    <a:fillRect/>
                  </a:stretch>
                </p:blipFill>
                <p:spPr>
                  <a:xfrm rot="19980000">
                    <a:off x="42323" y="498860"/>
                    <a:ext cx="301230" cy="258774"/>
                  </a:xfrm>
                  <a:prstGeom prst="rect">
                    <a:avLst/>
                  </a:prstGeom>
                  <a:ln w="12700" cap="flat">
                    <a:noFill/>
                    <a:miter lim="400000"/>
                  </a:ln>
                  <a:effectLst/>
                </p:spPr>
              </p:pic>
              <p:pic>
                <p:nvPicPr>
                  <p:cNvPr id="929" name="Image" descr="Image"/>
                  <p:cNvPicPr>
                    <a:picLocks noChangeAspect="1"/>
                  </p:cNvPicPr>
                  <p:nvPr/>
                </p:nvPicPr>
                <p:blipFill>
                  <a:blip r:embed="rId18">
                    <a:extLst/>
                  </a:blip>
                  <a:stretch>
                    <a:fillRect/>
                  </a:stretch>
                </p:blipFill>
                <p:spPr>
                  <a:xfrm rot="19380000">
                    <a:off x="77737" y="100315"/>
                    <a:ext cx="436827" cy="309170"/>
                  </a:xfrm>
                  <a:prstGeom prst="rect">
                    <a:avLst/>
                  </a:prstGeom>
                  <a:ln w="12700" cap="flat">
                    <a:noFill/>
                    <a:miter lim="400000"/>
                  </a:ln>
                  <a:effectLst/>
                </p:spPr>
              </p:pic>
            </p:grpSp>
            <p:pic>
              <p:nvPicPr>
                <p:cNvPr id="931" name="Image" descr="Image"/>
                <p:cNvPicPr>
                  <a:picLocks noChangeAspect="1"/>
                </p:cNvPicPr>
                <p:nvPr/>
              </p:nvPicPr>
              <p:blipFill>
                <a:blip r:embed="rId19">
                  <a:extLst/>
                </a:blip>
                <a:stretch>
                  <a:fillRect/>
                </a:stretch>
              </p:blipFill>
              <p:spPr>
                <a:xfrm rot="21180000">
                  <a:off x="178535" y="20981"/>
                  <a:ext cx="363362" cy="311050"/>
                </a:xfrm>
                <a:prstGeom prst="rect">
                  <a:avLst/>
                </a:prstGeom>
                <a:ln w="12700" cap="flat">
                  <a:noFill/>
                  <a:miter lim="400000"/>
                </a:ln>
                <a:effectLst/>
              </p:spPr>
            </p:pic>
          </p:grpSp>
        </p:grpSp>
        <p:grpSp>
          <p:nvGrpSpPr>
            <p:cNvPr id="940" name="Group"/>
            <p:cNvGrpSpPr/>
            <p:nvPr/>
          </p:nvGrpSpPr>
          <p:grpSpPr>
            <a:xfrm>
              <a:off x="1510168" y="1514330"/>
              <a:ext cx="1169891" cy="1987459"/>
              <a:chOff x="-1" y="-1"/>
              <a:chExt cx="1169889" cy="1987458"/>
            </a:xfrm>
          </p:grpSpPr>
          <p:pic>
            <p:nvPicPr>
              <p:cNvPr id="934" name="Image" descr="Image"/>
              <p:cNvPicPr>
                <a:picLocks noChangeAspect="1"/>
              </p:cNvPicPr>
              <p:nvPr/>
            </p:nvPicPr>
            <p:blipFill>
              <a:blip r:embed="rId11">
                <a:extLst/>
              </a:blip>
              <a:stretch>
                <a:fillRect/>
              </a:stretch>
            </p:blipFill>
            <p:spPr>
              <a:xfrm>
                <a:off x="422165" y="1037345"/>
                <a:ext cx="747724" cy="950112"/>
              </a:xfrm>
              <a:prstGeom prst="rect">
                <a:avLst/>
              </a:prstGeom>
              <a:ln w="12700" cap="flat">
                <a:noFill/>
                <a:miter lim="400000"/>
              </a:ln>
              <a:effectLst/>
            </p:spPr>
          </p:pic>
          <p:grpSp>
            <p:nvGrpSpPr>
              <p:cNvPr id="939" name="Group"/>
              <p:cNvGrpSpPr/>
              <p:nvPr/>
            </p:nvGrpSpPr>
            <p:grpSpPr>
              <a:xfrm>
                <a:off x="-2" y="-2"/>
                <a:ext cx="659096" cy="1088632"/>
                <a:chOff x="0" y="0"/>
                <a:chExt cx="659094" cy="1088631"/>
              </a:xfrm>
            </p:grpSpPr>
            <p:grpSp>
              <p:nvGrpSpPr>
                <p:cNvPr id="937" name="Group"/>
                <p:cNvGrpSpPr/>
                <p:nvPr/>
              </p:nvGrpSpPr>
              <p:grpSpPr>
                <a:xfrm>
                  <a:off x="78748" y="291444"/>
                  <a:ext cx="580347" cy="797187"/>
                  <a:chOff x="0" y="-1"/>
                  <a:chExt cx="580345" cy="797186"/>
                </a:xfrm>
              </p:grpSpPr>
              <p:pic>
                <p:nvPicPr>
                  <p:cNvPr id="935" name="Image" descr="Image"/>
                  <p:cNvPicPr>
                    <a:picLocks noChangeAspect="1"/>
                  </p:cNvPicPr>
                  <p:nvPr/>
                </p:nvPicPr>
                <p:blipFill>
                  <a:blip r:embed="rId17">
                    <a:extLst/>
                  </a:blip>
                  <a:stretch>
                    <a:fillRect/>
                  </a:stretch>
                </p:blipFill>
                <p:spPr>
                  <a:xfrm flipH="1" rot="1440000">
                    <a:off x="239510" y="488337"/>
                    <a:ext cx="301230" cy="258774"/>
                  </a:xfrm>
                  <a:prstGeom prst="rect">
                    <a:avLst/>
                  </a:prstGeom>
                  <a:ln w="12700" cap="flat">
                    <a:noFill/>
                    <a:miter lim="400000"/>
                  </a:ln>
                  <a:effectLst/>
                </p:spPr>
              </p:pic>
              <p:pic>
                <p:nvPicPr>
                  <p:cNvPr id="936" name="Image" descr="Image"/>
                  <p:cNvPicPr>
                    <a:picLocks noChangeAspect="1"/>
                  </p:cNvPicPr>
                  <p:nvPr/>
                </p:nvPicPr>
                <p:blipFill>
                  <a:blip r:embed="rId18">
                    <a:extLst/>
                  </a:blip>
                  <a:stretch>
                    <a:fillRect/>
                  </a:stretch>
                </p:blipFill>
                <p:spPr>
                  <a:xfrm flipH="1" rot="2040000">
                    <a:off x="49101" y="95705"/>
                    <a:ext cx="436828" cy="309170"/>
                  </a:xfrm>
                  <a:prstGeom prst="rect">
                    <a:avLst/>
                  </a:prstGeom>
                  <a:ln w="12700" cap="flat">
                    <a:noFill/>
                    <a:miter lim="400000"/>
                  </a:ln>
                  <a:effectLst/>
                </p:spPr>
              </p:pic>
            </p:grpSp>
            <p:pic>
              <p:nvPicPr>
                <p:cNvPr id="938" name="Image" descr="Image"/>
                <p:cNvPicPr>
                  <a:picLocks noChangeAspect="1"/>
                </p:cNvPicPr>
                <p:nvPr/>
              </p:nvPicPr>
              <p:blipFill>
                <a:blip r:embed="rId19">
                  <a:extLst/>
                </a:blip>
                <a:stretch>
                  <a:fillRect/>
                </a:stretch>
              </p:blipFill>
              <p:spPr>
                <a:xfrm rot="240000">
                  <a:off x="10406" y="12294"/>
                  <a:ext cx="363363" cy="311050"/>
                </a:xfrm>
                <a:prstGeom prst="rect">
                  <a:avLst/>
                </a:prstGeom>
                <a:ln w="12700" cap="flat">
                  <a:noFill/>
                  <a:miter lim="400000"/>
                </a:ln>
                <a:effectLst/>
              </p:spPr>
            </p:pic>
          </p:grpSp>
        </p:grpSp>
        <p:grpSp>
          <p:nvGrpSpPr>
            <p:cNvPr id="947" name="Group"/>
            <p:cNvGrpSpPr/>
            <p:nvPr/>
          </p:nvGrpSpPr>
          <p:grpSpPr>
            <a:xfrm>
              <a:off x="1062517" y="1653857"/>
              <a:ext cx="747723" cy="2159653"/>
              <a:chOff x="0" y="0"/>
              <a:chExt cx="747721" cy="2159652"/>
            </a:xfrm>
          </p:grpSpPr>
          <p:pic>
            <p:nvPicPr>
              <p:cNvPr id="941" name="Image" descr="Image"/>
              <p:cNvPicPr>
                <a:picLocks noChangeAspect="1"/>
              </p:cNvPicPr>
              <p:nvPr/>
            </p:nvPicPr>
            <p:blipFill>
              <a:blip r:embed="rId9">
                <a:extLst/>
              </a:blip>
              <a:stretch>
                <a:fillRect/>
              </a:stretch>
            </p:blipFill>
            <p:spPr>
              <a:xfrm>
                <a:off x="0" y="1242448"/>
                <a:ext cx="747723" cy="917205"/>
              </a:xfrm>
              <a:prstGeom prst="rect">
                <a:avLst/>
              </a:prstGeom>
              <a:ln w="12700" cap="flat">
                <a:noFill/>
                <a:miter lim="400000"/>
              </a:ln>
              <a:effectLst/>
            </p:spPr>
          </p:pic>
          <p:grpSp>
            <p:nvGrpSpPr>
              <p:cNvPr id="946" name="Group"/>
              <p:cNvGrpSpPr/>
              <p:nvPr/>
            </p:nvGrpSpPr>
            <p:grpSpPr>
              <a:xfrm>
                <a:off x="76389" y="-1"/>
                <a:ext cx="534523" cy="1189265"/>
                <a:chOff x="0" y="0"/>
                <a:chExt cx="534521" cy="1189264"/>
              </a:xfrm>
            </p:grpSpPr>
            <p:grpSp>
              <p:nvGrpSpPr>
                <p:cNvPr id="944" name="Group"/>
                <p:cNvGrpSpPr/>
                <p:nvPr/>
              </p:nvGrpSpPr>
              <p:grpSpPr>
                <a:xfrm>
                  <a:off x="14605" y="341025"/>
                  <a:ext cx="519917" cy="848239"/>
                  <a:chOff x="0" y="-1"/>
                  <a:chExt cx="519915" cy="848238"/>
                </a:xfrm>
              </p:grpSpPr>
              <p:pic>
                <p:nvPicPr>
                  <p:cNvPr id="942" name="Image" descr="Image"/>
                  <p:cNvPicPr>
                    <a:picLocks noChangeAspect="1"/>
                  </p:cNvPicPr>
                  <p:nvPr/>
                </p:nvPicPr>
                <p:blipFill>
                  <a:blip r:embed="rId17">
                    <a:extLst/>
                  </a:blip>
                  <a:stretch>
                    <a:fillRect/>
                  </a:stretch>
                </p:blipFill>
                <p:spPr>
                  <a:xfrm flipH="1" rot="2340000">
                    <a:off x="132676" y="523514"/>
                    <a:ext cx="301231" cy="258773"/>
                  </a:xfrm>
                  <a:prstGeom prst="rect">
                    <a:avLst/>
                  </a:prstGeom>
                  <a:ln w="12700" cap="flat">
                    <a:noFill/>
                    <a:miter lim="400000"/>
                  </a:ln>
                  <a:effectLst/>
                </p:spPr>
              </p:pic>
              <p:pic>
                <p:nvPicPr>
                  <p:cNvPr id="943" name="Image" descr="Image"/>
                  <p:cNvPicPr>
                    <a:picLocks noChangeAspect="1"/>
                  </p:cNvPicPr>
                  <p:nvPr/>
                </p:nvPicPr>
                <p:blipFill>
                  <a:blip r:embed="rId18">
                    <a:extLst/>
                  </a:blip>
                  <a:stretch>
                    <a:fillRect/>
                  </a:stretch>
                </p:blipFill>
                <p:spPr>
                  <a:xfrm flipH="1" rot="2940000">
                    <a:off x="41545" y="111668"/>
                    <a:ext cx="436826" cy="309170"/>
                  </a:xfrm>
                  <a:prstGeom prst="rect">
                    <a:avLst/>
                  </a:prstGeom>
                  <a:ln w="12700" cap="flat">
                    <a:noFill/>
                    <a:miter lim="400000"/>
                  </a:ln>
                  <a:effectLst/>
                </p:spPr>
              </p:pic>
            </p:grpSp>
            <p:pic>
              <p:nvPicPr>
                <p:cNvPr id="945" name="Image" descr="Image"/>
                <p:cNvPicPr>
                  <a:picLocks noChangeAspect="1"/>
                </p:cNvPicPr>
                <p:nvPr/>
              </p:nvPicPr>
              <p:blipFill>
                <a:blip r:embed="rId19">
                  <a:extLst/>
                </a:blip>
                <a:stretch>
                  <a:fillRect/>
                </a:stretch>
              </p:blipFill>
              <p:spPr>
                <a:xfrm rot="1140000">
                  <a:off x="40735" y="50676"/>
                  <a:ext cx="363364" cy="311049"/>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952" name="Image" descr="Image"/>
          <p:cNvPicPr>
            <a:picLocks noChangeAspect="1"/>
          </p:cNvPicPr>
          <p:nvPr/>
        </p:nvPicPr>
        <p:blipFill>
          <a:blip r:embed="rId3">
            <a:extLst/>
          </a:blip>
          <a:stretch>
            <a:fillRect/>
          </a:stretch>
        </p:blipFill>
        <p:spPr>
          <a:xfrm>
            <a:off x="3962400" y="1143000"/>
            <a:ext cx="5080000" cy="4292600"/>
          </a:xfrm>
          <a:prstGeom prst="rect">
            <a:avLst/>
          </a:prstGeom>
          <a:ln w="12700">
            <a:miter lim="400000"/>
          </a:ln>
        </p:spPr>
      </p:pic>
      <p:grpSp>
        <p:nvGrpSpPr>
          <p:cNvPr id="976" name="Group"/>
          <p:cNvGrpSpPr/>
          <p:nvPr/>
        </p:nvGrpSpPr>
        <p:grpSpPr>
          <a:xfrm>
            <a:off x="9879023" y="5285479"/>
            <a:ext cx="3102878" cy="4458889"/>
            <a:chOff x="0" y="0"/>
            <a:chExt cx="3102877" cy="4458887"/>
          </a:xfrm>
        </p:grpSpPr>
        <p:grpSp>
          <p:nvGrpSpPr>
            <p:cNvPr id="957" name="Group"/>
            <p:cNvGrpSpPr/>
            <p:nvPr/>
          </p:nvGrpSpPr>
          <p:grpSpPr>
            <a:xfrm>
              <a:off x="0" y="2460499"/>
              <a:ext cx="1120900" cy="1990227"/>
              <a:chOff x="0" y="0"/>
              <a:chExt cx="1120899" cy="1990225"/>
            </a:xfrm>
          </p:grpSpPr>
          <p:sp>
            <p:nvSpPr>
              <p:cNvPr id="953" name="Rectangle"/>
              <p:cNvSpPr/>
              <p:nvPr/>
            </p:nvSpPr>
            <p:spPr>
              <a:xfrm>
                <a:off x="0" y="0"/>
                <a:ext cx="1120900"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956" name="Group"/>
              <p:cNvGrpSpPr/>
              <p:nvPr/>
            </p:nvGrpSpPr>
            <p:grpSpPr>
              <a:xfrm>
                <a:off x="162231" y="227251"/>
                <a:ext cx="811178" cy="1650812"/>
                <a:chOff x="-1" y="0"/>
                <a:chExt cx="811176" cy="1650810"/>
              </a:xfrm>
            </p:grpSpPr>
            <p:pic>
              <p:nvPicPr>
                <p:cNvPr id="954" name="Image" descr="Image"/>
                <p:cNvPicPr>
                  <a:picLocks noChangeAspect="1"/>
                </p:cNvPicPr>
                <p:nvPr/>
              </p:nvPicPr>
              <p:blipFill>
                <a:blip r:embed="rId4">
                  <a:extLst/>
                </a:blip>
                <a:stretch>
                  <a:fillRect/>
                </a:stretch>
              </p:blipFill>
              <p:spPr>
                <a:xfrm>
                  <a:off x="-2" y="730356"/>
                  <a:ext cx="750374" cy="920454"/>
                </a:xfrm>
                <a:prstGeom prst="rect">
                  <a:avLst/>
                </a:prstGeom>
                <a:ln w="12700" cap="flat">
                  <a:noFill/>
                  <a:miter lim="400000"/>
                </a:ln>
                <a:effectLst/>
              </p:spPr>
            </p:pic>
            <p:pic>
              <p:nvPicPr>
                <p:cNvPr id="955" name="Image" descr="Image"/>
                <p:cNvPicPr>
                  <a:picLocks noChangeAspect="1"/>
                </p:cNvPicPr>
                <p:nvPr/>
              </p:nvPicPr>
              <p:blipFill>
                <a:blip r:embed="rId5">
                  <a:extLst/>
                </a:blip>
                <a:stretch>
                  <a:fillRect/>
                </a:stretch>
              </p:blipFill>
              <p:spPr>
                <a:xfrm>
                  <a:off x="60804" y="-1"/>
                  <a:ext cx="750372" cy="782284"/>
                </a:xfrm>
                <a:prstGeom prst="rect">
                  <a:avLst/>
                </a:prstGeom>
                <a:ln w="12700" cap="flat">
                  <a:noFill/>
                  <a:miter lim="400000"/>
                </a:ln>
                <a:effectLst/>
              </p:spPr>
            </p:pic>
          </p:grpSp>
        </p:grpSp>
        <p:sp>
          <p:nvSpPr>
            <p:cNvPr id="958" name="Rectangle"/>
            <p:cNvSpPr/>
            <p:nvPr/>
          </p:nvSpPr>
          <p:spPr>
            <a:xfrm>
              <a:off x="1981977" y="0"/>
              <a:ext cx="1120901"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959" name="Rectangle"/>
            <p:cNvSpPr/>
            <p:nvPr/>
          </p:nvSpPr>
          <p:spPr>
            <a:xfrm>
              <a:off x="63500" y="0"/>
              <a:ext cx="1120900"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962" name="Group"/>
            <p:cNvGrpSpPr/>
            <p:nvPr/>
          </p:nvGrpSpPr>
          <p:grpSpPr>
            <a:xfrm>
              <a:off x="2131887" y="57143"/>
              <a:ext cx="739955" cy="1669548"/>
              <a:chOff x="0" y="0"/>
              <a:chExt cx="739954" cy="1669546"/>
            </a:xfrm>
          </p:grpSpPr>
          <p:pic>
            <p:nvPicPr>
              <p:cNvPr id="960" name="Image" descr="Image"/>
              <p:cNvPicPr>
                <a:picLocks noChangeAspect="1"/>
              </p:cNvPicPr>
              <p:nvPr/>
            </p:nvPicPr>
            <p:blipFill>
              <a:blip r:embed="rId6">
                <a:extLst/>
              </a:blip>
              <a:stretch>
                <a:fillRect/>
              </a:stretch>
            </p:blipFill>
            <p:spPr>
              <a:xfrm>
                <a:off x="-1" y="729304"/>
                <a:ext cx="739955" cy="940243"/>
              </a:xfrm>
              <a:prstGeom prst="rect">
                <a:avLst/>
              </a:prstGeom>
              <a:ln w="12700" cap="flat">
                <a:noFill/>
                <a:miter lim="400000"/>
              </a:ln>
              <a:effectLst/>
            </p:spPr>
          </p:pic>
          <p:pic>
            <p:nvPicPr>
              <p:cNvPr id="961" name="Image" descr="Image"/>
              <p:cNvPicPr>
                <a:picLocks noChangeAspect="1"/>
              </p:cNvPicPr>
              <p:nvPr/>
            </p:nvPicPr>
            <p:blipFill>
              <a:blip r:embed="rId5">
                <a:extLst/>
              </a:blip>
              <a:stretch>
                <a:fillRect/>
              </a:stretch>
            </p:blipFill>
            <p:spPr>
              <a:xfrm>
                <a:off x="-1" y="0"/>
                <a:ext cx="739955" cy="771424"/>
              </a:xfrm>
              <a:prstGeom prst="rect">
                <a:avLst/>
              </a:prstGeom>
              <a:ln w="12700" cap="flat">
                <a:noFill/>
                <a:miter lim="400000"/>
              </a:ln>
              <a:effectLst/>
            </p:spPr>
          </p:pic>
        </p:grpSp>
        <p:grpSp>
          <p:nvGrpSpPr>
            <p:cNvPr id="967" name="Group"/>
            <p:cNvGrpSpPr/>
            <p:nvPr/>
          </p:nvGrpSpPr>
          <p:grpSpPr>
            <a:xfrm>
              <a:off x="1979512" y="2468661"/>
              <a:ext cx="1120902" cy="1990227"/>
              <a:chOff x="0" y="0"/>
              <a:chExt cx="1120900" cy="1990225"/>
            </a:xfrm>
          </p:grpSpPr>
          <p:sp>
            <p:nvSpPr>
              <p:cNvPr id="963" name="Rectangle"/>
              <p:cNvSpPr/>
              <p:nvPr/>
            </p:nvSpPr>
            <p:spPr>
              <a:xfrm>
                <a:off x="0" y="0"/>
                <a:ext cx="1120901"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966" name="Group"/>
              <p:cNvGrpSpPr/>
              <p:nvPr/>
            </p:nvGrpSpPr>
            <p:grpSpPr>
              <a:xfrm>
                <a:off x="154864" y="186404"/>
                <a:ext cx="811176" cy="1690783"/>
                <a:chOff x="0" y="0"/>
                <a:chExt cx="811174" cy="1690781"/>
              </a:xfrm>
            </p:grpSpPr>
            <p:pic>
              <p:nvPicPr>
                <p:cNvPr id="964" name="Image" descr="Image"/>
                <p:cNvPicPr>
                  <a:picLocks noChangeAspect="1"/>
                </p:cNvPicPr>
                <p:nvPr/>
              </p:nvPicPr>
              <p:blipFill>
                <a:blip r:embed="rId7">
                  <a:extLst/>
                </a:blip>
                <a:stretch>
                  <a:fillRect/>
                </a:stretch>
              </p:blipFill>
              <p:spPr>
                <a:xfrm>
                  <a:off x="0" y="766533"/>
                  <a:ext cx="811175" cy="924248"/>
                </a:xfrm>
                <a:prstGeom prst="rect">
                  <a:avLst/>
                </a:prstGeom>
                <a:ln w="12700" cap="flat">
                  <a:noFill/>
                  <a:miter lim="400000"/>
                </a:ln>
                <a:effectLst/>
              </p:spPr>
            </p:pic>
            <p:pic>
              <p:nvPicPr>
                <p:cNvPr id="965" name="Image" descr="Image"/>
                <p:cNvPicPr>
                  <a:picLocks noChangeAspect="1"/>
                </p:cNvPicPr>
                <p:nvPr/>
              </p:nvPicPr>
              <p:blipFill>
                <a:blip r:embed="rId5">
                  <a:extLst/>
                </a:blip>
                <a:stretch>
                  <a:fillRect/>
                </a:stretch>
              </p:blipFill>
              <p:spPr>
                <a:xfrm>
                  <a:off x="41904" y="-1"/>
                  <a:ext cx="727367" cy="758302"/>
                </a:xfrm>
                <a:prstGeom prst="rect">
                  <a:avLst/>
                </a:prstGeom>
                <a:ln w="12700" cap="flat">
                  <a:noFill/>
                  <a:miter lim="400000"/>
                </a:ln>
                <a:effectLst/>
              </p:spPr>
            </p:pic>
          </p:grpSp>
        </p:grpSp>
        <p:grpSp>
          <p:nvGrpSpPr>
            <p:cNvPr id="972" name="Group"/>
            <p:cNvGrpSpPr/>
            <p:nvPr/>
          </p:nvGrpSpPr>
          <p:grpSpPr>
            <a:xfrm>
              <a:off x="1028111" y="1180065"/>
              <a:ext cx="1120905" cy="1990229"/>
              <a:chOff x="0" y="0"/>
              <a:chExt cx="1120904" cy="1990227"/>
            </a:xfrm>
          </p:grpSpPr>
          <p:sp>
            <p:nvSpPr>
              <p:cNvPr id="968" name="Rectangle"/>
              <p:cNvSpPr/>
              <p:nvPr/>
            </p:nvSpPr>
            <p:spPr>
              <a:xfrm>
                <a:off x="-1" y="-1"/>
                <a:ext cx="1120905" cy="1990229"/>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971" name="Group"/>
              <p:cNvGrpSpPr/>
              <p:nvPr/>
            </p:nvGrpSpPr>
            <p:grpSpPr>
              <a:xfrm>
                <a:off x="88900" y="127337"/>
                <a:ext cx="911863" cy="1615524"/>
                <a:chOff x="0" y="0"/>
                <a:chExt cx="911862" cy="1615523"/>
              </a:xfrm>
            </p:grpSpPr>
            <p:pic>
              <p:nvPicPr>
                <p:cNvPr id="969" name="Image" descr="Image"/>
                <p:cNvPicPr>
                  <a:picLocks noChangeAspect="1"/>
                </p:cNvPicPr>
                <p:nvPr/>
              </p:nvPicPr>
              <p:blipFill>
                <a:blip r:embed="rId8">
                  <a:extLst/>
                </a:blip>
                <a:stretch>
                  <a:fillRect/>
                </a:stretch>
              </p:blipFill>
              <p:spPr>
                <a:xfrm>
                  <a:off x="-1" y="716736"/>
                  <a:ext cx="872814" cy="898788"/>
                </a:xfrm>
                <a:prstGeom prst="rect">
                  <a:avLst/>
                </a:prstGeom>
                <a:ln w="12700" cap="flat">
                  <a:noFill/>
                  <a:miter lim="400000"/>
                </a:ln>
                <a:effectLst/>
              </p:spPr>
            </p:pic>
            <p:pic>
              <p:nvPicPr>
                <p:cNvPr id="970" name="Image" descr="Image"/>
                <p:cNvPicPr>
                  <a:picLocks noChangeAspect="1"/>
                </p:cNvPicPr>
                <p:nvPr/>
              </p:nvPicPr>
              <p:blipFill>
                <a:blip r:embed="rId5">
                  <a:extLst/>
                </a:blip>
                <a:stretch>
                  <a:fillRect/>
                </a:stretch>
              </p:blipFill>
              <p:spPr>
                <a:xfrm>
                  <a:off x="184985" y="-1"/>
                  <a:ext cx="726878" cy="757790"/>
                </a:xfrm>
                <a:prstGeom prst="rect">
                  <a:avLst/>
                </a:prstGeom>
                <a:ln w="12700" cap="flat">
                  <a:noFill/>
                  <a:miter lim="400000"/>
                </a:ln>
                <a:effectLst/>
              </p:spPr>
            </p:pic>
          </p:grpSp>
        </p:grpSp>
        <p:grpSp>
          <p:nvGrpSpPr>
            <p:cNvPr id="975" name="Group"/>
            <p:cNvGrpSpPr/>
            <p:nvPr/>
          </p:nvGrpSpPr>
          <p:grpSpPr>
            <a:xfrm>
              <a:off x="200077" y="48060"/>
              <a:ext cx="847748" cy="1657770"/>
              <a:chOff x="0" y="0"/>
              <a:chExt cx="847746" cy="1657768"/>
            </a:xfrm>
          </p:grpSpPr>
          <p:pic>
            <p:nvPicPr>
              <p:cNvPr id="973" name="Image" descr="Image"/>
              <p:cNvPicPr>
                <a:picLocks noChangeAspect="1"/>
              </p:cNvPicPr>
              <p:nvPr/>
            </p:nvPicPr>
            <p:blipFill>
              <a:blip r:embed="rId5">
                <a:extLst/>
              </a:blip>
              <a:stretch>
                <a:fillRect/>
              </a:stretch>
            </p:blipFill>
            <p:spPr>
              <a:xfrm>
                <a:off x="-1" y="-1"/>
                <a:ext cx="711336" cy="741588"/>
              </a:xfrm>
              <a:prstGeom prst="rect">
                <a:avLst/>
              </a:prstGeom>
              <a:ln w="12700" cap="flat">
                <a:noFill/>
                <a:miter lim="400000"/>
              </a:ln>
              <a:effectLst/>
            </p:spPr>
          </p:pic>
          <p:pic>
            <p:nvPicPr>
              <p:cNvPr id="974" name="Image" descr="Image"/>
              <p:cNvPicPr>
                <a:picLocks noChangeAspect="1"/>
              </p:cNvPicPr>
              <p:nvPr/>
            </p:nvPicPr>
            <p:blipFill>
              <a:blip r:embed="rId9">
                <a:extLst/>
              </a:blip>
              <a:stretch>
                <a:fillRect/>
              </a:stretch>
            </p:blipFill>
            <p:spPr>
              <a:xfrm>
                <a:off x="39214" y="696904"/>
                <a:ext cx="808533" cy="960865"/>
              </a:xfrm>
              <a:prstGeom prst="rect">
                <a:avLst/>
              </a:prstGeom>
              <a:ln w="12700" cap="flat">
                <a:noFill/>
                <a:miter lim="400000"/>
              </a:ln>
              <a:effectLst/>
            </p:spPr>
          </p:pic>
        </p:grpSp>
      </p:grpSp>
      <p:grpSp>
        <p:nvGrpSpPr>
          <p:cNvPr id="1006" name="Group"/>
          <p:cNvGrpSpPr/>
          <p:nvPr/>
        </p:nvGrpSpPr>
        <p:grpSpPr>
          <a:xfrm>
            <a:off x="13147" y="5390544"/>
            <a:ext cx="2872739" cy="4350358"/>
            <a:chOff x="0" y="0"/>
            <a:chExt cx="2872737" cy="4350356"/>
          </a:xfrm>
        </p:grpSpPr>
        <p:sp>
          <p:nvSpPr>
            <p:cNvPr id="977" name="Rectangle"/>
            <p:cNvSpPr/>
            <p:nvPr/>
          </p:nvSpPr>
          <p:spPr>
            <a:xfrm>
              <a:off x="0" y="0"/>
              <a:ext cx="2872738" cy="4350357"/>
            </a:xfrm>
            <a:prstGeom prst="rect">
              <a:avLst/>
            </a:prstGeom>
            <a:solidFill>
              <a:schemeClr val="accent1"/>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980" name="Group"/>
            <p:cNvGrpSpPr/>
            <p:nvPr/>
          </p:nvGrpSpPr>
          <p:grpSpPr>
            <a:xfrm>
              <a:off x="2698" y="1268727"/>
              <a:ext cx="747742" cy="1110222"/>
              <a:chOff x="0" y="-1"/>
              <a:chExt cx="747741" cy="1110220"/>
            </a:xfrm>
          </p:grpSpPr>
          <p:pic>
            <p:nvPicPr>
              <p:cNvPr id="978" name="Image" descr="Image"/>
              <p:cNvPicPr>
                <a:picLocks noChangeAspect="1"/>
              </p:cNvPicPr>
              <p:nvPr/>
            </p:nvPicPr>
            <p:blipFill>
              <a:blip r:embed="rId8">
                <a:extLst/>
              </a:blip>
              <a:stretch>
                <a:fillRect/>
              </a:stretch>
            </p:blipFill>
            <p:spPr>
              <a:xfrm>
                <a:off x="-1" y="340223"/>
                <a:ext cx="747743" cy="769997"/>
              </a:xfrm>
              <a:prstGeom prst="rect">
                <a:avLst/>
              </a:prstGeom>
              <a:ln w="12700" cap="flat">
                <a:noFill/>
                <a:miter lim="400000"/>
              </a:ln>
              <a:effectLst/>
            </p:spPr>
          </p:pic>
          <p:pic>
            <p:nvPicPr>
              <p:cNvPr id="979" name="Image" descr="Image"/>
              <p:cNvPicPr>
                <a:picLocks noChangeAspect="1"/>
              </p:cNvPicPr>
              <p:nvPr/>
            </p:nvPicPr>
            <p:blipFill>
              <a:blip r:embed="rId10">
                <a:extLst/>
              </a:blip>
              <a:stretch>
                <a:fillRect/>
              </a:stretch>
            </p:blipFill>
            <p:spPr>
              <a:xfrm rot="20640000">
                <a:off x="197001" y="43269"/>
                <a:ext cx="353739" cy="282989"/>
              </a:xfrm>
              <a:prstGeom prst="rect">
                <a:avLst/>
              </a:prstGeom>
              <a:ln w="12700" cap="flat">
                <a:noFill/>
                <a:miter lim="400000"/>
              </a:ln>
              <a:effectLst/>
            </p:spPr>
          </p:pic>
        </p:grpSp>
        <p:grpSp>
          <p:nvGrpSpPr>
            <p:cNvPr id="983" name="Group"/>
            <p:cNvGrpSpPr/>
            <p:nvPr/>
          </p:nvGrpSpPr>
          <p:grpSpPr>
            <a:xfrm>
              <a:off x="1957865" y="1082933"/>
              <a:ext cx="912175" cy="1183718"/>
              <a:chOff x="0" y="-1"/>
              <a:chExt cx="912173" cy="1183716"/>
            </a:xfrm>
          </p:grpSpPr>
          <p:pic>
            <p:nvPicPr>
              <p:cNvPr id="981" name="Image" descr="Image"/>
              <p:cNvPicPr>
                <a:picLocks noChangeAspect="1"/>
              </p:cNvPicPr>
              <p:nvPr/>
            </p:nvPicPr>
            <p:blipFill>
              <a:blip r:embed="rId7">
                <a:extLst/>
              </a:blip>
              <a:stretch>
                <a:fillRect/>
              </a:stretch>
            </p:blipFill>
            <p:spPr>
              <a:xfrm>
                <a:off x="164450" y="331764"/>
                <a:ext cx="747724" cy="851952"/>
              </a:xfrm>
              <a:prstGeom prst="rect">
                <a:avLst/>
              </a:prstGeom>
              <a:ln w="12700" cap="flat">
                <a:noFill/>
                <a:miter lim="400000"/>
              </a:ln>
              <a:effectLst/>
            </p:spPr>
          </p:pic>
          <p:pic>
            <p:nvPicPr>
              <p:cNvPr id="982" name="Image" descr="Image"/>
              <p:cNvPicPr>
                <a:picLocks noChangeAspect="1"/>
              </p:cNvPicPr>
              <p:nvPr/>
            </p:nvPicPr>
            <p:blipFill>
              <a:blip r:embed="rId10">
                <a:extLst/>
              </a:blip>
              <a:stretch>
                <a:fillRect/>
              </a:stretch>
            </p:blipFill>
            <p:spPr>
              <a:xfrm flipH="1" rot="840000">
                <a:off x="28976" y="38584"/>
                <a:ext cx="353736" cy="282989"/>
              </a:xfrm>
              <a:prstGeom prst="rect">
                <a:avLst/>
              </a:prstGeom>
              <a:ln w="12700" cap="flat">
                <a:noFill/>
                <a:miter lim="400000"/>
              </a:ln>
              <a:effectLst/>
            </p:spPr>
          </p:pic>
        </p:grpSp>
        <p:pic>
          <p:nvPicPr>
            <p:cNvPr id="984" name="Image" descr="Image"/>
            <p:cNvPicPr>
              <a:picLocks noChangeAspect="1"/>
            </p:cNvPicPr>
            <p:nvPr/>
          </p:nvPicPr>
          <p:blipFill>
            <a:blip r:embed="rId11">
              <a:extLst/>
            </a:blip>
            <a:stretch>
              <a:fillRect/>
            </a:stretch>
          </p:blipFill>
          <p:spPr>
            <a:xfrm>
              <a:off x="441588" y="337539"/>
              <a:ext cx="1617041" cy="1227939"/>
            </a:xfrm>
            <a:prstGeom prst="rect">
              <a:avLst/>
            </a:prstGeom>
            <a:ln w="12700" cap="flat">
              <a:noFill/>
              <a:miter lim="400000"/>
            </a:ln>
            <a:effectLst/>
          </p:spPr>
        </p:pic>
        <p:grpSp>
          <p:nvGrpSpPr>
            <p:cNvPr id="991" name="Group"/>
            <p:cNvGrpSpPr/>
            <p:nvPr/>
          </p:nvGrpSpPr>
          <p:grpSpPr>
            <a:xfrm>
              <a:off x="221634" y="1503164"/>
              <a:ext cx="966988" cy="1967868"/>
              <a:chOff x="0" y="-1"/>
              <a:chExt cx="966986" cy="1967867"/>
            </a:xfrm>
          </p:grpSpPr>
          <p:pic>
            <p:nvPicPr>
              <p:cNvPr id="985" name="Image" descr="Image"/>
              <p:cNvPicPr>
                <a:picLocks noChangeAspect="1"/>
              </p:cNvPicPr>
              <p:nvPr/>
            </p:nvPicPr>
            <p:blipFill>
              <a:blip r:embed="rId9">
                <a:extLst/>
              </a:blip>
              <a:stretch>
                <a:fillRect/>
              </a:stretch>
            </p:blipFill>
            <p:spPr>
              <a:xfrm>
                <a:off x="-1" y="1079270"/>
                <a:ext cx="747723" cy="888596"/>
              </a:xfrm>
              <a:prstGeom prst="rect">
                <a:avLst/>
              </a:prstGeom>
              <a:ln w="12700" cap="flat">
                <a:noFill/>
                <a:miter lim="400000"/>
              </a:ln>
              <a:effectLst/>
            </p:spPr>
          </p:pic>
          <p:grpSp>
            <p:nvGrpSpPr>
              <p:cNvPr id="990" name="Group"/>
              <p:cNvGrpSpPr/>
              <p:nvPr/>
            </p:nvGrpSpPr>
            <p:grpSpPr>
              <a:xfrm>
                <a:off x="403371" y="-2"/>
                <a:ext cx="563616" cy="1106354"/>
                <a:chOff x="-1" y="0"/>
                <a:chExt cx="563615" cy="1106353"/>
              </a:xfrm>
            </p:grpSpPr>
            <p:grpSp>
              <p:nvGrpSpPr>
                <p:cNvPr id="988" name="Group"/>
                <p:cNvGrpSpPr/>
                <p:nvPr/>
              </p:nvGrpSpPr>
              <p:grpSpPr>
                <a:xfrm>
                  <a:off x="-2" y="294443"/>
                  <a:ext cx="563616" cy="811910"/>
                  <a:chOff x="0" y="0"/>
                  <a:chExt cx="563615" cy="811909"/>
                </a:xfrm>
              </p:grpSpPr>
              <p:pic>
                <p:nvPicPr>
                  <p:cNvPr id="986" name="Image" descr="Image"/>
                  <p:cNvPicPr>
                    <a:picLocks noChangeAspect="1"/>
                  </p:cNvPicPr>
                  <p:nvPr/>
                </p:nvPicPr>
                <p:blipFill>
                  <a:blip r:embed="rId12">
                    <a:extLst/>
                  </a:blip>
                  <a:stretch>
                    <a:fillRect/>
                  </a:stretch>
                </p:blipFill>
                <p:spPr>
                  <a:xfrm rot="19980000">
                    <a:off x="42323" y="498860"/>
                    <a:ext cx="301230" cy="258774"/>
                  </a:xfrm>
                  <a:prstGeom prst="rect">
                    <a:avLst/>
                  </a:prstGeom>
                  <a:ln w="12700" cap="flat">
                    <a:noFill/>
                    <a:miter lim="400000"/>
                  </a:ln>
                  <a:effectLst/>
                </p:spPr>
              </p:pic>
              <p:pic>
                <p:nvPicPr>
                  <p:cNvPr id="987" name="Image" descr="Image"/>
                  <p:cNvPicPr>
                    <a:picLocks noChangeAspect="1"/>
                  </p:cNvPicPr>
                  <p:nvPr/>
                </p:nvPicPr>
                <p:blipFill>
                  <a:blip r:embed="rId13">
                    <a:extLst/>
                  </a:blip>
                  <a:stretch>
                    <a:fillRect/>
                  </a:stretch>
                </p:blipFill>
                <p:spPr>
                  <a:xfrm rot="19380000">
                    <a:off x="77737" y="100315"/>
                    <a:ext cx="436827" cy="309170"/>
                  </a:xfrm>
                  <a:prstGeom prst="rect">
                    <a:avLst/>
                  </a:prstGeom>
                  <a:ln w="12700" cap="flat">
                    <a:noFill/>
                    <a:miter lim="400000"/>
                  </a:ln>
                  <a:effectLst/>
                </p:spPr>
              </p:pic>
            </p:grpSp>
            <p:pic>
              <p:nvPicPr>
                <p:cNvPr id="989" name="Image" descr="Image"/>
                <p:cNvPicPr>
                  <a:picLocks noChangeAspect="1"/>
                </p:cNvPicPr>
                <p:nvPr/>
              </p:nvPicPr>
              <p:blipFill>
                <a:blip r:embed="rId14">
                  <a:extLst/>
                </a:blip>
                <a:stretch>
                  <a:fillRect/>
                </a:stretch>
              </p:blipFill>
              <p:spPr>
                <a:xfrm rot="21180000">
                  <a:off x="178535" y="20981"/>
                  <a:ext cx="363362" cy="311050"/>
                </a:xfrm>
                <a:prstGeom prst="rect">
                  <a:avLst/>
                </a:prstGeom>
                <a:ln w="12700" cap="flat">
                  <a:noFill/>
                  <a:miter lim="400000"/>
                </a:ln>
                <a:effectLst/>
              </p:spPr>
            </p:pic>
          </p:grpSp>
        </p:grpSp>
        <p:grpSp>
          <p:nvGrpSpPr>
            <p:cNvPr id="998" name="Group"/>
            <p:cNvGrpSpPr/>
            <p:nvPr/>
          </p:nvGrpSpPr>
          <p:grpSpPr>
            <a:xfrm>
              <a:off x="1510168" y="1514330"/>
              <a:ext cx="1169891" cy="1987459"/>
              <a:chOff x="-1" y="-1"/>
              <a:chExt cx="1169889" cy="1987458"/>
            </a:xfrm>
          </p:grpSpPr>
          <p:pic>
            <p:nvPicPr>
              <p:cNvPr id="992" name="Image" descr="Image"/>
              <p:cNvPicPr>
                <a:picLocks noChangeAspect="1"/>
              </p:cNvPicPr>
              <p:nvPr/>
            </p:nvPicPr>
            <p:blipFill>
              <a:blip r:embed="rId6">
                <a:extLst/>
              </a:blip>
              <a:stretch>
                <a:fillRect/>
              </a:stretch>
            </p:blipFill>
            <p:spPr>
              <a:xfrm>
                <a:off x="422165" y="1037345"/>
                <a:ext cx="747724" cy="950112"/>
              </a:xfrm>
              <a:prstGeom prst="rect">
                <a:avLst/>
              </a:prstGeom>
              <a:ln w="12700" cap="flat">
                <a:noFill/>
                <a:miter lim="400000"/>
              </a:ln>
              <a:effectLst/>
            </p:spPr>
          </p:pic>
          <p:grpSp>
            <p:nvGrpSpPr>
              <p:cNvPr id="997" name="Group"/>
              <p:cNvGrpSpPr/>
              <p:nvPr/>
            </p:nvGrpSpPr>
            <p:grpSpPr>
              <a:xfrm>
                <a:off x="-2" y="-2"/>
                <a:ext cx="659096" cy="1088632"/>
                <a:chOff x="0" y="0"/>
                <a:chExt cx="659094" cy="1088631"/>
              </a:xfrm>
            </p:grpSpPr>
            <p:grpSp>
              <p:nvGrpSpPr>
                <p:cNvPr id="995" name="Group"/>
                <p:cNvGrpSpPr/>
                <p:nvPr/>
              </p:nvGrpSpPr>
              <p:grpSpPr>
                <a:xfrm>
                  <a:off x="78748" y="291444"/>
                  <a:ext cx="580347" cy="797187"/>
                  <a:chOff x="0" y="-1"/>
                  <a:chExt cx="580345" cy="797186"/>
                </a:xfrm>
              </p:grpSpPr>
              <p:pic>
                <p:nvPicPr>
                  <p:cNvPr id="993" name="Image" descr="Image"/>
                  <p:cNvPicPr>
                    <a:picLocks noChangeAspect="1"/>
                  </p:cNvPicPr>
                  <p:nvPr/>
                </p:nvPicPr>
                <p:blipFill>
                  <a:blip r:embed="rId12">
                    <a:extLst/>
                  </a:blip>
                  <a:stretch>
                    <a:fillRect/>
                  </a:stretch>
                </p:blipFill>
                <p:spPr>
                  <a:xfrm flipH="1" rot="1440000">
                    <a:off x="239510" y="488337"/>
                    <a:ext cx="301230" cy="258774"/>
                  </a:xfrm>
                  <a:prstGeom prst="rect">
                    <a:avLst/>
                  </a:prstGeom>
                  <a:ln w="12700" cap="flat">
                    <a:noFill/>
                    <a:miter lim="400000"/>
                  </a:ln>
                  <a:effectLst/>
                </p:spPr>
              </p:pic>
              <p:pic>
                <p:nvPicPr>
                  <p:cNvPr id="994" name="Image" descr="Image"/>
                  <p:cNvPicPr>
                    <a:picLocks noChangeAspect="1"/>
                  </p:cNvPicPr>
                  <p:nvPr/>
                </p:nvPicPr>
                <p:blipFill>
                  <a:blip r:embed="rId13">
                    <a:extLst/>
                  </a:blip>
                  <a:stretch>
                    <a:fillRect/>
                  </a:stretch>
                </p:blipFill>
                <p:spPr>
                  <a:xfrm flipH="1" rot="2040000">
                    <a:off x="49101" y="95705"/>
                    <a:ext cx="436828" cy="309170"/>
                  </a:xfrm>
                  <a:prstGeom prst="rect">
                    <a:avLst/>
                  </a:prstGeom>
                  <a:ln w="12700" cap="flat">
                    <a:noFill/>
                    <a:miter lim="400000"/>
                  </a:ln>
                  <a:effectLst/>
                </p:spPr>
              </p:pic>
            </p:grpSp>
            <p:pic>
              <p:nvPicPr>
                <p:cNvPr id="996" name="Image" descr="Image"/>
                <p:cNvPicPr>
                  <a:picLocks noChangeAspect="1"/>
                </p:cNvPicPr>
                <p:nvPr/>
              </p:nvPicPr>
              <p:blipFill>
                <a:blip r:embed="rId14">
                  <a:extLst/>
                </a:blip>
                <a:stretch>
                  <a:fillRect/>
                </a:stretch>
              </p:blipFill>
              <p:spPr>
                <a:xfrm rot="240000">
                  <a:off x="10406" y="12294"/>
                  <a:ext cx="363363" cy="311050"/>
                </a:xfrm>
                <a:prstGeom prst="rect">
                  <a:avLst/>
                </a:prstGeom>
                <a:ln w="12700" cap="flat">
                  <a:noFill/>
                  <a:miter lim="400000"/>
                </a:ln>
                <a:effectLst/>
              </p:spPr>
            </p:pic>
          </p:grpSp>
        </p:grpSp>
        <p:grpSp>
          <p:nvGrpSpPr>
            <p:cNvPr id="1005" name="Group"/>
            <p:cNvGrpSpPr/>
            <p:nvPr/>
          </p:nvGrpSpPr>
          <p:grpSpPr>
            <a:xfrm>
              <a:off x="1062517" y="1653857"/>
              <a:ext cx="747723" cy="2159653"/>
              <a:chOff x="0" y="0"/>
              <a:chExt cx="747721" cy="2159652"/>
            </a:xfrm>
          </p:grpSpPr>
          <p:pic>
            <p:nvPicPr>
              <p:cNvPr id="999" name="Image" descr="Image"/>
              <p:cNvPicPr>
                <a:picLocks noChangeAspect="1"/>
              </p:cNvPicPr>
              <p:nvPr/>
            </p:nvPicPr>
            <p:blipFill>
              <a:blip r:embed="rId4">
                <a:extLst/>
              </a:blip>
              <a:stretch>
                <a:fillRect/>
              </a:stretch>
            </p:blipFill>
            <p:spPr>
              <a:xfrm>
                <a:off x="0" y="1242448"/>
                <a:ext cx="747723" cy="917205"/>
              </a:xfrm>
              <a:prstGeom prst="rect">
                <a:avLst/>
              </a:prstGeom>
              <a:ln w="12700" cap="flat">
                <a:noFill/>
                <a:miter lim="400000"/>
              </a:ln>
              <a:effectLst/>
            </p:spPr>
          </p:pic>
          <p:grpSp>
            <p:nvGrpSpPr>
              <p:cNvPr id="1004" name="Group"/>
              <p:cNvGrpSpPr/>
              <p:nvPr/>
            </p:nvGrpSpPr>
            <p:grpSpPr>
              <a:xfrm>
                <a:off x="76389" y="-1"/>
                <a:ext cx="534523" cy="1189265"/>
                <a:chOff x="0" y="0"/>
                <a:chExt cx="534521" cy="1189264"/>
              </a:xfrm>
            </p:grpSpPr>
            <p:grpSp>
              <p:nvGrpSpPr>
                <p:cNvPr id="1002" name="Group"/>
                <p:cNvGrpSpPr/>
                <p:nvPr/>
              </p:nvGrpSpPr>
              <p:grpSpPr>
                <a:xfrm>
                  <a:off x="14605" y="341025"/>
                  <a:ext cx="519917" cy="848239"/>
                  <a:chOff x="0" y="-1"/>
                  <a:chExt cx="519915" cy="848238"/>
                </a:xfrm>
              </p:grpSpPr>
              <p:pic>
                <p:nvPicPr>
                  <p:cNvPr id="1000" name="Image" descr="Image"/>
                  <p:cNvPicPr>
                    <a:picLocks noChangeAspect="1"/>
                  </p:cNvPicPr>
                  <p:nvPr/>
                </p:nvPicPr>
                <p:blipFill>
                  <a:blip r:embed="rId12">
                    <a:extLst/>
                  </a:blip>
                  <a:stretch>
                    <a:fillRect/>
                  </a:stretch>
                </p:blipFill>
                <p:spPr>
                  <a:xfrm flipH="1" rot="2340000">
                    <a:off x="132676" y="523514"/>
                    <a:ext cx="301231" cy="258773"/>
                  </a:xfrm>
                  <a:prstGeom prst="rect">
                    <a:avLst/>
                  </a:prstGeom>
                  <a:ln w="12700" cap="flat">
                    <a:noFill/>
                    <a:miter lim="400000"/>
                  </a:ln>
                  <a:effectLst/>
                </p:spPr>
              </p:pic>
              <p:pic>
                <p:nvPicPr>
                  <p:cNvPr id="1001" name="Image" descr="Image"/>
                  <p:cNvPicPr>
                    <a:picLocks noChangeAspect="1"/>
                  </p:cNvPicPr>
                  <p:nvPr/>
                </p:nvPicPr>
                <p:blipFill>
                  <a:blip r:embed="rId13">
                    <a:extLst/>
                  </a:blip>
                  <a:stretch>
                    <a:fillRect/>
                  </a:stretch>
                </p:blipFill>
                <p:spPr>
                  <a:xfrm flipH="1" rot="2940000">
                    <a:off x="41545" y="111668"/>
                    <a:ext cx="436826" cy="309170"/>
                  </a:xfrm>
                  <a:prstGeom prst="rect">
                    <a:avLst/>
                  </a:prstGeom>
                  <a:ln w="12700" cap="flat">
                    <a:noFill/>
                    <a:miter lim="400000"/>
                  </a:ln>
                  <a:effectLst/>
                </p:spPr>
              </p:pic>
            </p:grpSp>
            <p:pic>
              <p:nvPicPr>
                <p:cNvPr id="1003" name="Image" descr="Image"/>
                <p:cNvPicPr>
                  <a:picLocks noChangeAspect="1"/>
                </p:cNvPicPr>
                <p:nvPr/>
              </p:nvPicPr>
              <p:blipFill>
                <a:blip r:embed="rId14">
                  <a:extLst/>
                </a:blip>
                <a:stretch>
                  <a:fillRect/>
                </a:stretch>
              </p:blipFill>
              <p:spPr>
                <a:xfrm rot="1140000">
                  <a:off x="40735" y="50676"/>
                  <a:ext cx="363364" cy="311049"/>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0" name="Reas_Route"/>
          <p:cNvSpPr txBox="1"/>
          <p:nvPr>
            <p:ph type="title" idx="4294967295"/>
          </p:nvPr>
        </p:nvSpPr>
        <p:spPr>
          <a:xfrm>
            <a:off x="221893" y="217469"/>
            <a:ext cx="2766318" cy="1071938"/>
          </a:xfrm>
          <a:prstGeom prst="rect">
            <a:avLst/>
          </a:prstGeom>
        </p:spPr>
        <p:txBody>
          <a:bodyPr/>
          <a:lstStyle>
            <a:lvl1pPr defTabSz="268731">
              <a:defRPr sz="3600">
                <a:solidFill>
                  <a:srgbClr val="FFFFFF"/>
                </a:solidFill>
              </a:defRPr>
            </a:lvl1pPr>
          </a:lstStyle>
          <a:p>
            <a:pPr/>
            <a:r>
              <a:t>Reas_Route</a:t>
            </a:r>
          </a:p>
        </p:txBody>
      </p:sp>
      <p:sp>
        <p:nvSpPr>
          <p:cNvPr id="1011" name="Rectangle"/>
          <p:cNvSpPr/>
          <p:nvPr/>
        </p:nvSpPr>
        <p:spPr>
          <a:xfrm>
            <a:off x="-33020" y="-104915"/>
            <a:ext cx="3945708" cy="2065110"/>
          </a:xfrm>
          <a:prstGeom prst="rect">
            <a:avLst/>
          </a:prstGeom>
          <a:solidFill>
            <a:srgbClr val="FFFFFF"/>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pic>
        <p:nvPicPr>
          <p:cNvPr id="1012" name="Image" descr="Image"/>
          <p:cNvPicPr>
            <a:picLocks noChangeAspect="1"/>
          </p:cNvPicPr>
          <p:nvPr/>
        </p:nvPicPr>
        <p:blipFill>
          <a:blip r:embed="rId3">
            <a:extLst/>
          </a:blip>
          <a:stretch>
            <a:fillRect/>
          </a:stretch>
        </p:blipFill>
        <p:spPr>
          <a:xfrm flipH="1">
            <a:off x="13424802" y="131555"/>
            <a:ext cx="1596324" cy="1964703"/>
          </a:xfrm>
          <a:prstGeom prst="rect">
            <a:avLst/>
          </a:prstGeom>
          <a:ln w="12700">
            <a:miter lim="400000"/>
          </a:ln>
        </p:spPr>
      </p:pic>
      <p:pic>
        <p:nvPicPr>
          <p:cNvPr id="1013" name="Screen Shot 2019-07-09 at 9.20.25 AM.png" descr="Screen Shot 2019-07-09 at 9.20.25 AM.png"/>
          <p:cNvPicPr>
            <a:picLocks noChangeAspect="1"/>
          </p:cNvPicPr>
          <p:nvPr/>
        </p:nvPicPr>
        <p:blipFill>
          <a:blip r:embed="rId4">
            <a:extLst/>
          </a:blip>
          <a:stretch>
            <a:fillRect/>
          </a:stretch>
        </p:blipFill>
        <p:spPr>
          <a:xfrm>
            <a:off x="2864180" y="37006"/>
            <a:ext cx="7160533" cy="5509784"/>
          </a:xfrm>
          <a:prstGeom prst="rect">
            <a:avLst/>
          </a:prstGeom>
          <a:ln w="12700">
            <a:miter lim="400000"/>
          </a:ln>
        </p:spPr>
      </p:pic>
      <p:grpSp>
        <p:nvGrpSpPr>
          <p:cNvPr id="1037" name="Group"/>
          <p:cNvGrpSpPr/>
          <p:nvPr/>
        </p:nvGrpSpPr>
        <p:grpSpPr>
          <a:xfrm>
            <a:off x="9879023" y="5285479"/>
            <a:ext cx="3102878" cy="4458889"/>
            <a:chOff x="0" y="0"/>
            <a:chExt cx="3102877" cy="4458887"/>
          </a:xfrm>
        </p:grpSpPr>
        <p:grpSp>
          <p:nvGrpSpPr>
            <p:cNvPr id="1018" name="Group"/>
            <p:cNvGrpSpPr/>
            <p:nvPr/>
          </p:nvGrpSpPr>
          <p:grpSpPr>
            <a:xfrm>
              <a:off x="0" y="2460499"/>
              <a:ext cx="1120900" cy="1990227"/>
              <a:chOff x="0" y="0"/>
              <a:chExt cx="1120899" cy="1990225"/>
            </a:xfrm>
          </p:grpSpPr>
          <p:sp>
            <p:nvSpPr>
              <p:cNvPr id="1014" name="Rectangle"/>
              <p:cNvSpPr/>
              <p:nvPr/>
            </p:nvSpPr>
            <p:spPr>
              <a:xfrm>
                <a:off x="0" y="0"/>
                <a:ext cx="1120900"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017" name="Group"/>
              <p:cNvGrpSpPr/>
              <p:nvPr/>
            </p:nvGrpSpPr>
            <p:grpSpPr>
              <a:xfrm>
                <a:off x="162231" y="227251"/>
                <a:ext cx="811178" cy="1650812"/>
                <a:chOff x="-1" y="0"/>
                <a:chExt cx="811176" cy="1650810"/>
              </a:xfrm>
            </p:grpSpPr>
            <p:pic>
              <p:nvPicPr>
                <p:cNvPr id="1015" name="Image" descr="Image"/>
                <p:cNvPicPr>
                  <a:picLocks noChangeAspect="1"/>
                </p:cNvPicPr>
                <p:nvPr/>
              </p:nvPicPr>
              <p:blipFill>
                <a:blip r:embed="rId5">
                  <a:extLst/>
                </a:blip>
                <a:stretch>
                  <a:fillRect/>
                </a:stretch>
              </p:blipFill>
              <p:spPr>
                <a:xfrm>
                  <a:off x="-2" y="730356"/>
                  <a:ext cx="750374" cy="920454"/>
                </a:xfrm>
                <a:prstGeom prst="rect">
                  <a:avLst/>
                </a:prstGeom>
                <a:ln w="12700" cap="flat">
                  <a:noFill/>
                  <a:miter lim="400000"/>
                </a:ln>
                <a:effectLst/>
              </p:spPr>
            </p:pic>
            <p:pic>
              <p:nvPicPr>
                <p:cNvPr id="1016" name="Image" descr="Image"/>
                <p:cNvPicPr>
                  <a:picLocks noChangeAspect="1"/>
                </p:cNvPicPr>
                <p:nvPr/>
              </p:nvPicPr>
              <p:blipFill>
                <a:blip r:embed="rId6">
                  <a:extLst/>
                </a:blip>
                <a:stretch>
                  <a:fillRect/>
                </a:stretch>
              </p:blipFill>
              <p:spPr>
                <a:xfrm>
                  <a:off x="60804" y="-1"/>
                  <a:ext cx="750372" cy="782284"/>
                </a:xfrm>
                <a:prstGeom prst="rect">
                  <a:avLst/>
                </a:prstGeom>
                <a:ln w="12700" cap="flat">
                  <a:noFill/>
                  <a:miter lim="400000"/>
                </a:ln>
                <a:effectLst/>
              </p:spPr>
            </p:pic>
          </p:grpSp>
        </p:grpSp>
        <p:sp>
          <p:nvSpPr>
            <p:cNvPr id="1019" name="Rectangle"/>
            <p:cNvSpPr/>
            <p:nvPr/>
          </p:nvSpPr>
          <p:spPr>
            <a:xfrm>
              <a:off x="1981977" y="0"/>
              <a:ext cx="1120901"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020" name="Rectangle"/>
            <p:cNvSpPr/>
            <p:nvPr/>
          </p:nvSpPr>
          <p:spPr>
            <a:xfrm>
              <a:off x="63500" y="0"/>
              <a:ext cx="1120900"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023" name="Group"/>
            <p:cNvGrpSpPr/>
            <p:nvPr/>
          </p:nvGrpSpPr>
          <p:grpSpPr>
            <a:xfrm>
              <a:off x="2131887" y="57143"/>
              <a:ext cx="739955" cy="1669548"/>
              <a:chOff x="0" y="0"/>
              <a:chExt cx="739954" cy="1669546"/>
            </a:xfrm>
          </p:grpSpPr>
          <p:pic>
            <p:nvPicPr>
              <p:cNvPr id="1021" name="Image" descr="Image"/>
              <p:cNvPicPr>
                <a:picLocks noChangeAspect="1"/>
              </p:cNvPicPr>
              <p:nvPr/>
            </p:nvPicPr>
            <p:blipFill>
              <a:blip r:embed="rId7">
                <a:extLst/>
              </a:blip>
              <a:stretch>
                <a:fillRect/>
              </a:stretch>
            </p:blipFill>
            <p:spPr>
              <a:xfrm>
                <a:off x="-1" y="729304"/>
                <a:ext cx="739955" cy="940243"/>
              </a:xfrm>
              <a:prstGeom prst="rect">
                <a:avLst/>
              </a:prstGeom>
              <a:ln w="12700" cap="flat">
                <a:noFill/>
                <a:miter lim="400000"/>
              </a:ln>
              <a:effectLst/>
            </p:spPr>
          </p:pic>
          <p:pic>
            <p:nvPicPr>
              <p:cNvPr id="1022" name="Image" descr="Image"/>
              <p:cNvPicPr>
                <a:picLocks noChangeAspect="1"/>
              </p:cNvPicPr>
              <p:nvPr/>
            </p:nvPicPr>
            <p:blipFill>
              <a:blip r:embed="rId6">
                <a:extLst/>
              </a:blip>
              <a:stretch>
                <a:fillRect/>
              </a:stretch>
            </p:blipFill>
            <p:spPr>
              <a:xfrm>
                <a:off x="-1" y="0"/>
                <a:ext cx="739955" cy="771424"/>
              </a:xfrm>
              <a:prstGeom prst="rect">
                <a:avLst/>
              </a:prstGeom>
              <a:ln w="12700" cap="flat">
                <a:noFill/>
                <a:miter lim="400000"/>
              </a:ln>
              <a:effectLst/>
            </p:spPr>
          </p:pic>
        </p:grpSp>
        <p:grpSp>
          <p:nvGrpSpPr>
            <p:cNvPr id="1028" name="Group"/>
            <p:cNvGrpSpPr/>
            <p:nvPr/>
          </p:nvGrpSpPr>
          <p:grpSpPr>
            <a:xfrm>
              <a:off x="1979512" y="2468661"/>
              <a:ext cx="1120902" cy="1990227"/>
              <a:chOff x="0" y="0"/>
              <a:chExt cx="1120900" cy="1990225"/>
            </a:xfrm>
          </p:grpSpPr>
          <p:sp>
            <p:nvSpPr>
              <p:cNvPr id="1024" name="Rectangle"/>
              <p:cNvSpPr/>
              <p:nvPr/>
            </p:nvSpPr>
            <p:spPr>
              <a:xfrm>
                <a:off x="0" y="0"/>
                <a:ext cx="1120901"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027" name="Group"/>
              <p:cNvGrpSpPr/>
              <p:nvPr/>
            </p:nvGrpSpPr>
            <p:grpSpPr>
              <a:xfrm>
                <a:off x="154864" y="186404"/>
                <a:ext cx="811176" cy="1690783"/>
                <a:chOff x="0" y="0"/>
                <a:chExt cx="811174" cy="1690781"/>
              </a:xfrm>
            </p:grpSpPr>
            <p:pic>
              <p:nvPicPr>
                <p:cNvPr id="1025" name="Image" descr="Image"/>
                <p:cNvPicPr>
                  <a:picLocks noChangeAspect="1"/>
                </p:cNvPicPr>
                <p:nvPr/>
              </p:nvPicPr>
              <p:blipFill>
                <a:blip r:embed="rId8">
                  <a:extLst/>
                </a:blip>
                <a:stretch>
                  <a:fillRect/>
                </a:stretch>
              </p:blipFill>
              <p:spPr>
                <a:xfrm>
                  <a:off x="0" y="766533"/>
                  <a:ext cx="811175" cy="924248"/>
                </a:xfrm>
                <a:prstGeom prst="rect">
                  <a:avLst/>
                </a:prstGeom>
                <a:ln w="12700" cap="flat">
                  <a:noFill/>
                  <a:miter lim="400000"/>
                </a:ln>
                <a:effectLst/>
              </p:spPr>
            </p:pic>
            <p:pic>
              <p:nvPicPr>
                <p:cNvPr id="1026" name="Image" descr="Image"/>
                <p:cNvPicPr>
                  <a:picLocks noChangeAspect="1"/>
                </p:cNvPicPr>
                <p:nvPr/>
              </p:nvPicPr>
              <p:blipFill>
                <a:blip r:embed="rId6">
                  <a:extLst/>
                </a:blip>
                <a:stretch>
                  <a:fillRect/>
                </a:stretch>
              </p:blipFill>
              <p:spPr>
                <a:xfrm>
                  <a:off x="41904" y="-1"/>
                  <a:ext cx="727367" cy="758302"/>
                </a:xfrm>
                <a:prstGeom prst="rect">
                  <a:avLst/>
                </a:prstGeom>
                <a:ln w="12700" cap="flat">
                  <a:noFill/>
                  <a:miter lim="400000"/>
                </a:ln>
                <a:effectLst/>
              </p:spPr>
            </p:pic>
          </p:grpSp>
        </p:grpSp>
        <p:grpSp>
          <p:nvGrpSpPr>
            <p:cNvPr id="1033" name="Group"/>
            <p:cNvGrpSpPr/>
            <p:nvPr/>
          </p:nvGrpSpPr>
          <p:grpSpPr>
            <a:xfrm>
              <a:off x="1028111" y="1180065"/>
              <a:ext cx="1120905" cy="1990229"/>
              <a:chOff x="0" y="0"/>
              <a:chExt cx="1120904" cy="1990227"/>
            </a:xfrm>
          </p:grpSpPr>
          <p:sp>
            <p:nvSpPr>
              <p:cNvPr id="1029" name="Rectangle"/>
              <p:cNvSpPr/>
              <p:nvPr/>
            </p:nvSpPr>
            <p:spPr>
              <a:xfrm>
                <a:off x="-1" y="-1"/>
                <a:ext cx="1120905" cy="1990229"/>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032" name="Group"/>
              <p:cNvGrpSpPr/>
              <p:nvPr/>
            </p:nvGrpSpPr>
            <p:grpSpPr>
              <a:xfrm>
                <a:off x="88900" y="127337"/>
                <a:ext cx="911863" cy="1615524"/>
                <a:chOff x="0" y="0"/>
                <a:chExt cx="911862" cy="1615523"/>
              </a:xfrm>
            </p:grpSpPr>
            <p:pic>
              <p:nvPicPr>
                <p:cNvPr id="1030" name="Image" descr="Image"/>
                <p:cNvPicPr>
                  <a:picLocks noChangeAspect="1"/>
                </p:cNvPicPr>
                <p:nvPr/>
              </p:nvPicPr>
              <p:blipFill>
                <a:blip r:embed="rId9">
                  <a:extLst/>
                </a:blip>
                <a:stretch>
                  <a:fillRect/>
                </a:stretch>
              </p:blipFill>
              <p:spPr>
                <a:xfrm>
                  <a:off x="-1" y="716736"/>
                  <a:ext cx="872814" cy="898788"/>
                </a:xfrm>
                <a:prstGeom prst="rect">
                  <a:avLst/>
                </a:prstGeom>
                <a:ln w="12700" cap="flat">
                  <a:noFill/>
                  <a:miter lim="400000"/>
                </a:ln>
                <a:effectLst/>
              </p:spPr>
            </p:pic>
            <p:pic>
              <p:nvPicPr>
                <p:cNvPr id="1031" name="Image" descr="Image"/>
                <p:cNvPicPr>
                  <a:picLocks noChangeAspect="1"/>
                </p:cNvPicPr>
                <p:nvPr/>
              </p:nvPicPr>
              <p:blipFill>
                <a:blip r:embed="rId6">
                  <a:extLst/>
                </a:blip>
                <a:stretch>
                  <a:fillRect/>
                </a:stretch>
              </p:blipFill>
              <p:spPr>
                <a:xfrm>
                  <a:off x="184985" y="-1"/>
                  <a:ext cx="726878" cy="757790"/>
                </a:xfrm>
                <a:prstGeom prst="rect">
                  <a:avLst/>
                </a:prstGeom>
                <a:ln w="12700" cap="flat">
                  <a:noFill/>
                  <a:miter lim="400000"/>
                </a:ln>
                <a:effectLst/>
              </p:spPr>
            </p:pic>
          </p:grpSp>
        </p:grpSp>
        <p:grpSp>
          <p:nvGrpSpPr>
            <p:cNvPr id="1036" name="Group"/>
            <p:cNvGrpSpPr/>
            <p:nvPr/>
          </p:nvGrpSpPr>
          <p:grpSpPr>
            <a:xfrm>
              <a:off x="200077" y="48060"/>
              <a:ext cx="847748" cy="1657770"/>
              <a:chOff x="0" y="0"/>
              <a:chExt cx="847746" cy="1657768"/>
            </a:xfrm>
          </p:grpSpPr>
          <p:pic>
            <p:nvPicPr>
              <p:cNvPr id="1034" name="Image" descr="Image"/>
              <p:cNvPicPr>
                <a:picLocks noChangeAspect="1"/>
              </p:cNvPicPr>
              <p:nvPr/>
            </p:nvPicPr>
            <p:blipFill>
              <a:blip r:embed="rId6">
                <a:extLst/>
              </a:blip>
              <a:stretch>
                <a:fillRect/>
              </a:stretch>
            </p:blipFill>
            <p:spPr>
              <a:xfrm>
                <a:off x="-1" y="-1"/>
                <a:ext cx="711336" cy="741588"/>
              </a:xfrm>
              <a:prstGeom prst="rect">
                <a:avLst/>
              </a:prstGeom>
              <a:ln w="12700" cap="flat">
                <a:noFill/>
                <a:miter lim="400000"/>
              </a:ln>
              <a:effectLst/>
            </p:spPr>
          </p:pic>
          <p:pic>
            <p:nvPicPr>
              <p:cNvPr id="1035" name="Image" descr="Image"/>
              <p:cNvPicPr>
                <a:picLocks noChangeAspect="1"/>
              </p:cNvPicPr>
              <p:nvPr/>
            </p:nvPicPr>
            <p:blipFill>
              <a:blip r:embed="rId10">
                <a:extLst/>
              </a:blip>
              <a:stretch>
                <a:fillRect/>
              </a:stretch>
            </p:blipFill>
            <p:spPr>
              <a:xfrm>
                <a:off x="39214" y="696904"/>
                <a:ext cx="808533" cy="960865"/>
              </a:xfrm>
              <a:prstGeom prst="rect">
                <a:avLst/>
              </a:prstGeom>
              <a:ln w="12700" cap="flat">
                <a:noFill/>
                <a:miter lim="400000"/>
              </a:ln>
              <a:effectLst/>
            </p:spPr>
          </p:pic>
        </p:grpSp>
      </p:grpSp>
      <p:grpSp>
        <p:nvGrpSpPr>
          <p:cNvPr id="1067" name="Group"/>
          <p:cNvGrpSpPr/>
          <p:nvPr/>
        </p:nvGrpSpPr>
        <p:grpSpPr>
          <a:xfrm>
            <a:off x="13147" y="5390544"/>
            <a:ext cx="2872739" cy="4350358"/>
            <a:chOff x="0" y="0"/>
            <a:chExt cx="2872737" cy="4350356"/>
          </a:xfrm>
        </p:grpSpPr>
        <p:sp>
          <p:nvSpPr>
            <p:cNvPr id="1038" name="Rectangle"/>
            <p:cNvSpPr/>
            <p:nvPr/>
          </p:nvSpPr>
          <p:spPr>
            <a:xfrm>
              <a:off x="0" y="0"/>
              <a:ext cx="2872738" cy="4350357"/>
            </a:xfrm>
            <a:prstGeom prst="rect">
              <a:avLst/>
            </a:prstGeom>
            <a:solidFill>
              <a:schemeClr val="accent1"/>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041" name="Group"/>
            <p:cNvGrpSpPr/>
            <p:nvPr/>
          </p:nvGrpSpPr>
          <p:grpSpPr>
            <a:xfrm>
              <a:off x="2698" y="1268727"/>
              <a:ext cx="747742" cy="1110222"/>
              <a:chOff x="0" y="-1"/>
              <a:chExt cx="747741" cy="1110220"/>
            </a:xfrm>
          </p:grpSpPr>
          <p:pic>
            <p:nvPicPr>
              <p:cNvPr id="1039" name="Image" descr="Image"/>
              <p:cNvPicPr>
                <a:picLocks noChangeAspect="1"/>
              </p:cNvPicPr>
              <p:nvPr/>
            </p:nvPicPr>
            <p:blipFill>
              <a:blip r:embed="rId9">
                <a:extLst/>
              </a:blip>
              <a:stretch>
                <a:fillRect/>
              </a:stretch>
            </p:blipFill>
            <p:spPr>
              <a:xfrm>
                <a:off x="-1" y="340223"/>
                <a:ext cx="747743" cy="769997"/>
              </a:xfrm>
              <a:prstGeom prst="rect">
                <a:avLst/>
              </a:prstGeom>
              <a:ln w="12700" cap="flat">
                <a:noFill/>
                <a:miter lim="400000"/>
              </a:ln>
              <a:effectLst/>
            </p:spPr>
          </p:pic>
          <p:pic>
            <p:nvPicPr>
              <p:cNvPr id="1040" name="Image" descr="Image"/>
              <p:cNvPicPr>
                <a:picLocks noChangeAspect="1"/>
              </p:cNvPicPr>
              <p:nvPr/>
            </p:nvPicPr>
            <p:blipFill>
              <a:blip r:embed="rId11">
                <a:extLst/>
              </a:blip>
              <a:stretch>
                <a:fillRect/>
              </a:stretch>
            </p:blipFill>
            <p:spPr>
              <a:xfrm rot="20640000">
                <a:off x="197001" y="43269"/>
                <a:ext cx="353739" cy="282989"/>
              </a:xfrm>
              <a:prstGeom prst="rect">
                <a:avLst/>
              </a:prstGeom>
              <a:ln w="12700" cap="flat">
                <a:noFill/>
                <a:miter lim="400000"/>
              </a:ln>
              <a:effectLst/>
            </p:spPr>
          </p:pic>
        </p:grpSp>
        <p:grpSp>
          <p:nvGrpSpPr>
            <p:cNvPr id="1044" name="Group"/>
            <p:cNvGrpSpPr/>
            <p:nvPr/>
          </p:nvGrpSpPr>
          <p:grpSpPr>
            <a:xfrm>
              <a:off x="1957865" y="1082933"/>
              <a:ext cx="912175" cy="1183718"/>
              <a:chOff x="0" y="-1"/>
              <a:chExt cx="912173" cy="1183716"/>
            </a:xfrm>
          </p:grpSpPr>
          <p:pic>
            <p:nvPicPr>
              <p:cNvPr id="1042" name="Image" descr="Image"/>
              <p:cNvPicPr>
                <a:picLocks noChangeAspect="1"/>
              </p:cNvPicPr>
              <p:nvPr/>
            </p:nvPicPr>
            <p:blipFill>
              <a:blip r:embed="rId8">
                <a:extLst/>
              </a:blip>
              <a:stretch>
                <a:fillRect/>
              </a:stretch>
            </p:blipFill>
            <p:spPr>
              <a:xfrm>
                <a:off x="164450" y="331764"/>
                <a:ext cx="747724" cy="851952"/>
              </a:xfrm>
              <a:prstGeom prst="rect">
                <a:avLst/>
              </a:prstGeom>
              <a:ln w="12700" cap="flat">
                <a:noFill/>
                <a:miter lim="400000"/>
              </a:ln>
              <a:effectLst/>
            </p:spPr>
          </p:pic>
          <p:pic>
            <p:nvPicPr>
              <p:cNvPr id="1043" name="Image" descr="Image"/>
              <p:cNvPicPr>
                <a:picLocks noChangeAspect="1"/>
              </p:cNvPicPr>
              <p:nvPr/>
            </p:nvPicPr>
            <p:blipFill>
              <a:blip r:embed="rId11">
                <a:extLst/>
              </a:blip>
              <a:stretch>
                <a:fillRect/>
              </a:stretch>
            </p:blipFill>
            <p:spPr>
              <a:xfrm flipH="1" rot="840000">
                <a:off x="28976" y="38584"/>
                <a:ext cx="353736" cy="282989"/>
              </a:xfrm>
              <a:prstGeom prst="rect">
                <a:avLst/>
              </a:prstGeom>
              <a:ln w="12700" cap="flat">
                <a:noFill/>
                <a:miter lim="400000"/>
              </a:ln>
              <a:effectLst/>
            </p:spPr>
          </p:pic>
        </p:grpSp>
        <p:pic>
          <p:nvPicPr>
            <p:cNvPr id="1045" name="Image" descr="Image"/>
            <p:cNvPicPr>
              <a:picLocks noChangeAspect="1"/>
            </p:cNvPicPr>
            <p:nvPr/>
          </p:nvPicPr>
          <p:blipFill>
            <a:blip r:embed="rId12">
              <a:extLst/>
            </a:blip>
            <a:stretch>
              <a:fillRect/>
            </a:stretch>
          </p:blipFill>
          <p:spPr>
            <a:xfrm>
              <a:off x="441588" y="337539"/>
              <a:ext cx="1617041" cy="1227939"/>
            </a:xfrm>
            <a:prstGeom prst="rect">
              <a:avLst/>
            </a:prstGeom>
            <a:ln w="12700" cap="flat">
              <a:noFill/>
              <a:miter lim="400000"/>
            </a:ln>
            <a:effectLst/>
          </p:spPr>
        </p:pic>
        <p:grpSp>
          <p:nvGrpSpPr>
            <p:cNvPr id="1052" name="Group"/>
            <p:cNvGrpSpPr/>
            <p:nvPr/>
          </p:nvGrpSpPr>
          <p:grpSpPr>
            <a:xfrm>
              <a:off x="221634" y="1503164"/>
              <a:ext cx="966988" cy="1967868"/>
              <a:chOff x="0" y="-1"/>
              <a:chExt cx="966986" cy="1967867"/>
            </a:xfrm>
          </p:grpSpPr>
          <p:pic>
            <p:nvPicPr>
              <p:cNvPr id="1046" name="Image" descr="Image"/>
              <p:cNvPicPr>
                <a:picLocks noChangeAspect="1"/>
              </p:cNvPicPr>
              <p:nvPr/>
            </p:nvPicPr>
            <p:blipFill>
              <a:blip r:embed="rId10">
                <a:extLst/>
              </a:blip>
              <a:stretch>
                <a:fillRect/>
              </a:stretch>
            </p:blipFill>
            <p:spPr>
              <a:xfrm>
                <a:off x="-1" y="1079270"/>
                <a:ext cx="747723" cy="888596"/>
              </a:xfrm>
              <a:prstGeom prst="rect">
                <a:avLst/>
              </a:prstGeom>
              <a:ln w="12700" cap="flat">
                <a:noFill/>
                <a:miter lim="400000"/>
              </a:ln>
              <a:effectLst/>
            </p:spPr>
          </p:pic>
          <p:grpSp>
            <p:nvGrpSpPr>
              <p:cNvPr id="1051" name="Group"/>
              <p:cNvGrpSpPr/>
              <p:nvPr/>
            </p:nvGrpSpPr>
            <p:grpSpPr>
              <a:xfrm>
                <a:off x="403371" y="-2"/>
                <a:ext cx="563616" cy="1106354"/>
                <a:chOff x="-1" y="0"/>
                <a:chExt cx="563615" cy="1106353"/>
              </a:xfrm>
            </p:grpSpPr>
            <p:grpSp>
              <p:nvGrpSpPr>
                <p:cNvPr id="1049" name="Group"/>
                <p:cNvGrpSpPr/>
                <p:nvPr/>
              </p:nvGrpSpPr>
              <p:grpSpPr>
                <a:xfrm>
                  <a:off x="-2" y="294443"/>
                  <a:ext cx="563616" cy="811910"/>
                  <a:chOff x="0" y="0"/>
                  <a:chExt cx="563615" cy="811909"/>
                </a:xfrm>
              </p:grpSpPr>
              <p:pic>
                <p:nvPicPr>
                  <p:cNvPr id="1047" name="Image" descr="Image"/>
                  <p:cNvPicPr>
                    <a:picLocks noChangeAspect="1"/>
                  </p:cNvPicPr>
                  <p:nvPr/>
                </p:nvPicPr>
                <p:blipFill>
                  <a:blip r:embed="rId13">
                    <a:extLst/>
                  </a:blip>
                  <a:stretch>
                    <a:fillRect/>
                  </a:stretch>
                </p:blipFill>
                <p:spPr>
                  <a:xfrm rot="19980000">
                    <a:off x="42323" y="498860"/>
                    <a:ext cx="301230" cy="258774"/>
                  </a:xfrm>
                  <a:prstGeom prst="rect">
                    <a:avLst/>
                  </a:prstGeom>
                  <a:ln w="12700" cap="flat">
                    <a:noFill/>
                    <a:miter lim="400000"/>
                  </a:ln>
                  <a:effectLst/>
                </p:spPr>
              </p:pic>
              <p:pic>
                <p:nvPicPr>
                  <p:cNvPr id="1048" name="Image" descr="Image"/>
                  <p:cNvPicPr>
                    <a:picLocks noChangeAspect="1"/>
                  </p:cNvPicPr>
                  <p:nvPr/>
                </p:nvPicPr>
                <p:blipFill>
                  <a:blip r:embed="rId14">
                    <a:extLst/>
                  </a:blip>
                  <a:stretch>
                    <a:fillRect/>
                  </a:stretch>
                </p:blipFill>
                <p:spPr>
                  <a:xfrm rot="19380000">
                    <a:off x="77737" y="100315"/>
                    <a:ext cx="436827" cy="309170"/>
                  </a:xfrm>
                  <a:prstGeom prst="rect">
                    <a:avLst/>
                  </a:prstGeom>
                  <a:ln w="12700" cap="flat">
                    <a:noFill/>
                    <a:miter lim="400000"/>
                  </a:ln>
                  <a:effectLst/>
                </p:spPr>
              </p:pic>
            </p:grpSp>
            <p:pic>
              <p:nvPicPr>
                <p:cNvPr id="1050" name="Image" descr="Image"/>
                <p:cNvPicPr>
                  <a:picLocks noChangeAspect="1"/>
                </p:cNvPicPr>
                <p:nvPr/>
              </p:nvPicPr>
              <p:blipFill>
                <a:blip r:embed="rId15">
                  <a:extLst/>
                </a:blip>
                <a:stretch>
                  <a:fillRect/>
                </a:stretch>
              </p:blipFill>
              <p:spPr>
                <a:xfrm rot="21180000">
                  <a:off x="178535" y="20981"/>
                  <a:ext cx="363362" cy="311050"/>
                </a:xfrm>
                <a:prstGeom prst="rect">
                  <a:avLst/>
                </a:prstGeom>
                <a:ln w="12700" cap="flat">
                  <a:noFill/>
                  <a:miter lim="400000"/>
                </a:ln>
                <a:effectLst/>
              </p:spPr>
            </p:pic>
          </p:grpSp>
        </p:grpSp>
        <p:grpSp>
          <p:nvGrpSpPr>
            <p:cNvPr id="1059" name="Group"/>
            <p:cNvGrpSpPr/>
            <p:nvPr/>
          </p:nvGrpSpPr>
          <p:grpSpPr>
            <a:xfrm>
              <a:off x="1510168" y="1514330"/>
              <a:ext cx="1169891" cy="1987459"/>
              <a:chOff x="-1" y="-1"/>
              <a:chExt cx="1169889" cy="1987458"/>
            </a:xfrm>
          </p:grpSpPr>
          <p:pic>
            <p:nvPicPr>
              <p:cNvPr id="1053" name="Image" descr="Image"/>
              <p:cNvPicPr>
                <a:picLocks noChangeAspect="1"/>
              </p:cNvPicPr>
              <p:nvPr/>
            </p:nvPicPr>
            <p:blipFill>
              <a:blip r:embed="rId7">
                <a:extLst/>
              </a:blip>
              <a:stretch>
                <a:fillRect/>
              </a:stretch>
            </p:blipFill>
            <p:spPr>
              <a:xfrm>
                <a:off x="422165" y="1037345"/>
                <a:ext cx="747724" cy="950112"/>
              </a:xfrm>
              <a:prstGeom prst="rect">
                <a:avLst/>
              </a:prstGeom>
              <a:ln w="12700" cap="flat">
                <a:noFill/>
                <a:miter lim="400000"/>
              </a:ln>
              <a:effectLst/>
            </p:spPr>
          </p:pic>
          <p:grpSp>
            <p:nvGrpSpPr>
              <p:cNvPr id="1058" name="Group"/>
              <p:cNvGrpSpPr/>
              <p:nvPr/>
            </p:nvGrpSpPr>
            <p:grpSpPr>
              <a:xfrm>
                <a:off x="-2" y="-2"/>
                <a:ext cx="659096" cy="1088632"/>
                <a:chOff x="0" y="0"/>
                <a:chExt cx="659094" cy="1088631"/>
              </a:xfrm>
            </p:grpSpPr>
            <p:grpSp>
              <p:nvGrpSpPr>
                <p:cNvPr id="1056" name="Group"/>
                <p:cNvGrpSpPr/>
                <p:nvPr/>
              </p:nvGrpSpPr>
              <p:grpSpPr>
                <a:xfrm>
                  <a:off x="78748" y="291444"/>
                  <a:ext cx="580347" cy="797187"/>
                  <a:chOff x="0" y="-1"/>
                  <a:chExt cx="580345" cy="797186"/>
                </a:xfrm>
              </p:grpSpPr>
              <p:pic>
                <p:nvPicPr>
                  <p:cNvPr id="1054" name="Image" descr="Image"/>
                  <p:cNvPicPr>
                    <a:picLocks noChangeAspect="1"/>
                  </p:cNvPicPr>
                  <p:nvPr/>
                </p:nvPicPr>
                <p:blipFill>
                  <a:blip r:embed="rId13">
                    <a:extLst/>
                  </a:blip>
                  <a:stretch>
                    <a:fillRect/>
                  </a:stretch>
                </p:blipFill>
                <p:spPr>
                  <a:xfrm flipH="1" rot="1440000">
                    <a:off x="239510" y="488337"/>
                    <a:ext cx="301230" cy="258774"/>
                  </a:xfrm>
                  <a:prstGeom prst="rect">
                    <a:avLst/>
                  </a:prstGeom>
                  <a:ln w="12700" cap="flat">
                    <a:noFill/>
                    <a:miter lim="400000"/>
                  </a:ln>
                  <a:effectLst/>
                </p:spPr>
              </p:pic>
              <p:pic>
                <p:nvPicPr>
                  <p:cNvPr id="1055" name="Image" descr="Image"/>
                  <p:cNvPicPr>
                    <a:picLocks noChangeAspect="1"/>
                  </p:cNvPicPr>
                  <p:nvPr/>
                </p:nvPicPr>
                <p:blipFill>
                  <a:blip r:embed="rId14">
                    <a:extLst/>
                  </a:blip>
                  <a:stretch>
                    <a:fillRect/>
                  </a:stretch>
                </p:blipFill>
                <p:spPr>
                  <a:xfrm flipH="1" rot="2040000">
                    <a:off x="49101" y="95705"/>
                    <a:ext cx="436828" cy="309170"/>
                  </a:xfrm>
                  <a:prstGeom prst="rect">
                    <a:avLst/>
                  </a:prstGeom>
                  <a:ln w="12700" cap="flat">
                    <a:noFill/>
                    <a:miter lim="400000"/>
                  </a:ln>
                  <a:effectLst/>
                </p:spPr>
              </p:pic>
            </p:grpSp>
            <p:pic>
              <p:nvPicPr>
                <p:cNvPr id="1057" name="Image" descr="Image"/>
                <p:cNvPicPr>
                  <a:picLocks noChangeAspect="1"/>
                </p:cNvPicPr>
                <p:nvPr/>
              </p:nvPicPr>
              <p:blipFill>
                <a:blip r:embed="rId15">
                  <a:extLst/>
                </a:blip>
                <a:stretch>
                  <a:fillRect/>
                </a:stretch>
              </p:blipFill>
              <p:spPr>
                <a:xfrm rot="240000">
                  <a:off x="10406" y="12294"/>
                  <a:ext cx="363363" cy="311050"/>
                </a:xfrm>
                <a:prstGeom prst="rect">
                  <a:avLst/>
                </a:prstGeom>
                <a:ln w="12700" cap="flat">
                  <a:noFill/>
                  <a:miter lim="400000"/>
                </a:ln>
                <a:effectLst/>
              </p:spPr>
            </p:pic>
          </p:grpSp>
        </p:grpSp>
        <p:grpSp>
          <p:nvGrpSpPr>
            <p:cNvPr id="1066" name="Group"/>
            <p:cNvGrpSpPr/>
            <p:nvPr/>
          </p:nvGrpSpPr>
          <p:grpSpPr>
            <a:xfrm>
              <a:off x="1062517" y="1653857"/>
              <a:ext cx="747723" cy="2159653"/>
              <a:chOff x="0" y="0"/>
              <a:chExt cx="747721" cy="2159652"/>
            </a:xfrm>
          </p:grpSpPr>
          <p:pic>
            <p:nvPicPr>
              <p:cNvPr id="1060" name="Image" descr="Image"/>
              <p:cNvPicPr>
                <a:picLocks noChangeAspect="1"/>
              </p:cNvPicPr>
              <p:nvPr/>
            </p:nvPicPr>
            <p:blipFill>
              <a:blip r:embed="rId5">
                <a:extLst/>
              </a:blip>
              <a:stretch>
                <a:fillRect/>
              </a:stretch>
            </p:blipFill>
            <p:spPr>
              <a:xfrm>
                <a:off x="0" y="1242448"/>
                <a:ext cx="747723" cy="917205"/>
              </a:xfrm>
              <a:prstGeom prst="rect">
                <a:avLst/>
              </a:prstGeom>
              <a:ln w="12700" cap="flat">
                <a:noFill/>
                <a:miter lim="400000"/>
              </a:ln>
              <a:effectLst/>
            </p:spPr>
          </p:pic>
          <p:grpSp>
            <p:nvGrpSpPr>
              <p:cNvPr id="1065" name="Group"/>
              <p:cNvGrpSpPr/>
              <p:nvPr/>
            </p:nvGrpSpPr>
            <p:grpSpPr>
              <a:xfrm>
                <a:off x="76389" y="-1"/>
                <a:ext cx="534523" cy="1189265"/>
                <a:chOff x="0" y="0"/>
                <a:chExt cx="534521" cy="1189264"/>
              </a:xfrm>
            </p:grpSpPr>
            <p:grpSp>
              <p:nvGrpSpPr>
                <p:cNvPr id="1063" name="Group"/>
                <p:cNvGrpSpPr/>
                <p:nvPr/>
              </p:nvGrpSpPr>
              <p:grpSpPr>
                <a:xfrm>
                  <a:off x="14605" y="341025"/>
                  <a:ext cx="519917" cy="848239"/>
                  <a:chOff x="0" y="-1"/>
                  <a:chExt cx="519915" cy="848238"/>
                </a:xfrm>
              </p:grpSpPr>
              <p:pic>
                <p:nvPicPr>
                  <p:cNvPr id="1061" name="Image" descr="Image"/>
                  <p:cNvPicPr>
                    <a:picLocks noChangeAspect="1"/>
                  </p:cNvPicPr>
                  <p:nvPr/>
                </p:nvPicPr>
                <p:blipFill>
                  <a:blip r:embed="rId13">
                    <a:extLst/>
                  </a:blip>
                  <a:stretch>
                    <a:fillRect/>
                  </a:stretch>
                </p:blipFill>
                <p:spPr>
                  <a:xfrm flipH="1" rot="2340000">
                    <a:off x="132676" y="523514"/>
                    <a:ext cx="301231" cy="258773"/>
                  </a:xfrm>
                  <a:prstGeom prst="rect">
                    <a:avLst/>
                  </a:prstGeom>
                  <a:ln w="12700" cap="flat">
                    <a:noFill/>
                    <a:miter lim="400000"/>
                  </a:ln>
                  <a:effectLst/>
                </p:spPr>
              </p:pic>
              <p:pic>
                <p:nvPicPr>
                  <p:cNvPr id="1062" name="Image" descr="Image"/>
                  <p:cNvPicPr>
                    <a:picLocks noChangeAspect="1"/>
                  </p:cNvPicPr>
                  <p:nvPr/>
                </p:nvPicPr>
                <p:blipFill>
                  <a:blip r:embed="rId14">
                    <a:extLst/>
                  </a:blip>
                  <a:stretch>
                    <a:fillRect/>
                  </a:stretch>
                </p:blipFill>
                <p:spPr>
                  <a:xfrm flipH="1" rot="2940000">
                    <a:off x="41545" y="111668"/>
                    <a:ext cx="436826" cy="309170"/>
                  </a:xfrm>
                  <a:prstGeom prst="rect">
                    <a:avLst/>
                  </a:prstGeom>
                  <a:ln w="12700" cap="flat">
                    <a:noFill/>
                    <a:miter lim="400000"/>
                  </a:ln>
                  <a:effectLst/>
                </p:spPr>
              </p:pic>
            </p:grpSp>
            <p:pic>
              <p:nvPicPr>
                <p:cNvPr id="1064" name="Image" descr="Image"/>
                <p:cNvPicPr>
                  <a:picLocks noChangeAspect="1"/>
                </p:cNvPicPr>
                <p:nvPr/>
              </p:nvPicPr>
              <p:blipFill>
                <a:blip r:embed="rId15">
                  <a:extLst/>
                </a:blip>
                <a:stretch>
                  <a:fillRect/>
                </a:stretch>
              </p:blipFill>
              <p:spPr>
                <a:xfrm rot="1140000">
                  <a:off x="40735" y="50676"/>
                  <a:ext cx="363364" cy="311049"/>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1" name="Rectangle"/>
          <p:cNvSpPr/>
          <p:nvPr/>
        </p:nvSpPr>
        <p:spPr>
          <a:xfrm>
            <a:off x="11659117" y="1153741"/>
            <a:ext cx="3945707" cy="2065105"/>
          </a:xfrm>
          <a:prstGeom prst="rect">
            <a:avLst/>
          </a:prstGeom>
          <a:solidFill>
            <a:srgbClr val="FFFFFF"/>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pic>
        <p:nvPicPr>
          <p:cNvPr id="1072" name="Image" descr="Image"/>
          <p:cNvPicPr>
            <a:picLocks noChangeAspect="1"/>
          </p:cNvPicPr>
          <p:nvPr/>
        </p:nvPicPr>
        <p:blipFill>
          <a:blip r:embed="rId3">
            <a:extLst/>
          </a:blip>
          <a:stretch>
            <a:fillRect/>
          </a:stretch>
        </p:blipFill>
        <p:spPr>
          <a:xfrm>
            <a:off x="3371910" y="1071337"/>
            <a:ext cx="6260980" cy="3650092"/>
          </a:xfrm>
          <a:prstGeom prst="rect">
            <a:avLst/>
          </a:prstGeom>
          <a:ln w="12700">
            <a:miter lim="400000"/>
          </a:ln>
        </p:spPr>
      </p:pic>
      <p:sp>
        <p:nvSpPr>
          <p:cNvPr id="1073" name="Pop_Fruit"/>
          <p:cNvSpPr txBox="1"/>
          <p:nvPr>
            <p:ph type="ctrTitle"/>
          </p:nvPr>
        </p:nvSpPr>
        <p:spPr>
          <a:xfrm>
            <a:off x="11748875" y="1325833"/>
            <a:ext cx="2766319" cy="1071940"/>
          </a:xfrm>
          <a:prstGeom prst="rect">
            <a:avLst/>
          </a:prstGeom>
        </p:spPr>
        <p:txBody>
          <a:bodyPr anchor="ctr"/>
          <a:lstStyle>
            <a:lvl1pPr defTabSz="338835">
              <a:defRPr sz="4600">
                <a:solidFill>
                  <a:srgbClr val="FFFFFF"/>
                </a:solidFill>
              </a:defRPr>
            </a:lvl1pPr>
          </a:lstStyle>
          <a:p>
            <a:pPr/>
            <a:r>
              <a:t>Pop_Fruit</a:t>
            </a:r>
          </a:p>
        </p:txBody>
      </p:sp>
      <p:grpSp>
        <p:nvGrpSpPr>
          <p:cNvPr id="1097" name="Group"/>
          <p:cNvGrpSpPr/>
          <p:nvPr/>
        </p:nvGrpSpPr>
        <p:grpSpPr>
          <a:xfrm>
            <a:off x="9879023" y="5285479"/>
            <a:ext cx="3102878" cy="4458889"/>
            <a:chOff x="0" y="0"/>
            <a:chExt cx="3102877" cy="4458887"/>
          </a:xfrm>
        </p:grpSpPr>
        <p:grpSp>
          <p:nvGrpSpPr>
            <p:cNvPr id="1078" name="Group"/>
            <p:cNvGrpSpPr/>
            <p:nvPr/>
          </p:nvGrpSpPr>
          <p:grpSpPr>
            <a:xfrm>
              <a:off x="0" y="2460499"/>
              <a:ext cx="1120900" cy="1990227"/>
              <a:chOff x="0" y="0"/>
              <a:chExt cx="1120899" cy="1990225"/>
            </a:xfrm>
          </p:grpSpPr>
          <p:sp>
            <p:nvSpPr>
              <p:cNvPr id="1074" name="Rectangle"/>
              <p:cNvSpPr/>
              <p:nvPr/>
            </p:nvSpPr>
            <p:spPr>
              <a:xfrm>
                <a:off x="0" y="0"/>
                <a:ext cx="1120900"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077" name="Group"/>
              <p:cNvGrpSpPr/>
              <p:nvPr/>
            </p:nvGrpSpPr>
            <p:grpSpPr>
              <a:xfrm>
                <a:off x="162231" y="227251"/>
                <a:ext cx="811178" cy="1650812"/>
                <a:chOff x="-1" y="0"/>
                <a:chExt cx="811176" cy="1650810"/>
              </a:xfrm>
            </p:grpSpPr>
            <p:pic>
              <p:nvPicPr>
                <p:cNvPr id="1075" name="Image" descr="Image"/>
                <p:cNvPicPr>
                  <a:picLocks noChangeAspect="1"/>
                </p:cNvPicPr>
                <p:nvPr/>
              </p:nvPicPr>
              <p:blipFill>
                <a:blip r:embed="rId4">
                  <a:extLst/>
                </a:blip>
                <a:stretch>
                  <a:fillRect/>
                </a:stretch>
              </p:blipFill>
              <p:spPr>
                <a:xfrm>
                  <a:off x="-2" y="730356"/>
                  <a:ext cx="750374" cy="920454"/>
                </a:xfrm>
                <a:prstGeom prst="rect">
                  <a:avLst/>
                </a:prstGeom>
                <a:ln w="12700" cap="flat">
                  <a:noFill/>
                  <a:miter lim="400000"/>
                </a:ln>
                <a:effectLst/>
              </p:spPr>
            </p:pic>
            <p:pic>
              <p:nvPicPr>
                <p:cNvPr id="1076" name="Image" descr="Image"/>
                <p:cNvPicPr>
                  <a:picLocks noChangeAspect="1"/>
                </p:cNvPicPr>
                <p:nvPr/>
              </p:nvPicPr>
              <p:blipFill>
                <a:blip r:embed="rId5">
                  <a:extLst/>
                </a:blip>
                <a:stretch>
                  <a:fillRect/>
                </a:stretch>
              </p:blipFill>
              <p:spPr>
                <a:xfrm>
                  <a:off x="60804" y="-1"/>
                  <a:ext cx="750372" cy="782284"/>
                </a:xfrm>
                <a:prstGeom prst="rect">
                  <a:avLst/>
                </a:prstGeom>
                <a:ln w="12700" cap="flat">
                  <a:noFill/>
                  <a:miter lim="400000"/>
                </a:ln>
                <a:effectLst/>
              </p:spPr>
            </p:pic>
          </p:grpSp>
        </p:grpSp>
        <p:sp>
          <p:nvSpPr>
            <p:cNvPr id="1079" name="Rectangle"/>
            <p:cNvSpPr/>
            <p:nvPr/>
          </p:nvSpPr>
          <p:spPr>
            <a:xfrm>
              <a:off x="1981977" y="0"/>
              <a:ext cx="1120901"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080" name="Rectangle"/>
            <p:cNvSpPr/>
            <p:nvPr/>
          </p:nvSpPr>
          <p:spPr>
            <a:xfrm>
              <a:off x="63500" y="0"/>
              <a:ext cx="1120900"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083" name="Group"/>
            <p:cNvGrpSpPr/>
            <p:nvPr/>
          </p:nvGrpSpPr>
          <p:grpSpPr>
            <a:xfrm>
              <a:off x="2131887" y="57143"/>
              <a:ext cx="739955" cy="1669548"/>
              <a:chOff x="0" y="0"/>
              <a:chExt cx="739954" cy="1669546"/>
            </a:xfrm>
          </p:grpSpPr>
          <p:pic>
            <p:nvPicPr>
              <p:cNvPr id="1081" name="Image" descr="Image"/>
              <p:cNvPicPr>
                <a:picLocks noChangeAspect="1"/>
              </p:cNvPicPr>
              <p:nvPr/>
            </p:nvPicPr>
            <p:blipFill>
              <a:blip r:embed="rId6">
                <a:extLst/>
              </a:blip>
              <a:stretch>
                <a:fillRect/>
              </a:stretch>
            </p:blipFill>
            <p:spPr>
              <a:xfrm>
                <a:off x="-1" y="729304"/>
                <a:ext cx="739955" cy="940243"/>
              </a:xfrm>
              <a:prstGeom prst="rect">
                <a:avLst/>
              </a:prstGeom>
              <a:ln w="12700" cap="flat">
                <a:noFill/>
                <a:miter lim="400000"/>
              </a:ln>
              <a:effectLst/>
            </p:spPr>
          </p:pic>
          <p:pic>
            <p:nvPicPr>
              <p:cNvPr id="1082" name="Image" descr="Image"/>
              <p:cNvPicPr>
                <a:picLocks noChangeAspect="1"/>
              </p:cNvPicPr>
              <p:nvPr/>
            </p:nvPicPr>
            <p:blipFill>
              <a:blip r:embed="rId5">
                <a:extLst/>
              </a:blip>
              <a:stretch>
                <a:fillRect/>
              </a:stretch>
            </p:blipFill>
            <p:spPr>
              <a:xfrm>
                <a:off x="-1" y="0"/>
                <a:ext cx="739955" cy="771424"/>
              </a:xfrm>
              <a:prstGeom prst="rect">
                <a:avLst/>
              </a:prstGeom>
              <a:ln w="12700" cap="flat">
                <a:noFill/>
                <a:miter lim="400000"/>
              </a:ln>
              <a:effectLst/>
            </p:spPr>
          </p:pic>
        </p:grpSp>
        <p:grpSp>
          <p:nvGrpSpPr>
            <p:cNvPr id="1088" name="Group"/>
            <p:cNvGrpSpPr/>
            <p:nvPr/>
          </p:nvGrpSpPr>
          <p:grpSpPr>
            <a:xfrm>
              <a:off x="1979512" y="2468661"/>
              <a:ext cx="1120902" cy="1990227"/>
              <a:chOff x="0" y="0"/>
              <a:chExt cx="1120900" cy="1990225"/>
            </a:xfrm>
          </p:grpSpPr>
          <p:sp>
            <p:nvSpPr>
              <p:cNvPr id="1084" name="Rectangle"/>
              <p:cNvSpPr/>
              <p:nvPr/>
            </p:nvSpPr>
            <p:spPr>
              <a:xfrm>
                <a:off x="0" y="0"/>
                <a:ext cx="1120901"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087" name="Group"/>
              <p:cNvGrpSpPr/>
              <p:nvPr/>
            </p:nvGrpSpPr>
            <p:grpSpPr>
              <a:xfrm>
                <a:off x="154864" y="186404"/>
                <a:ext cx="811176" cy="1690783"/>
                <a:chOff x="0" y="0"/>
                <a:chExt cx="811174" cy="1690781"/>
              </a:xfrm>
            </p:grpSpPr>
            <p:pic>
              <p:nvPicPr>
                <p:cNvPr id="1085" name="Image" descr="Image"/>
                <p:cNvPicPr>
                  <a:picLocks noChangeAspect="1"/>
                </p:cNvPicPr>
                <p:nvPr/>
              </p:nvPicPr>
              <p:blipFill>
                <a:blip r:embed="rId7">
                  <a:extLst/>
                </a:blip>
                <a:stretch>
                  <a:fillRect/>
                </a:stretch>
              </p:blipFill>
              <p:spPr>
                <a:xfrm>
                  <a:off x="0" y="766533"/>
                  <a:ext cx="811175" cy="924248"/>
                </a:xfrm>
                <a:prstGeom prst="rect">
                  <a:avLst/>
                </a:prstGeom>
                <a:ln w="12700" cap="flat">
                  <a:noFill/>
                  <a:miter lim="400000"/>
                </a:ln>
                <a:effectLst/>
              </p:spPr>
            </p:pic>
            <p:pic>
              <p:nvPicPr>
                <p:cNvPr id="1086" name="Image" descr="Image"/>
                <p:cNvPicPr>
                  <a:picLocks noChangeAspect="1"/>
                </p:cNvPicPr>
                <p:nvPr/>
              </p:nvPicPr>
              <p:blipFill>
                <a:blip r:embed="rId5">
                  <a:extLst/>
                </a:blip>
                <a:stretch>
                  <a:fillRect/>
                </a:stretch>
              </p:blipFill>
              <p:spPr>
                <a:xfrm>
                  <a:off x="41904" y="-1"/>
                  <a:ext cx="727367" cy="758302"/>
                </a:xfrm>
                <a:prstGeom prst="rect">
                  <a:avLst/>
                </a:prstGeom>
                <a:ln w="12700" cap="flat">
                  <a:noFill/>
                  <a:miter lim="400000"/>
                </a:ln>
                <a:effectLst/>
              </p:spPr>
            </p:pic>
          </p:grpSp>
        </p:grpSp>
        <p:grpSp>
          <p:nvGrpSpPr>
            <p:cNvPr id="1093" name="Group"/>
            <p:cNvGrpSpPr/>
            <p:nvPr/>
          </p:nvGrpSpPr>
          <p:grpSpPr>
            <a:xfrm>
              <a:off x="1028111" y="1180065"/>
              <a:ext cx="1120905" cy="1990229"/>
              <a:chOff x="0" y="0"/>
              <a:chExt cx="1120904" cy="1990227"/>
            </a:xfrm>
          </p:grpSpPr>
          <p:sp>
            <p:nvSpPr>
              <p:cNvPr id="1089" name="Rectangle"/>
              <p:cNvSpPr/>
              <p:nvPr/>
            </p:nvSpPr>
            <p:spPr>
              <a:xfrm>
                <a:off x="-1" y="-1"/>
                <a:ext cx="1120905" cy="1990229"/>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092" name="Group"/>
              <p:cNvGrpSpPr/>
              <p:nvPr/>
            </p:nvGrpSpPr>
            <p:grpSpPr>
              <a:xfrm>
                <a:off x="88900" y="127337"/>
                <a:ext cx="911863" cy="1615524"/>
                <a:chOff x="0" y="0"/>
                <a:chExt cx="911862" cy="1615523"/>
              </a:xfrm>
            </p:grpSpPr>
            <p:pic>
              <p:nvPicPr>
                <p:cNvPr id="1090" name="Image" descr="Image"/>
                <p:cNvPicPr>
                  <a:picLocks noChangeAspect="1"/>
                </p:cNvPicPr>
                <p:nvPr/>
              </p:nvPicPr>
              <p:blipFill>
                <a:blip r:embed="rId8">
                  <a:extLst/>
                </a:blip>
                <a:stretch>
                  <a:fillRect/>
                </a:stretch>
              </p:blipFill>
              <p:spPr>
                <a:xfrm>
                  <a:off x="-1" y="716736"/>
                  <a:ext cx="872814" cy="898788"/>
                </a:xfrm>
                <a:prstGeom prst="rect">
                  <a:avLst/>
                </a:prstGeom>
                <a:ln w="12700" cap="flat">
                  <a:noFill/>
                  <a:miter lim="400000"/>
                </a:ln>
                <a:effectLst/>
              </p:spPr>
            </p:pic>
            <p:pic>
              <p:nvPicPr>
                <p:cNvPr id="1091" name="Image" descr="Image"/>
                <p:cNvPicPr>
                  <a:picLocks noChangeAspect="1"/>
                </p:cNvPicPr>
                <p:nvPr/>
              </p:nvPicPr>
              <p:blipFill>
                <a:blip r:embed="rId5">
                  <a:extLst/>
                </a:blip>
                <a:stretch>
                  <a:fillRect/>
                </a:stretch>
              </p:blipFill>
              <p:spPr>
                <a:xfrm>
                  <a:off x="184985" y="-1"/>
                  <a:ext cx="726878" cy="757790"/>
                </a:xfrm>
                <a:prstGeom prst="rect">
                  <a:avLst/>
                </a:prstGeom>
                <a:ln w="12700" cap="flat">
                  <a:noFill/>
                  <a:miter lim="400000"/>
                </a:ln>
                <a:effectLst/>
              </p:spPr>
            </p:pic>
          </p:grpSp>
        </p:grpSp>
        <p:grpSp>
          <p:nvGrpSpPr>
            <p:cNvPr id="1096" name="Group"/>
            <p:cNvGrpSpPr/>
            <p:nvPr/>
          </p:nvGrpSpPr>
          <p:grpSpPr>
            <a:xfrm>
              <a:off x="200077" y="48060"/>
              <a:ext cx="847748" cy="1657770"/>
              <a:chOff x="0" y="0"/>
              <a:chExt cx="847746" cy="1657768"/>
            </a:xfrm>
          </p:grpSpPr>
          <p:pic>
            <p:nvPicPr>
              <p:cNvPr id="1094" name="Image" descr="Image"/>
              <p:cNvPicPr>
                <a:picLocks noChangeAspect="1"/>
              </p:cNvPicPr>
              <p:nvPr/>
            </p:nvPicPr>
            <p:blipFill>
              <a:blip r:embed="rId5">
                <a:extLst/>
              </a:blip>
              <a:stretch>
                <a:fillRect/>
              </a:stretch>
            </p:blipFill>
            <p:spPr>
              <a:xfrm>
                <a:off x="-1" y="-1"/>
                <a:ext cx="711336" cy="741588"/>
              </a:xfrm>
              <a:prstGeom prst="rect">
                <a:avLst/>
              </a:prstGeom>
              <a:ln w="12700" cap="flat">
                <a:noFill/>
                <a:miter lim="400000"/>
              </a:ln>
              <a:effectLst/>
            </p:spPr>
          </p:pic>
          <p:pic>
            <p:nvPicPr>
              <p:cNvPr id="1095" name="Image" descr="Image"/>
              <p:cNvPicPr>
                <a:picLocks noChangeAspect="1"/>
              </p:cNvPicPr>
              <p:nvPr/>
            </p:nvPicPr>
            <p:blipFill>
              <a:blip r:embed="rId9">
                <a:extLst/>
              </a:blip>
              <a:stretch>
                <a:fillRect/>
              </a:stretch>
            </p:blipFill>
            <p:spPr>
              <a:xfrm>
                <a:off x="39214" y="696904"/>
                <a:ext cx="808533" cy="960865"/>
              </a:xfrm>
              <a:prstGeom prst="rect">
                <a:avLst/>
              </a:prstGeom>
              <a:ln w="12700" cap="flat">
                <a:noFill/>
                <a:miter lim="400000"/>
              </a:ln>
              <a:effectLst/>
            </p:spPr>
          </p:pic>
        </p:grpSp>
      </p:grpSp>
      <p:grpSp>
        <p:nvGrpSpPr>
          <p:cNvPr id="1127" name="Group"/>
          <p:cNvGrpSpPr/>
          <p:nvPr/>
        </p:nvGrpSpPr>
        <p:grpSpPr>
          <a:xfrm>
            <a:off x="13147" y="5390544"/>
            <a:ext cx="2872739" cy="4350358"/>
            <a:chOff x="0" y="0"/>
            <a:chExt cx="2872737" cy="4350356"/>
          </a:xfrm>
        </p:grpSpPr>
        <p:sp>
          <p:nvSpPr>
            <p:cNvPr id="1098" name="Rectangle"/>
            <p:cNvSpPr/>
            <p:nvPr/>
          </p:nvSpPr>
          <p:spPr>
            <a:xfrm>
              <a:off x="0" y="0"/>
              <a:ext cx="2872738" cy="4350357"/>
            </a:xfrm>
            <a:prstGeom prst="rect">
              <a:avLst/>
            </a:prstGeom>
            <a:solidFill>
              <a:schemeClr val="accent1"/>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101" name="Group"/>
            <p:cNvGrpSpPr/>
            <p:nvPr/>
          </p:nvGrpSpPr>
          <p:grpSpPr>
            <a:xfrm>
              <a:off x="2698" y="1268727"/>
              <a:ext cx="747742" cy="1110222"/>
              <a:chOff x="0" y="-1"/>
              <a:chExt cx="747741" cy="1110220"/>
            </a:xfrm>
          </p:grpSpPr>
          <p:pic>
            <p:nvPicPr>
              <p:cNvPr id="1099" name="Image" descr="Image"/>
              <p:cNvPicPr>
                <a:picLocks noChangeAspect="1"/>
              </p:cNvPicPr>
              <p:nvPr/>
            </p:nvPicPr>
            <p:blipFill>
              <a:blip r:embed="rId8">
                <a:extLst/>
              </a:blip>
              <a:stretch>
                <a:fillRect/>
              </a:stretch>
            </p:blipFill>
            <p:spPr>
              <a:xfrm>
                <a:off x="-1" y="340223"/>
                <a:ext cx="747743" cy="769997"/>
              </a:xfrm>
              <a:prstGeom prst="rect">
                <a:avLst/>
              </a:prstGeom>
              <a:ln w="12700" cap="flat">
                <a:noFill/>
                <a:miter lim="400000"/>
              </a:ln>
              <a:effectLst/>
            </p:spPr>
          </p:pic>
          <p:pic>
            <p:nvPicPr>
              <p:cNvPr id="1100" name="Image" descr="Image"/>
              <p:cNvPicPr>
                <a:picLocks noChangeAspect="1"/>
              </p:cNvPicPr>
              <p:nvPr/>
            </p:nvPicPr>
            <p:blipFill>
              <a:blip r:embed="rId10">
                <a:extLst/>
              </a:blip>
              <a:stretch>
                <a:fillRect/>
              </a:stretch>
            </p:blipFill>
            <p:spPr>
              <a:xfrm rot="20640000">
                <a:off x="197001" y="43269"/>
                <a:ext cx="353739" cy="282989"/>
              </a:xfrm>
              <a:prstGeom prst="rect">
                <a:avLst/>
              </a:prstGeom>
              <a:ln w="12700" cap="flat">
                <a:noFill/>
                <a:miter lim="400000"/>
              </a:ln>
              <a:effectLst/>
            </p:spPr>
          </p:pic>
        </p:grpSp>
        <p:grpSp>
          <p:nvGrpSpPr>
            <p:cNvPr id="1104" name="Group"/>
            <p:cNvGrpSpPr/>
            <p:nvPr/>
          </p:nvGrpSpPr>
          <p:grpSpPr>
            <a:xfrm>
              <a:off x="1957865" y="1082933"/>
              <a:ext cx="912175" cy="1183718"/>
              <a:chOff x="0" y="-1"/>
              <a:chExt cx="912173" cy="1183716"/>
            </a:xfrm>
          </p:grpSpPr>
          <p:pic>
            <p:nvPicPr>
              <p:cNvPr id="1102" name="Image" descr="Image"/>
              <p:cNvPicPr>
                <a:picLocks noChangeAspect="1"/>
              </p:cNvPicPr>
              <p:nvPr/>
            </p:nvPicPr>
            <p:blipFill>
              <a:blip r:embed="rId7">
                <a:extLst/>
              </a:blip>
              <a:stretch>
                <a:fillRect/>
              </a:stretch>
            </p:blipFill>
            <p:spPr>
              <a:xfrm>
                <a:off x="164450" y="331764"/>
                <a:ext cx="747724" cy="851952"/>
              </a:xfrm>
              <a:prstGeom prst="rect">
                <a:avLst/>
              </a:prstGeom>
              <a:ln w="12700" cap="flat">
                <a:noFill/>
                <a:miter lim="400000"/>
              </a:ln>
              <a:effectLst/>
            </p:spPr>
          </p:pic>
          <p:pic>
            <p:nvPicPr>
              <p:cNvPr id="1103" name="Image" descr="Image"/>
              <p:cNvPicPr>
                <a:picLocks noChangeAspect="1"/>
              </p:cNvPicPr>
              <p:nvPr/>
            </p:nvPicPr>
            <p:blipFill>
              <a:blip r:embed="rId10">
                <a:extLst/>
              </a:blip>
              <a:stretch>
                <a:fillRect/>
              </a:stretch>
            </p:blipFill>
            <p:spPr>
              <a:xfrm flipH="1" rot="840000">
                <a:off x="28976" y="38584"/>
                <a:ext cx="353736" cy="282989"/>
              </a:xfrm>
              <a:prstGeom prst="rect">
                <a:avLst/>
              </a:prstGeom>
              <a:ln w="12700" cap="flat">
                <a:noFill/>
                <a:miter lim="400000"/>
              </a:ln>
              <a:effectLst/>
            </p:spPr>
          </p:pic>
        </p:grpSp>
        <p:pic>
          <p:nvPicPr>
            <p:cNvPr id="1105" name="Image" descr="Image"/>
            <p:cNvPicPr>
              <a:picLocks noChangeAspect="1"/>
            </p:cNvPicPr>
            <p:nvPr/>
          </p:nvPicPr>
          <p:blipFill>
            <a:blip r:embed="rId11">
              <a:extLst/>
            </a:blip>
            <a:stretch>
              <a:fillRect/>
            </a:stretch>
          </p:blipFill>
          <p:spPr>
            <a:xfrm>
              <a:off x="441588" y="337539"/>
              <a:ext cx="1617041" cy="1227939"/>
            </a:xfrm>
            <a:prstGeom prst="rect">
              <a:avLst/>
            </a:prstGeom>
            <a:ln w="12700" cap="flat">
              <a:noFill/>
              <a:miter lim="400000"/>
            </a:ln>
            <a:effectLst/>
          </p:spPr>
        </p:pic>
        <p:grpSp>
          <p:nvGrpSpPr>
            <p:cNvPr id="1112" name="Group"/>
            <p:cNvGrpSpPr/>
            <p:nvPr/>
          </p:nvGrpSpPr>
          <p:grpSpPr>
            <a:xfrm>
              <a:off x="221634" y="1503164"/>
              <a:ext cx="966988" cy="1967868"/>
              <a:chOff x="0" y="-1"/>
              <a:chExt cx="966986" cy="1967867"/>
            </a:xfrm>
          </p:grpSpPr>
          <p:pic>
            <p:nvPicPr>
              <p:cNvPr id="1106" name="Image" descr="Image"/>
              <p:cNvPicPr>
                <a:picLocks noChangeAspect="1"/>
              </p:cNvPicPr>
              <p:nvPr/>
            </p:nvPicPr>
            <p:blipFill>
              <a:blip r:embed="rId9">
                <a:extLst/>
              </a:blip>
              <a:stretch>
                <a:fillRect/>
              </a:stretch>
            </p:blipFill>
            <p:spPr>
              <a:xfrm>
                <a:off x="-1" y="1079270"/>
                <a:ext cx="747723" cy="888596"/>
              </a:xfrm>
              <a:prstGeom prst="rect">
                <a:avLst/>
              </a:prstGeom>
              <a:ln w="12700" cap="flat">
                <a:noFill/>
                <a:miter lim="400000"/>
              </a:ln>
              <a:effectLst/>
            </p:spPr>
          </p:pic>
          <p:grpSp>
            <p:nvGrpSpPr>
              <p:cNvPr id="1111" name="Group"/>
              <p:cNvGrpSpPr/>
              <p:nvPr/>
            </p:nvGrpSpPr>
            <p:grpSpPr>
              <a:xfrm>
                <a:off x="403371" y="-2"/>
                <a:ext cx="563616" cy="1106354"/>
                <a:chOff x="-1" y="0"/>
                <a:chExt cx="563615" cy="1106353"/>
              </a:xfrm>
            </p:grpSpPr>
            <p:grpSp>
              <p:nvGrpSpPr>
                <p:cNvPr id="1109" name="Group"/>
                <p:cNvGrpSpPr/>
                <p:nvPr/>
              </p:nvGrpSpPr>
              <p:grpSpPr>
                <a:xfrm>
                  <a:off x="-2" y="294443"/>
                  <a:ext cx="563616" cy="811910"/>
                  <a:chOff x="0" y="0"/>
                  <a:chExt cx="563615" cy="811909"/>
                </a:xfrm>
              </p:grpSpPr>
              <p:pic>
                <p:nvPicPr>
                  <p:cNvPr id="1107" name="Image" descr="Image"/>
                  <p:cNvPicPr>
                    <a:picLocks noChangeAspect="1"/>
                  </p:cNvPicPr>
                  <p:nvPr/>
                </p:nvPicPr>
                <p:blipFill>
                  <a:blip r:embed="rId12">
                    <a:extLst/>
                  </a:blip>
                  <a:stretch>
                    <a:fillRect/>
                  </a:stretch>
                </p:blipFill>
                <p:spPr>
                  <a:xfrm rot="19980000">
                    <a:off x="42323" y="498860"/>
                    <a:ext cx="301230" cy="258774"/>
                  </a:xfrm>
                  <a:prstGeom prst="rect">
                    <a:avLst/>
                  </a:prstGeom>
                  <a:ln w="12700" cap="flat">
                    <a:noFill/>
                    <a:miter lim="400000"/>
                  </a:ln>
                  <a:effectLst/>
                </p:spPr>
              </p:pic>
              <p:pic>
                <p:nvPicPr>
                  <p:cNvPr id="1108" name="Image" descr="Image"/>
                  <p:cNvPicPr>
                    <a:picLocks noChangeAspect="1"/>
                  </p:cNvPicPr>
                  <p:nvPr/>
                </p:nvPicPr>
                <p:blipFill>
                  <a:blip r:embed="rId13">
                    <a:extLst/>
                  </a:blip>
                  <a:stretch>
                    <a:fillRect/>
                  </a:stretch>
                </p:blipFill>
                <p:spPr>
                  <a:xfrm rot="19380000">
                    <a:off x="77737" y="100315"/>
                    <a:ext cx="436827" cy="309170"/>
                  </a:xfrm>
                  <a:prstGeom prst="rect">
                    <a:avLst/>
                  </a:prstGeom>
                  <a:ln w="12700" cap="flat">
                    <a:noFill/>
                    <a:miter lim="400000"/>
                  </a:ln>
                  <a:effectLst/>
                </p:spPr>
              </p:pic>
            </p:grpSp>
            <p:pic>
              <p:nvPicPr>
                <p:cNvPr id="1110" name="Image" descr="Image"/>
                <p:cNvPicPr>
                  <a:picLocks noChangeAspect="1"/>
                </p:cNvPicPr>
                <p:nvPr/>
              </p:nvPicPr>
              <p:blipFill>
                <a:blip r:embed="rId14">
                  <a:extLst/>
                </a:blip>
                <a:stretch>
                  <a:fillRect/>
                </a:stretch>
              </p:blipFill>
              <p:spPr>
                <a:xfrm rot="21180000">
                  <a:off x="178535" y="20981"/>
                  <a:ext cx="363362" cy="311050"/>
                </a:xfrm>
                <a:prstGeom prst="rect">
                  <a:avLst/>
                </a:prstGeom>
                <a:ln w="12700" cap="flat">
                  <a:noFill/>
                  <a:miter lim="400000"/>
                </a:ln>
                <a:effectLst/>
              </p:spPr>
            </p:pic>
          </p:grpSp>
        </p:grpSp>
        <p:grpSp>
          <p:nvGrpSpPr>
            <p:cNvPr id="1119" name="Group"/>
            <p:cNvGrpSpPr/>
            <p:nvPr/>
          </p:nvGrpSpPr>
          <p:grpSpPr>
            <a:xfrm>
              <a:off x="1510168" y="1514330"/>
              <a:ext cx="1169891" cy="1987459"/>
              <a:chOff x="-1" y="-1"/>
              <a:chExt cx="1169889" cy="1987458"/>
            </a:xfrm>
          </p:grpSpPr>
          <p:pic>
            <p:nvPicPr>
              <p:cNvPr id="1113" name="Image" descr="Image"/>
              <p:cNvPicPr>
                <a:picLocks noChangeAspect="1"/>
              </p:cNvPicPr>
              <p:nvPr/>
            </p:nvPicPr>
            <p:blipFill>
              <a:blip r:embed="rId6">
                <a:extLst/>
              </a:blip>
              <a:stretch>
                <a:fillRect/>
              </a:stretch>
            </p:blipFill>
            <p:spPr>
              <a:xfrm>
                <a:off x="422165" y="1037345"/>
                <a:ext cx="747724" cy="950112"/>
              </a:xfrm>
              <a:prstGeom prst="rect">
                <a:avLst/>
              </a:prstGeom>
              <a:ln w="12700" cap="flat">
                <a:noFill/>
                <a:miter lim="400000"/>
              </a:ln>
              <a:effectLst/>
            </p:spPr>
          </p:pic>
          <p:grpSp>
            <p:nvGrpSpPr>
              <p:cNvPr id="1118" name="Group"/>
              <p:cNvGrpSpPr/>
              <p:nvPr/>
            </p:nvGrpSpPr>
            <p:grpSpPr>
              <a:xfrm>
                <a:off x="-2" y="-2"/>
                <a:ext cx="659096" cy="1088632"/>
                <a:chOff x="0" y="0"/>
                <a:chExt cx="659094" cy="1088631"/>
              </a:xfrm>
            </p:grpSpPr>
            <p:grpSp>
              <p:nvGrpSpPr>
                <p:cNvPr id="1116" name="Group"/>
                <p:cNvGrpSpPr/>
                <p:nvPr/>
              </p:nvGrpSpPr>
              <p:grpSpPr>
                <a:xfrm>
                  <a:off x="78748" y="291444"/>
                  <a:ext cx="580347" cy="797187"/>
                  <a:chOff x="0" y="-1"/>
                  <a:chExt cx="580345" cy="797186"/>
                </a:xfrm>
              </p:grpSpPr>
              <p:pic>
                <p:nvPicPr>
                  <p:cNvPr id="1114" name="Image" descr="Image"/>
                  <p:cNvPicPr>
                    <a:picLocks noChangeAspect="1"/>
                  </p:cNvPicPr>
                  <p:nvPr/>
                </p:nvPicPr>
                <p:blipFill>
                  <a:blip r:embed="rId12">
                    <a:extLst/>
                  </a:blip>
                  <a:stretch>
                    <a:fillRect/>
                  </a:stretch>
                </p:blipFill>
                <p:spPr>
                  <a:xfrm flipH="1" rot="1440000">
                    <a:off x="239510" y="488337"/>
                    <a:ext cx="301230" cy="258774"/>
                  </a:xfrm>
                  <a:prstGeom prst="rect">
                    <a:avLst/>
                  </a:prstGeom>
                  <a:ln w="12700" cap="flat">
                    <a:noFill/>
                    <a:miter lim="400000"/>
                  </a:ln>
                  <a:effectLst/>
                </p:spPr>
              </p:pic>
              <p:pic>
                <p:nvPicPr>
                  <p:cNvPr id="1115" name="Image" descr="Image"/>
                  <p:cNvPicPr>
                    <a:picLocks noChangeAspect="1"/>
                  </p:cNvPicPr>
                  <p:nvPr/>
                </p:nvPicPr>
                <p:blipFill>
                  <a:blip r:embed="rId13">
                    <a:extLst/>
                  </a:blip>
                  <a:stretch>
                    <a:fillRect/>
                  </a:stretch>
                </p:blipFill>
                <p:spPr>
                  <a:xfrm flipH="1" rot="2040000">
                    <a:off x="49101" y="95705"/>
                    <a:ext cx="436828" cy="309170"/>
                  </a:xfrm>
                  <a:prstGeom prst="rect">
                    <a:avLst/>
                  </a:prstGeom>
                  <a:ln w="12700" cap="flat">
                    <a:noFill/>
                    <a:miter lim="400000"/>
                  </a:ln>
                  <a:effectLst/>
                </p:spPr>
              </p:pic>
            </p:grpSp>
            <p:pic>
              <p:nvPicPr>
                <p:cNvPr id="1117" name="Image" descr="Image"/>
                <p:cNvPicPr>
                  <a:picLocks noChangeAspect="1"/>
                </p:cNvPicPr>
                <p:nvPr/>
              </p:nvPicPr>
              <p:blipFill>
                <a:blip r:embed="rId14">
                  <a:extLst/>
                </a:blip>
                <a:stretch>
                  <a:fillRect/>
                </a:stretch>
              </p:blipFill>
              <p:spPr>
                <a:xfrm rot="240000">
                  <a:off x="10406" y="12294"/>
                  <a:ext cx="363363" cy="311050"/>
                </a:xfrm>
                <a:prstGeom prst="rect">
                  <a:avLst/>
                </a:prstGeom>
                <a:ln w="12700" cap="flat">
                  <a:noFill/>
                  <a:miter lim="400000"/>
                </a:ln>
                <a:effectLst/>
              </p:spPr>
            </p:pic>
          </p:grpSp>
        </p:grpSp>
        <p:grpSp>
          <p:nvGrpSpPr>
            <p:cNvPr id="1126" name="Group"/>
            <p:cNvGrpSpPr/>
            <p:nvPr/>
          </p:nvGrpSpPr>
          <p:grpSpPr>
            <a:xfrm>
              <a:off x="1062517" y="1653857"/>
              <a:ext cx="747723" cy="2159653"/>
              <a:chOff x="0" y="0"/>
              <a:chExt cx="747721" cy="2159652"/>
            </a:xfrm>
          </p:grpSpPr>
          <p:pic>
            <p:nvPicPr>
              <p:cNvPr id="1120" name="Image" descr="Image"/>
              <p:cNvPicPr>
                <a:picLocks noChangeAspect="1"/>
              </p:cNvPicPr>
              <p:nvPr/>
            </p:nvPicPr>
            <p:blipFill>
              <a:blip r:embed="rId4">
                <a:extLst/>
              </a:blip>
              <a:stretch>
                <a:fillRect/>
              </a:stretch>
            </p:blipFill>
            <p:spPr>
              <a:xfrm>
                <a:off x="0" y="1242448"/>
                <a:ext cx="747723" cy="917205"/>
              </a:xfrm>
              <a:prstGeom prst="rect">
                <a:avLst/>
              </a:prstGeom>
              <a:ln w="12700" cap="flat">
                <a:noFill/>
                <a:miter lim="400000"/>
              </a:ln>
              <a:effectLst/>
            </p:spPr>
          </p:pic>
          <p:grpSp>
            <p:nvGrpSpPr>
              <p:cNvPr id="1125" name="Group"/>
              <p:cNvGrpSpPr/>
              <p:nvPr/>
            </p:nvGrpSpPr>
            <p:grpSpPr>
              <a:xfrm>
                <a:off x="76389" y="-1"/>
                <a:ext cx="534523" cy="1189265"/>
                <a:chOff x="0" y="0"/>
                <a:chExt cx="534521" cy="1189264"/>
              </a:xfrm>
            </p:grpSpPr>
            <p:grpSp>
              <p:nvGrpSpPr>
                <p:cNvPr id="1123" name="Group"/>
                <p:cNvGrpSpPr/>
                <p:nvPr/>
              </p:nvGrpSpPr>
              <p:grpSpPr>
                <a:xfrm>
                  <a:off x="14605" y="341025"/>
                  <a:ext cx="519917" cy="848239"/>
                  <a:chOff x="0" y="-1"/>
                  <a:chExt cx="519915" cy="848238"/>
                </a:xfrm>
              </p:grpSpPr>
              <p:pic>
                <p:nvPicPr>
                  <p:cNvPr id="1121" name="Image" descr="Image"/>
                  <p:cNvPicPr>
                    <a:picLocks noChangeAspect="1"/>
                  </p:cNvPicPr>
                  <p:nvPr/>
                </p:nvPicPr>
                <p:blipFill>
                  <a:blip r:embed="rId12">
                    <a:extLst/>
                  </a:blip>
                  <a:stretch>
                    <a:fillRect/>
                  </a:stretch>
                </p:blipFill>
                <p:spPr>
                  <a:xfrm flipH="1" rot="2340000">
                    <a:off x="132676" y="523514"/>
                    <a:ext cx="301231" cy="258773"/>
                  </a:xfrm>
                  <a:prstGeom prst="rect">
                    <a:avLst/>
                  </a:prstGeom>
                  <a:ln w="12700" cap="flat">
                    <a:noFill/>
                    <a:miter lim="400000"/>
                  </a:ln>
                  <a:effectLst/>
                </p:spPr>
              </p:pic>
              <p:pic>
                <p:nvPicPr>
                  <p:cNvPr id="1122" name="Image" descr="Image"/>
                  <p:cNvPicPr>
                    <a:picLocks noChangeAspect="1"/>
                  </p:cNvPicPr>
                  <p:nvPr/>
                </p:nvPicPr>
                <p:blipFill>
                  <a:blip r:embed="rId13">
                    <a:extLst/>
                  </a:blip>
                  <a:stretch>
                    <a:fillRect/>
                  </a:stretch>
                </p:blipFill>
                <p:spPr>
                  <a:xfrm flipH="1" rot="2940000">
                    <a:off x="41545" y="111668"/>
                    <a:ext cx="436826" cy="309170"/>
                  </a:xfrm>
                  <a:prstGeom prst="rect">
                    <a:avLst/>
                  </a:prstGeom>
                  <a:ln w="12700" cap="flat">
                    <a:noFill/>
                    <a:miter lim="400000"/>
                  </a:ln>
                  <a:effectLst/>
                </p:spPr>
              </p:pic>
            </p:grpSp>
            <p:pic>
              <p:nvPicPr>
                <p:cNvPr id="1124" name="Image" descr="Image"/>
                <p:cNvPicPr>
                  <a:picLocks noChangeAspect="1"/>
                </p:cNvPicPr>
                <p:nvPr/>
              </p:nvPicPr>
              <p:blipFill>
                <a:blip r:embed="rId14">
                  <a:extLst/>
                </a:blip>
                <a:stretch>
                  <a:fillRect/>
                </a:stretch>
              </p:blipFill>
              <p:spPr>
                <a:xfrm rot="1140000">
                  <a:off x="40735" y="50676"/>
                  <a:ext cx="363364" cy="311049"/>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31" name="Image" descr="Image"/>
          <p:cNvPicPr>
            <a:picLocks noChangeAspect="1"/>
          </p:cNvPicPr>
          <p:nvPr/>
        </p:nvPicPr>
        <p:blipFill>
          <a:blip r:embed="rId3">
            <a:extLst/>
          </a:blip>
          <a:stretch>
            <a:fillRect/>
          </a:stretch>
        </p:blipFill>
        <p:spPr>
          <a:xfrm flipH="1">
            <a:off x="827823" y="1731403"/>
            <a:ext cx="5715874" cy="3115794"/>
          </a:xfrm>
          <a:prstGeom prst="rect">
            <a:avLst/>
          </a:prstGeom>
          <a:ln w="12700">
            <a:miter lim="400000"/>
          </a:ln>
        </p:spPr>
      </p:pic>
      <p:pic>
        <p:nvPicPr>
          <p:cNvPr id="1132" name="kisspng-hot-dog-clip-art-hot-dog-png-transparent-images-5aac44cecdf904.8770503515212392468437.png" descr="kisspng-hot-dog-clip-art-hot-dog-png-transparent-images-5aac44cecdf904.8770503515212392468437.png"/>
          <p:cNvPicPr>
            <a:picLocks noChangeAspect="1"/>
          </p:cNvPicPr>
          <p:nvPr/>
        </p:nvPicPr>
        <p:blipFill>
          <a:blip r:embed="rId4">
            <a:extLst/>
          </a:blip>
          <a:stretch>
            <a:fillRect/>
          </a:stretch>
        </p:blipFill>
        <p:spPr>
          <a:xfrm>
            <a:off x="6992160" y="1563491"/>
            <a:ext cx="4943417" cy="3858744"/>
          </a:xfrm>
          <a:prstGeom prst="rect">
            <a:avLst/>
          </a:prstGeom>
          <a:ln w="12700">
            <a:miter lim="400000"/>
          </a:ln>
        </p:spPr>
      </p:pic>
      <p:sp>
        <p:nvSpPr>
          <p:cNvPr id="1133" name="Pop_Pizza"/>
          <p:cNvSpPr txBox="1"/>
          <p:nvPr>
            <p:ph type="ctrTitle"/>
          </p:nvPr>
        </p:nvSpPr>
        <p:spPr>
          <a:xfrm>
            <a:off x="11748875" y="1325833"/>
            <a:ext cx="2766319" cy="1071940"/>
          </a:xfrm>
          <a:prstGeom prst="rect">
            <a:avLst/>
          </a:prstGeom>
        </p:spPr>
        <p:txBody>
          <a:bodyPr anchor="ctr"/>
          <a:lstStyle>
            <a:lvl1pPr defTabSz="315468">
              <a:defRPr sz="4300">
                <a:solidFill>
                  <a:srgbClr val="FFFFFF"/>
                </a:solidFill>
              </a:defRPr>
            </a:lvl1pPr>
          </a:lstStyle>
          <a:p>
            <a:pPr/>
            <a:r>
              <a:t>Pop_Pizza</a:t>
            </a:r>
          </a:p>
        </p:txBody>
      </p:sp>
      <p:sp>
        <p:nvSpPr>
          <p:cNvPr id="1134" name="Rectangle"/>
          <p:cNvSpPr/>
          <p:nvPr/>
        </p:nvSpPr>
        <p:spPr>
          <a:xfrm>
            <a:off x="11659117" y="1153741"/>
            <a:ext cx="3945707" cy="2065105"/>
          </a:xfrm>
          <a:prstGeom prst="rect">
            <a:avLst/>
          </a:prstGeom>
          <a:solidFill>
            <a:srgbClr val="FFFFFF"/>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grpSp>
        <p:nvGrpSpPr>
          <p:cNvPr id="1158" name="Group"/>
          <p:cNvGrpSpPr/>
          <p:nvPr/>
        </p:nvGrpSpPr>
        <p:grpSpPr>
          <a:xfrm>
            <a:off x="9879023" y="5285479"/>
            <a:ext cx="3102878" cy="4458889"/>
            <a:chOff x="0" y="0"/>
            <a:chExt cx="3102877" cy="4458887"/>
          </a:xfrm>
        </p:grpSpPr>
        <p:grpSp>
          <p:nvGrpSpPr>
            <p:cNvPr id="1139" name="Group"/>
            <p:cNvGrpSpPr/>
            <p:nvPr/>
          </p:nvGrpSpPr>
          <p:grpSpPr>
            <a:xfrm>
              <a:off x="0" y="2460499"/>
              <a:ext cx="1120900" cy="1990227"/>
              <a:chOff x="0" y="0"/>
              <a:chExt cx="1120899" cy="1990225"/>
            </a:xfrm>
          </p:grpSpPr>
          <p:sp>
            <p:nvSpPr>
              <p:cNvPr id="1135" name="Rectangle"/>
              <p:cNvSpPr/>
              <p:nvPr/>
            </p:nvSpPr>
            <p:spPr>
              <a:xfrm>
                <a:off x="0" y="0"/>
                <a:ext cx="1120900"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138" name="Group"/>
              <p:cNvGrpSpPr/>
              <p:nvPr/>
            </p:nvGrpSpPr>
            <p:grpSpPr>
              <a:xfrm>
                <a:off x="162231" y="227251"/>
                <a:ext cx="811178" cy="1650812"/>
                <a:chOff x="-1" y="0"/>
                <a:chExt cx="811176" cy="1650810"/>
              </a:xfrm>
            </p:grpSpPr>
            <p:pic>
              <p:nvPicPr>
                <p:cNvPr id="1136" name="Image" descr="Image"/>
                <p:cNvPicPr>
                  <a:picLocks noChangeAspect="1"/>
                </p:cNvPicPr>
                <p:nvPr/>
              </p:nvPicPr>
              <p:blipFill>
                <a:blip r:embed="rId5">
                  <a:extLst/>
                </a:blip>
                <a:stretch>
                  <a:fillRect/>
                </a:stretch>
              </p:blipFill>
              <p:spPr>
                <a:xfrm>
                  <a:off x="-2" y="730356"/>
                  <a:ext cx="750374" cy="920454"/>
                </a:xfrm>
                <a:prstGeom prst="rect">
                  <a:avLst/>
                </a:prstGeom>
                <a:ln w="12700" cap="flat">
                  <a:noFill/>
                  <a:miter lim="400000"/>
                </a:ln>
                <a:effectLst/>
              </p:spPr>
            </p:pic>
            <p:pic>
              <p:nvPicPr>
                <p:cNvPr id="1137" name="Image" descr="Image"/>
                <p:cNvPicPr>
                  <a:picLocks noChangeAspect="1"/>
                </p:cNvPicPr>
                <p:nvPr/>
              </p:nvPicPr>
              <p:blipFill>
                <a:blip r:embed="rId6">
                  <a:extLst/>
                </a:blip>
                <a:stretch>
                  <a:fillRect/>
                </a:stretch>
              </p:blipFill>
              <p:spPr>
                <a:xfrm>
                  <a:off x="60804" y="-1"/>
                  <a:ext cx="750372" cy="782284"/>
                </a:xfrm>
                <a:prstGeom prst="rect">
                  <a:avLst/>
                </a:prstGeom>
                <a:ln w="12700" cap="flat">
                  <a:noFill/>
                  <a:miter lim="400000"/>
                </a:ln>
                <a:effectLst/>
              </p:spPr>
            </p:pic>
          </p:grpSp>
        </p:grpSp>
        <p:sp>
          <p:nvSpPr>
            <p:cNvPr id="1140" name="Rectangle"/>
            <p:cNvSpPr/>
            <p:nvPr/>
          </p:nvSpPr>
          <p:spPr>
            <a:xfrm>
              <a:off x="1981977" y="0"/>
              <a:ext cx="1120901"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141" name="Rectangle"/>
            <p:cNvSpPr/>
            <p:nvPr/>
          </p:nvSpPr>
          <p:spPr>
            <a:xfrm>
              <a:off x="63500" y="0"/>
              <a:ext cx="1120900"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144" name="Group"/>
            <p:cNvGrpSpPr/>
            <p:nvPr/>
          </p:nvGrpSpPr>
          <p:grpSpPr>
            <a:xfrm>
              <a:off x="2131887" y="57143"/>
              <a:ext cx="739955" cy="1669548"/>
              <a:chOff x="0" y="0"/>
              <a:chExt cx="739954" cy="1669546"/>
            </a:xfrm>
          </p:grpSpPr>
          <p:pic>
            <p:nvPicPr>
              <p:cNvPr id="1142" name="Image" descr="Image"/>
              <p:cNvPicPr>
                <a:picLocks noChangeAspect="1"/>
              </p:cNvPicPr>
              <p:nvPr/>
            </p:nvPicPr>
            <p:blipFill>
              <a:blip r:embed="rId7">
                <a:extLst/>
              </a:blip>
              <a:stretch>
                <a:fillRect/>
              </a:stretch>
            </p:blipFill>
            <p:spPr>
              <a:xfrm>
                <a:off x="-1" y="729304"/>
                <a:ext cx="739955" cy="940243"/>
              </a:xfrm>
              <a:prstGeom prst="rect">
                <a:avLst/>
              </a:prstGeom>
              <a:ln w="12700" cap="flat">
                <a:noFill/>
                <a:miter lim="400000"/>
              </a:ln>
              <a:effectLst/>
            </p:spPr>
          </p:pic>
          <p:pic>
            <p:nvPicPr>
              <p:cNvPr id="1143" name="Image" descr="Image"/>
              <p:cNvPicPr>
                <a:picLocks noChangeAspect="1"/>
              </p:cNvPicPr>
              <p:nvPr/>
            </p:nvPicPr>
            <p:blipFill>
              <a:blip r:embed="rId6">
                <a:extLst/>
              </a:blip>
              <a:stretch>
                <a:fillRect/>
              </a:stretch>
            </p:blipFill>
            <p:spPr>
              <a:xfrm>
                <a:off x="-1" y="0"/>
                <a:ext cx="739955" cy="771424"/>
              </a:xfrm>
              <a:prstGeom prst="rect">
                <a:avLst/>
              </a:prstGeom>
              <a:ln w="12700" cap="flat">
                <a:noFill/>
                <a:miter lim="400000"/>
              </a:ln>
              <a:effectLst/>
            </p:spPr>
          </p:pic>
        </p:grpSp>
        <p:grpSp>
          <p:nvGrpSpPr>
            <p:cNvPr id="1149" name="Group"/>
            <p:cNvGrpSpPr/>
            <p:nvPr/>
          </p:nvGrpSpPr>
          <p:grpSpPr>
            <a:xfrm>
              <a:off x="1979512" y="2468661"/>
              <a:ext cx="1120902" cy="1990227"/>
              <a:chOff x="0" y="0"/>
              <a:chExt cx="1120900" cy="1990225"/>
            </a:xfrm>
          </p:grpSpPr>
          <p:sp>
            <p:nvSpPr>
              <p:cNvPr id="1145" name="Rectangle"/>
              <p:cNvSpPr/>
              <p:nvPr/>
            </p:nvSpPr>
            <p:spPr>
              <a:xfrm>
                <a:off x="0" y="0"/>
                <a:ext cx="1120901"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148" name="Group"/>
              <p:cNvGrpSpPr/>
              <p:nvPr/>
            </p:nvGrpSpPr>
            <p:grpSpPr>
              <a:xfrm>
                <a:off x="154864" y="186404"/>
                <a:ext cx="811176" cy="1690783"/>
                <a:chOff x="0" y="0"/>
                <a:chExt cx="811174" cy="1690781"/>
              </a:xfrm>
            </p:grpSpPr>
            <p:pic>
              <p:nvPicPr>
                <p:cNvPr id="1146" name="Image" descr="Image"/>
                <p:cNvPicPr>
                  <a:picLocks noChangeAspect="1"/>
                </p:cNvPicPr>
                <p:nvPr/>
              </p:nvPicPr>
              <p:blipFill>
                <a:blip r:embed="rId8">
                  <a:extLst/>
                </a:blip>
                <a:stretch>
                  <a:fillRect/>
                </a:stretch>
              </p:blipFill>
              <p:spPr>
                <a:xfrm>
                  <a:off x="0" y="766533"/>
                  <a:ext cx="811175" cy="924248"/>
                </a:xfrm>
                <a:prstGeom prst="rect">
                  <a:avLst/>
                </a:prstGeom>
                <a:ln w="12700" cap="flat">
                  <a:noFill/>
                  <a:miter lim="400000"/>
                </a:ln>
                <a:effectLst/>
              </p:spPr>
            </p:pic>
            <p:pic>
              <p:nvPicPr>
                <p:cNvPr id="1147" name="Image" descr="Image"/>
                <p:cNvPicPr>
                  <a:picLocks noChangeAspect="1"/>
                </p:cNvPicPr>
                <p:nvPr/>
              </p:nvPicPr>
              <p:blipFill>
                <a:blip r:embed="rId6">
                  <a:extLst/>
                </a:blip>
                <a:stretch>
                  <a:fillRect/>
                </a:stretch>
              </p:blipFill>
              <p:spPr>
                <a:xfrm>
                  <a:off x="41904" y="-1"/>
                  <a:ext cx="727367" cy="758302"/>
                </a:xfrm>
                <a:prstGeom prst="rect">
                  <a:avLst/>
                </a:prstGeom>
                <a:ln w="12700" cap="flat">
                  <a:noFill/>
                  <a:miter lim="400000"/>
                </a:ln>
                <a:effectLst/>
              </p:spPr>
            </p:pic>
          </p:grpSp>
        </p:grpSp>
        <p:grpSp>
          <p:nvGrpSpPr>
            <p:cNvPr id="1154" name="Group"/>
            <p:cNvGrpSpPr/>
            <p:nvPr/>
          </p:nvGrpSpPr>
          <p:grpSpPr>
            <a:xfrm>
              <a:off x="1028111" y="1180065"/>
              <a:ext cx="1120905" cy="1990229"/>
              <a:chOff x="0" y="0"/>
              <a:chExt cx="1120904" cy="1990227"/>
            </a:xfrm>
          </p:grpSpPr>
          <p:sp>
            <p:nvSpPr>
              <p:cNvPr id="1150" name="Rectangle"/>
              <p:cNvSpPr/>
              <p:nvPr/>
            </p:nvSpPr>
            <p:spPr>
              <a:xfrm>
                <a:off x="-1" y="-1"/>
                <a:ext cx="1120905" cy="1990229"/>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153" name="Group"/>
              <p:cNvGrpSpPr/>
              <p:nvPr/>
            </p:nvGrpSpPr>
            <p:grpSpPr>
              <a:xfrm>
                <a:off x="88900" y="127337"/>
                <a:ext cx="911863" cy="1615524"/>
                <a:chOff x="0" y="0"/>
                <a:chExt cx="911862" cy="1615523"/>
              </a:xfrm>
            </p:grpSpPr>
            <p:pic>
              <p:nvPicPr>
                <p:cNvPr id="1151" name="Image" descr="Image"/>
                <p:cNvPicPr>
                  <a:picLocks noChangeAspect="1"/>
                </p:cNvPicPr>
                <p:nvPr/>
              </p:nvPicPr>
              <p:blipFill>
                <a:blip r:embed="rId9">
                  <a:extLst/>
                </a:blip>
                <a:stretch>
                  <a:fillRect/>
                </a:stretch>
              </p:blipFill>
              <p:spPr>
                <a:xfrm>
                  <a:off x="-1" y="716736"/>
                  <a:ext cx="872814" cy="898788"/>
                </a:xfrm>
                <a:prstGeom prst="rect">
                  <a:avLst/>
                </a:prstGeom>
                <a:ln w="12700" cap="flat">
                  <a:noFill/>
                  <a:miter lim="400000"/>
                </a:ln>
                <a:effectLst/>
              </p:spPr>
            </p:pic>
            <p:pic>
              <p:nvPicPr>
                <p:cNvPr id="1152" name="Image" descr="Image"/>
                <p:cNvPicPr>
                  <a:picLocks noChangeAspect="1"/>
                </p:cNvPicPr>
                <p:nvPr/>
              </p:nvPicPr>
              <p:blipFill>
                <a:blip r:embed="rId6">
                  <a:extLst/>
                </a:blip>
                <a:stretch>
                  <a:fillRect/>
                </a:stretch>
              </p:blipFill>
              <p:spPr>
                <a:xfrm>
                  <a:off x="184985" y="-1"/>
                  <a:ext cx="726878" cy="757790"/>
                </a:xfrm>
                <a:prstGeom prst="rect">
                  <a:avLst/>
                </a:prstGeom>
                <a:ln w="12700" cap="flat">
                  <a:noFill/>
                  <a:miter lim="400000"/>
                </a:ln>
                <a:effectLst/>
              </p:spPr>
            </p:pic>
          </p:grpSp>
        </p:grpSp>
        <p:grpSp>
          <p:nvGrpSpPr>
            <p:cNvPr id="1157" name="Group"/>
            <p:cNvGrpSpPr/>
            <p:nvPr/>
          </p:nvGrpSpPr>
          <p:grpSpPr>
            <a:xfrm>
              <a:off x="200077" y="48060"/>
              <a:ext cx="847748" cy="1657770"/>
              <a:chOff x="0" y="0"/>
              <a:chExt cx="847746" cy="1657768"/>
            </a:xfrm>
          </p:grpSpPr>
          <p:pic>
            <p:nvPicPr>
              <p:cNvPr id="1155" name="Image" descr="Image"/>
              <p:cNvPicPr>
                <a:picLocks noChangeAspect="1"/>
              </p:cNvPicPr>
              <p:nvPr/>
            </p:nvPicPr>
            <p:blipFill>
              <a:blip r:embed="rId6">
                <a:extLst/>
              </a:blip>
              <a:stretch>
                <a:fillRect/>
              </a:stretch>
            </p:blipFill>
            <p:spPr>
              <a:xfrm>
                <a:off x="-1" y="-1"/>
                <a:ext cx="711336" cy="741588"/>
              </a:xfrm>
              <a:prstGeom prst="rect">
                <a:avLst/>
              </a:prstGeom>
              <a:ln w="12700" cap="flat">
                <a:noFill/>
                <a:miter lim="400000"/>
              </a:ln>
              <a:effectLst/>
            </p:spPr>
          </p:pic>
          <p:pic>
            <p:nvPicPr>
              <p:cNvPr id="1156" name="Image" descr="Image"/>
              <p:cNvPicPr>
                <a:picLocks noChangeAspect="1"/>
              </p:cNvPicPr>
              <p:nvPr/>
            </p:nvPicPr>
            <p:blipFill>
              <a:blip r:embed="rId10">
                <a:extLst/>
              </a:blip>
              <a:stretch>
                <a:fillRect/>
              </a:stretch>
            </p:blipFill>
            <p:spPr>
              <a:xfrm>
                <a:off x="39214" y="696904"/>
                <a:ext cx="808533" cy="960865"/>
              </a:xfrm>
              <a:prstGeom prst="rect">
                <a:avLst/>
              </a:prstGeom>
              <a:ln w="12700" cap="flat">
                <a:noFill/>
                <a:miter lim="400000"/>
              </a:ln>
              <a:effectLst/>
            </p:spPr>
          </p:pic>
        </p:grpSp>
      </p:grpSp>
      <p:grpSp>
        <p:nvGrpSpPr>
          <p:cNvPr id="1188" name="Group"/>
          <p:cNvGrpSpPr/>
          <p:nvPr/>
        </p:nvGrpSpPr>
        <p:grpSpPr>
          <a:xfrm>
            <a:off x="13147" y="5390544"/>
            <a:ext cx="2872739" cy="4350358"/>
            <a:chOff x="0" y="0"/>
            <a:chExt cx="2872737" cy="4350356"/>
          </a:xfrm>
        </p:grpSpPr>
        <p:sp>
          <p:nvSpPr>
            <p:cNvPr id="1159" name="Rectangle"/>
            <p:cNvSpPr/>
            <p:nvPr/>
          </p:nvSpPr>
          <p:spPr>
            <a:xfrm>
              <a:off x="0" y="0"/>
              <a:ext cx="2872738" cy="4350357"/>
            </a:xfrm>
            <a:prstGeom prst="rect">
              <a:avLst/>
            </a:prstGeom>
            <a:solidFill>
              <a:schemeClr val="accent1"/>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162" name="Group"/>
            <p:cNvGrpSpPr/>
            <p:nvPr/>
          </p:nvGrpSpPr>
          <p:grpSpPr>
            <a:xfrm>
              <a:off x="2698" y="1268727"/>
              <a:ext cx="747742" cy="1110222"/>
              <a:chOff x="0" y="-1"/>
              <a:chExt cx="747741" cy="1110220"/>
            </a:xfrm>
          </p:grpSpPr>
          <p:pic>
            <p:nvPicPr>
              <p:cNvPr id="1160" name="Image" descr="Image"/>
              <p:cNvPicPr>
                <a:picLocks noChangeAspect="1"/>
              </p:cNvPicPr>
              <p:nvPr/>
            </p:nvPicPr>
            <p:blipFill>
              <a:blip r:embed="rId9">
                <a:extLst/>
              </a:blip>
              <a:stretch>
                <a:fillRect/>
              </a:stretch>
            </p:blipFill>
            <p:spPr>
              <a:xfrm>
                <a:off x="-1" y="340223"/>
                <a:ext cx="747743" cy="769997"/>
              </a:xfrm>
              <a:prstGeom prst="rect">
                <a:avLst/>
              </a:prstGeom>
              <a:ln w="12700" cap="flat">
                <a:noFill/>
                <a:miter lim="400000"/>
              </a:ln>
              <a:effectLst/>
            </p:spPr>
          </p:pic>
          <p:pic>
            <p:nvPicPr>
              <p:cNvPr id="1161" name="Image" descr="Image"/>
              <p:cNvPicPr>
                <a:picLocks noChangeAspect="1"/>
              </p:cNvPicPr>
              <p:nvPr/>
            </p:nvPicPr>
            <p:blipFill>
              <a:blip r:embed="rId11">
                <a:extLst/>
              </a:blip>
              <a:stretch>
                <a:fillRect/>
              </a:stretch>
            </p:blipFill>
            <p:spPr>
              <a:xfrm rot="20640000">
                <a:off x="197001" y="43269"/>
                <a:ext cx="353739" cy="282989"/>
              </a:xfrm>
              <a:prstGeom prst="rect">
                <a:avLst/>
              </a:prstGeom>
              <a:ln w="12700" cap="flat">
                <a:noFill/>
                <a:miter lim="400000"/>
              </a:ln>
              <a:effectLst/>
            </p:spPr>
          </p:pic>
        </p:grpSp>
        <p:grpSp>
          <p:nvGrpSpPr>
            <p:cNvPr id="1165" name="Group"/>
            <p:cNvGrpSpPr/>
            <p:nvPr/>
          </p:nvGrpSpPr>
          <p:grpSpPr>
            <a:xfrm>
              <a:off x="1957865" y="1082933"/>
              <a:ext cx="912175" cy="1183718"/>
              <a:chOff x="0" y="-1"/>
              <a:chExt cx="912173" cy="1183716"/>
            </a:xfrm>
          </p:grpSpPr>
          <p:pic>
            <p:nvPicPr>
              <p:cNvPr id="1163" name="Image" descr="Image"/>
              <p:cNvPicPr>
                <a:picLocks noChangeAspect="1"/>
              </p:cNvPicPr>
              <p:nvPr/>
            </p:nvPicPr>
            <p:blipFill>
              <a:blip r:embed="rId8">
                <a:extLst/>
              </a:blip>
              <a:stretch>
                <a:fillRect/>
              </a:stretch>
            </p:blipFill>
            <p:spPr>
              <a:xfrm>
                <a:off x="164450" y="331764"/>
                <a:ext cx="747724" cy="851952"/>
              </a:xfrm>
              <a:prstGeom prst="rect">
                <a:avLst/>
              </a:prstGeom>
              <a:ln w="12700" cap="flat">
                <a:noFill/>
                <a:miter lim="400000"/>
              </a:ln>
              <a:effectLst/>
            </p:spPr>
          </p:pic>
          <p:pic>
            <p:nvPicPr>
              <p:cNvPr id="1164" name="Image" descr="Image"/>
              <p:cNvPicPr>
                <a:picLocks noChangeAspect="1"/>
              </p:cNvPicPr>
              <p:nvPr/>
            </p:nvPicPr>
            <p:blipFill>
              <a:blip r:embed="rId11">
                <a:extLst/>
              </a:blip>
              <a:stretch>
                <a:fillRect/>
              </a:stretch>
            </p:blipFill>
            <p:spPr>
              <a:xfrm flipH="1" rot="840000">
                <a:off x="28976" y="38584"/>
                <a:ext cx="353736" cy="282989"/>
              </a:xfrm>
              <a:prstGeom prst="rect">
                <a:avLst/>
              </a:prstGeom>
              <a:ln w="12700" cap="flat">
                <a:noFill/>
                <a:miter lim="400000"/>
              </a:ln>
              <a:effectLst/>
            </p:spPr>
          </p:pic>
        </p:grpSp>
        <p:pic>
          <p:nvPicPr>
            <p:cNvPr id="1166" name="Image" descr="Image"/>
            <p:cNvPicPr>
              <a:picLocks noChangeAspect="1"/>
            </p:cNvPicPr>
            <p:nvPr/>
          </p:nvPicPr>
          <p:blipFill>
            <a:blip r:embed="rId12">
              <a:extLst/>
            </a:blip>
            <a:stretch>
              <a:fillRect/>
            </a:stretch>
          </p:blipFill>
          <p:spPr>
            <a:xfrm>
              <a:off x="441588" y="337539"/>
              <a:ext cx="1617041" cy="1227939"/>
            </a:xfrm>
            <a:prstGeom prst="rect">
              <a:avLst/>
            </a:prstGeom>
            <a:ln w="12700" cap="flat">
              <a:noFill/>
              <a:miter lim="400000"/>
            </a:ln>
            <a:effectLst/>
          </p:spPr>
        </p:pic>
        <p:grpSp>
          <p:nvGrpSpPr>
            <p:cNvPr id="1173" name="Group"/>
            <p:cNvGrpSpPr/>
            <p:nvPr/>
          </p:nvGrpSpPr>
          <p:grpSpPr>
            <a:xfrm>
              <a:off x="221634" y="1503164"/>
              <a:ext cx="966988" cy="1967868"/>
              <a:chOff x="0" y="-1"/>
              <a:chExt cx="966986" cy="1967867"/>
            </a:xfrm>
          </p:grpSpPr>
          <p:pic>
            <p:nvPicPr>
              <p:cNvPr id="1167" name="Image" descr="Image"/>
              <p:cNvPicPr>
                <a:picLocks noChangeAspect="1"/>
              </p:cNvPicPr>
              <p:nvPr/>
            </p:nvPicPr>
            <p:blipFill>
              <a:blip r:embed="rId10">
                <a:extLst/>
              </a:blip>
              <a:stretch>
                <a:fillRect/>
              </a:stretch>
            </p:blipFill>
            <p:spPr>
              <a:xfrm>
                <a:off x="-1" y="1079270"/>
                <a:ext cx="747723" cy="888596"/>
              </a:xfrm>
              <a:prstGeom prst="rect">
                <a:avLst/>
              </a:prstGeom>
              <a:ln w="12700" cap="flat">
                <a:noFill/>
                <a:miter lim="400000"/>
              </a:ln>
              <a:effectLst/>
            </p:spPr>
          </p:pic>
          <p:grpSp>
            <p:nvGrpSpPr>
              <p:cNvPr id="1172" name="Group"/>
              <p:cNvGrpSpPr/>
              <p:nvPr/>
            </p:nvGrpSpPr>
            <p:grpSpPr>
              <a:xfrm>
                <a:off x="403371" y="-2"/>
                <a:ext cx="563616" cy="1106354"/>
                <a:chOff x="-1" y="0"/>
                <a:chExt cx="563615" cy="1106353"/>
              </a:xfrm>
            </p:grpSpPr>
            <p:grpSp>
              <p:nvGrpSpPr>
                <p:cNvPr id="1170" name="Group"/>
                <p:cNvGrpSpPr/>
                <p:nvPr/>
              </p:nvGrpSpPr>
              <p:grpSpPr>
                <a:xfrm>
                  <a:off x="-2" y="294443"/>
                  <a:ext cx="563616" cy="811910"/>
                  <a:chOff x="0" y="0"/>
                  <a:chExt cx="563615" cy="811909"/>
                </a:xfrm>
              </p:grpSpPr>
              <p:pic>
                <p:nvPicPr>
                  <p:cNvPr id="1168" name="Image" descr="Image"/>
                  <p:cNvPicPr>
                    <a:picLocks noChangeAspect="1"/>
                  </p:cNvPicPr>
                  <p:nvPr/>
                </p:nvPicPr>
                <p:blipFill>
                  <a:blip r:embed="rId13">
                    <a:extLst/>
                  </a:blip>
                  <a:stretch>
                    <a:fillRect/>
                  </a:stretch>
                </p:blipFill>
                <p:spPr>
                  <a:xfrm rot="19980000">
                    <a:off x="42323" y="498860"/>
                    <a:ext cx="301230" cy="258774"/>
                  </a:xfrm>
                  <a:prstGeom prst="rect">
                    <a:avLst/>
                  </a:prstGeom>
                  <a:ln w="12700" cap="flat">
                    <a:noFill/>
                    <a:miter lim="400000"/>
                  </a:ln>
                  <a:effectLst/>
                </p:spPr>
              </p:pic>
              <p:pic>
                <p:nvPicPr>
                  <p:cNvPr id="1169" name="Image" descr="Image"/>
                  <p:cNvPicPr>
                    <a:picLocks noChangeAspect="1"/>
                  </p:cNvPicPr>
                  <p:nvPr/>
                </p:nvPicPr>
                <p:blipFill>
                  <a:blip r:embed="rId14">
                    <a:extLst/>
                  </a:blip>
                  <a:stretch>
                    <a:fillRect/>
                  </a:stretch>
                </p:blipFill>
                <p:spPr>
                  <a:xfrm rot="19380000">
                    <a:off x="77737" y="100315"/>
                    <a:ext cx="436827" cy="309170"/>
                  </a:xfrm>
                  <a:prstGeom prst="rect">
                    <a:avLst/>
                  </a:prstGeom>
                  <a:ln w="12700" cap="flat">
                    <a:noFill/>
                    <a:miter lim="400000"/>
                  </a:ln>
                  <a:effectLst/>
                </p:spPr>
              </p:pic>
            </p:grpSp>
            <p:pic>
              <p:nvPicPr>
                <p:cNvPr id="1171" name="Image" descr="Image"/>
                <p:cNvPicPr>
                  <a:picLocks noChangeAspect="1"/>
                </p:cNvPicPr>
                <p:nvPr/>
              </p:nvPicPr>
              <p:blipFill>
                <a:blip r:embed="rId15">
                  <a:extLst/>
                </a:blip>
                <a:stretch>
                  <a:fillRect/>
                </a:stretch>
              </p:blipFill>
              <p:spPr>
                <a:xfrm rot="21180000">
                  <a:off x="178535" y="20981"/>
                  <a:ext cx="363362" cy="311050"/>
                </a:xfrm>
                <a:prstGeom prst="rect">
                  <a:avLst/>
                </a:prstGeom>
                <a:ln w="12700" cap="flat">
                  <a:noFill/>
                  <a:miter lim="400000"/>
                </a:ln>
                <a:effectLst/>
              </p:spPr>
            </p:pic>
          </p:grpSp>
        </p:grpSp>
        <p:grpSp>
          <p:nvGrpSpPr>
            <p:cNvPr id="1180" name="Group"/>
            <p:cNvGrpSpPr/>
            <p:nvPr/>
          </p:nvGrpSpPr>
          <p:grpSpPr>
            <a:xfrm>
              <a:off x="1510168" y="1514330"/>
              <a:ext cx="1169891" cy="1987459"/>
              <a:chOff x="-1" y="-1"/>
              <a:chExt cx="1169889" cy="1987458"/>
            </a:xfrm>
          </p:grpSpPr>
          <p:pic>
            <p:nvPicPr>
              <p:cNvPr id="1174" name="Image" descr="Image"/>
              <p:cNvPicPr>
                <a:picLocks noChangeAspect="1"/>
              </p:cNvPicPr>
              <p:nvPr/>
            </p:nvPicPr>
            <p:blipFill>
              <a:blip r:embed="rId7">
                <a:extLst/>
              </a:blip>
              <a:stretch>
                <a:fillRect/>
              </a:stretch>
            </p:blipFill>
            <p:spPr>
              <a:xfrm>
                <a:off x="422165" y="1037345"/>
                <a:ext cx="747724" cy="950112"/>
              </a:xfrm>
              <a:prstGeom prst="rect">
                <a:avLst/>
              </a:prstGeom>
              <a:ln w="12700" cap="flat">
                <a:noFill/>
                <a:miter lim="400000"/>
              </a:ln>
              <a:effectLst/>
            </p:spPr>
          </p:pic>
          <p:grpSp>
            <p:nvGrpSpPr>
              <p:cNvPr id="1179" name="Group"/>
              <p:cNvGrpSpPr/>
              <p:nvPr/>
            </p:nvGrpSpPr>
            <p:grpSpPr>
              <a:xfrm>
                <a:off x="-2" y="-2"/>
                <a:ext cx="659096" cy="1088632"/>
                <a:chOff x="0" y="0"/>
                <a:chExt cx="659094" cy="1088631"/>
              </a:xfrm>
            </p:grpSpPr>
            <p:grpSp>
              <p:nvGrpSpPr>
                <p:cNvPr id="1177" name="Group"/>
                <p:cNvGrpSpPr/>
                <p:nvPr/>
              </p:nvGrpSpPr>
              <p:grpSpPr>
                <a:xfrm>
                  <a:off x="78748" y="291444"/>
                  <a:ext cx="580347" cy="797187"/>
                  <a:chOff x="0" y="-1"/>
                  <a:chExt cx="580345" cy="797186"/>
                </a:xfrm>
              </p:grpSpPr>
              <p:pic>
                <p:nvPicPr>
                  <p:cNvPr id="1175" name="Image" descr="Image"/>
                  <p:cNvPicPr>
                    <a:picLocks noChangeAspect="1"/>
                  </p:cNvPicPr>
                  <p:nvPr/>
                </p:nvPicPr>
                <p:blipFill>
                  <a:blip r:embed="rId13">
                    <a:extLst/>
                  </a:blip>
                  <a:stretch>
                    <a:fillRect/>
                  </a:stretch>
                </p:blipFill>
                <p:spPr>
                  <a:xfrm flipH="1" rot="1440000">
                    <a:off x="239510" y="488337"/>
                    <a:ext cx="301230" cy="258774"/>
                  </a:xfrm>
                  <a:prstGeom prst="rect">
                    <a:avLst/>
                  </a:prstGeom>
                  <a:ln w="12700" cap="flat">
                    <a:noFill/>
                    <a:miter lim="400000"/>
                  </a:ln>
                  <a:effectLst/>
                </p:spPr>
              </p:pic>
              <p:pic>
                <p:nvPicPr>
                  <p:cNvPr id="1176" name="Image" descr="Image"/>
                  <p:cNvPicPr>
                    <a:picLocks noChangeAspect="1"/>
                  </p:cNvPicPr>
                  <p:nvPr/>
                </p:nvPicPr>
                <p:blipFill>
                  <a:blip r:embed="rId14">
                    <a:extLst/>
                  </a:blip>
                  <a:stretch>
                    <a:fillRect/>
                  </a:stretch>
                </p:blipFill>
                <p:spPr>
                  <a:xfrm flipH="1" rot="2040000">
                    <a:off x="49101" y="95705"/>
                    <a:ext cx="436828" cy="309170"/>
                  </a:xfrm>
                  <a:prstGeom prst="rect">
                    <a:avLst/>
                  </a:prstGeom>
                  <a:ln w="12700" cap="flat">
                    <a:noFill/>
                    <a:miter lim="400000"/>
                  </a:ln>
                  <a:effectLst/>
                </p:spPr>
              </p:pic>
            </p:grpSp>
            <p:pic>
              <p:nvPicPr>
                <p:cNvPr id="1178" name="Image" descr="Image"/>
                <p:cNvPicPr>
                  <a:picLocks noChangeAspect="1"/>
                </p:cNvPicPr>
                <p:nvPr/>
              </p:nvPicPr>
              <p:blipFill>
                <a:blip r:embed="rId15">
                  <a:extLst/>
                </a:blip>
                <a:stretch>
                  <a:fillRect/>
                </a:stretch>
              </p:blipFill>
              <p:spPr>
                <a:xfrm rot="240000">
                  <a:off x="10406" y="12294"/>
                  <a:ext cx="363363" cy="311050"/>
                </a:xfrm>
                <a:prstGeom prst="rect">
                  <a:avLst/>
                </a:prstGeom>
                <a:ln w="12700" cap="flat">
                  <a:noFill/>
                  <a:miter lim="400000"/>
                </a:ln>
                <a:effectLst/>
              </p:spPr>
            </p:pic>
          </p:grpSp>
        </p:grpSp>
        <p:grpSp>
          <p:nvGrpSpPr>
            <p:cNvPr id="1187" name="Group"/>
            <p:cNvGrpSpPr/>
            <p:nvPr/>
          </p:nvGrpSpPr>
          <p:grpSpPr>
            <a:xfrm>
              <a:off x="1062517" y="1653857"/>
              <a:ext cx="747723" cy="2159653"/>
              <a:chOff x="0" y="0"/>
              <a:chExt cx="747721" cy="2159652"/>
            </a:xfrm>
          </p:grpSpPr>
          <p:pic>
            <p:nvPicPr>
              <p:cNvPr id="1181" name="Image" descr="Image"/>
              <p:cNvPicPr>
                <a:picLocks noChangeAspect="1"/>
              </p:cNvPicPr>
              <p:nvPr/>
            </p:nvPicPr>
            <p:blipFill>
              <a:blip r:embed="rId5">
                <a:extLst/>
              </a:blip>
              <a:stretch>
                <a:fillRect/>
              </a:stretch>
            </p:blipFill>
            <p:spPr>
              <a:xfrm>
                <a:off x="0" y="1242448"/>
                <a:ext cx="747723" cy="917205"/>
              </a:xfrm>
              <a:prstGeom prst="rect">
                <a:avLst/>
              </a:prstGeom>
              <a:ln w="12700" cap="flat">
                <a:noFill/>
                <a:miter lim="400000"/>
              </a:ln>
              <a:effectLst/>
            </p:spPr>
          </p:pic>
          <p:grpSp>
            <p:nvGrpSpPr>
              <p:cNvPr id="1186" name="Group"/>
              <p:cNvGrpSpPr/>
              <p:nvPr/>
            </p:nvGrpSpPr>
            <p:grpSpPr>
              <a:xfrm>
                <a:off x="76389" y="-1"/>
                <a:ext cx="534523" cy="1189265"/>
                <a:chOff x="0" y="0"/>
                <a:chExt cx="534521" cy="1189264"/>
              </a:xfrm>
            </p:grpSpPr>
            <p:grpSp>
              <p:nvGrpSpPr>
                <p:cNvPr id="1184" name="Group"/>
                <p:cNvGrpSpPr/>
                <p:nvPr/>
              </p:nvGrpSpPr>
              <p:grpSpPr>
                <a:xfrm>
                  <a:off x="14605" y="341025"/>
                  <a:ext cx="519917" cy="848239"/>
                  <a:chOff x="0" y="-1"/>
                  <a:chExt cx="519915" cy="848238"/>
                </a:xfrm>
              </p:grpSpPr>
              <p:pic>
                <p:nvPicPr>
                  <p:cNvPr id="1182" name="Image" descr="Image"/>
                  <p:cNvPicPr>
                    <a:picLocks noChangeAspect="1"/>
                  </p:cNvPicPr>
                  <p:nvPr/>
                </p:nvPicPr>
                <p:blipFill>
                  <a:blip r:embed="rId13">
                    <a:extLst/>
                  </a:blip>
                  <a:stretch>
                    <a:fillRect/>
                  </a:stretch>
                </p:blipFill>
                <p:spPr>
                  <a:xfrm flipH="1" rot="2340000">
                    <a:off x="132676" y="523514"/>
                    <a:ext cx="301231" cy="258773"/>
                  </a:xfrm>
                  <a:prstGeom prst="rect">
                    <a:avLst/>
                  </a:prstGeom>
                  <a:ln w="12700" cap="flat">
                    <a:noFill/>
                    <a:miter lim="400000"/>
                  </a:ln>
                  <a:effectLst/>
                </p:spPr>
              </p:pic>
              <p:pic>
                <p:nvPicPr>
                  <p:cNvPr id="1183" name="Image" descr="Image"/>
                  <p:cNvPicPr>
                    <a:picLocks noChangeAspect="1"/>
                  </p:cNvPicPr>
                  <p:nvPr/>
                </p:nvPicPr>
                <p:blipFill>
                  <a:blip r:embed="rId14">
                    <a:extLst/>
                  </a:blip>
                  <a:stretch>
                    <a:fillRect/>
                  </a:stretch>
                </p:blipFill>
                <p:spPr>
                  <a:xfrm flipH="1" rot="2940000">
                    <a:off x="41545" y="111668"/>
                    <a:ext cx="436826" cy="309170"/>
                  </a:xfrm>
                  <a:prstGeom prst="rect">
                    <a:avLst/>
                  </a:prstGeom>
                  <a:ln w="12700" cap="flat">
                    <a:noFill/>
                    <a:miter lim="400000"/>
                  </a:ln>
                  <a:effectLst/>
                </p:spPr>
              </p:pic>
            </p:grpSp>
            <p:pic>
              <p:nvPicPr>
                <p:cNvPr id="1185" name="Image" descr="Image"/>
                <p:cNvPicPr>
                  <a:picLocks noChangeAspect="1"/>
                </p:cNvPicPr>
                <p:nvPr/>
              </p:nvPicPr>
              <p:blipFill>
                <a:blip r:embed="rId15">
                  <a:extLst/>
                </a:blip>
                <a:stretch>
                  <a:fillRect/>
                </a:stretch>
              </p:blipFill>
              <p:spPr>
                <a:xfrm rot="1140000">
                  <a:off x="40735" y="50676"/>
                  <a:ext cx="363364" cy="311049"/>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92" name="Screen Shot 2019-06-05 at 11.06.52 AM.png" descr="Screen Shot 2019-06-05 at 11.06.52 AM.png"/>
          <p:cNvPicPr>
            <a:picLocks noChangeAspect="1"/>
          </p:cNvPicPr>
          <p:nvPr/>
        </p:nvPicPr>
        <p:blipFill>
          <a:blip r:embed="rId3">
            <a:extLst/>
          </a:blip>
          <a:stretch>
            <a:fillRect/>
          </a:stretch>
        </p:blipFill>
        <p:spPr>
          <a:xfrm>
            <a:off x="5049492" y="-27388"/>
            <a:ext cx="2905818" cy="6136219"/>
          </a:xfrm>
          <a:prstGeom prst="rect">
            <a:avLst/>
          </a:prstGeom>
          <a:ln w="12700">
            <a:miter lim="400000"/>
          </a:ln>
        </p:spPr>
      </p:pic>
      <p:sp>
        <p:nvSpPr>
          <p:cNvPr id="1193" name="Reas_Bottle"/>
          <p:cNvSpPr txBox="1"/>
          <p:nvPr>
            <p:ph type="title" idx="4294967295"/>
          </p:nvPr>
        </p:nvSpPr>
        <p:spPr>
          <a:xfrm>
            <a:off x="221893" y="217469"/>
            <a:ext cx="2766318" cy="1071938"/>
          </a:xfrm>
          <a:prstGeom prst="rect">
            <a:avLst/>
          </a:prstGeom>
        </p:spPr>
        <p:txBody>
          <a:bodyPr/>
          <a:lstStyle>
            <a:lvl1pPr defTabSz="268731">
              <a:defRPr sz="3600">
                <a:solidFill>
                  <a:srgbClr val="FFFFFF"/>
                </a:solidFill>
              </a:defRPr>
            </a:lvl1pPr>
          </a:lstStyle>
          <a:p>
            <a:pPr/>
            <a:r>
              <a:t>Reas_Bottle</a:t>
            </a:r>
          </a:p>
        </p:txBody>
      </p:sp>
      <p:sp>
        <p:nvSpPr>
          <p:cNvPr id="1194" name="Rectangle"/>
          <p:cNvSpPr/>
          <p:nvPr/>
        </p:nvSpPr>
        <p:spPr>
          <a:xfrm>
            <a:off x="168667" y="118438"/>
            <a:ext cx="3945705" cy="2065105"/>
          </a:xfrm>
          <a:prstGeom prst="rect">
            <a:avLst/>
          </a:prstGeom>
          <a:solidFill>
            <a:srgbClr val="FFFFFF"/>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grpSp>
        <p:nvGrpSpPr>
          <p:cNvPr id="1218" name="Group"/>
          <p:cNvGrpSpPr/>
          <p:nvPr/>
        </p:nvGrpSpPr>
        <p:grpSpPr>
          <a:xfrm>
            <a:off x="9879023" y="5285479"/>
            <a:ext cx="3102878" cy="4458889"/>
            <a:chOff x="0" y="0"/>
            <a:chExt cx="3102877" cy="4458887"/>
          </a:xfrm>
        </p:grpSpPr>
        <p:grpSp>
          <p:nvGrpSpPr>
            <p:cNvPr id="1199" name="Group"/>
            <p:cNvGrpSpPr/>
            <p:nvPr/>
          </p:nvGrpSpPr>
          <p:grpSpPr>
            <a:xfrm>
              <a:off x="0" y="2460499"/>
              <a:ext cx="1120900" cy="1990227"/>
              <a:chOff x="0" y="0"/>
              <a:chExt cx="1120899" cy="1990225"/>
            </a:xfrm>
          </p:grpSpPr>
          <p:sp>
            <p:nvSpPr>
              <p:cNvPr id="1195" name="Rectangle"/>
              <p:cNvSpPr/>
              <p:nvPr/>
            </p:nvSpPr>
            <p:spPr>
              <a:xfrm>
                <a:off x="0" y="0"/>
                <a:ext cx="1120900"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198" name="Group"/>
              <p:cNvGrpSpPr/>
              <p:nvPr/>
            </p:nvGrpSpPr>
            <p:grpSpPr>
              <a:xfrm>
                <a:off x="162231" y="227251"/>
                <a:ext cx="811178" cy="1650812"/>
                <a:chOff x="-1" y="0"/>
                <a:chExt cx="811176" cy="1650810"/>
              </a:xfrm>
            </p:grpSpPr>
            <p:pic>
              <p:nvPicPr>
                <p:cNvPr id="1196" name="Image" descr="Image"/>
                <p:cNvPicPr>
                  <a:picLocks noChangeAspect="1"/>
                </p:cNvPicPr>
                <p:nvPr/>
              </p:nvPicPr>
              <p:blipFill>
                <a:blip r:embed="rId4">
                  <a:extLst/>
                </a:blip>
                <a:stretch>
                  <a:fillRect/>
                </a:stretch>
              </p:blipFill>
              <p:spPr>
                <a:xfrm>
                  <a:off x="-2" y="730356"/>
                  <a:ext cx="750374" cy="920454"/>
                </a:xfrm>
                <a:prstGeom prst="rect">
                  <a:avLst/>
                </a:prstGeom>
                <a:ln w="12700" cap="flat">
                  <a:noFill/>
                  <a:miter lim="400000"/>
                </a:ln>
                <a:effectLst/>
              </p:spPr>
            </p:pic>
            <p:pic>
              <p:nvPicPr>
                <p:cNvPr id="1197" name="Image" descr="Image"/>
                <p:cNvPicPr>
                  <a:picLocks noChangeAspect="1"/>
                </p:cNvPicPr>
                <p:nvPr/>
              </p:nvPicPr>
              <p:blipFill>
                <a:blip r:embed="rId5">
                  <a:extLst/>
                </a:blip>
                <a:stretch>
                  <a:fillRect/>
                </a:stretch>
              </p:blipFill>
              <p:spPr>
                <a:xfrm>
                  <a:off x="60804" y="-1"/>
                  <a:ext cx="750372" cy="782284"/>
                </a:xfrm>
                <a:prstGeom prst="rect">
                  <a:avLst/>
                </a:prstGeom>
                <a:ln w="12700" cap="flat">
                  <a:noFill/>
                  <a:miter lim="400000"/>
                </a:ln>
                <a:effectLst/>
              </p:spPr>
            </p:pic>
          </p:grpSp>
        </p:grpSp>
        <p:sp>
          <p:nvSpPr>
            <p:cNvPr id="1200" name="Rectangle"/>
            <p:cNvSpPr/>
            <p:nvPr/>
          </p:nvSpPr>
          <p:spPr>
            <a:xfrm>
              <a:off x="1981977" y="0"/>
              <a:ext cx="1120901"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201" name="Rectangle"/>
            <p:cNvSpPr/>
            <p:nvPr/>
          </p:nvSpPr>
          <p:spPr>
            <a:xfrm>
              <a:off x="63500" y="0"/>
              <a:ext cx="1120900"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204" name="Group"/>
            <p:cNvGrpSpPr/>
            <p:nvPr/>
          </p:nvGrpSpPr>
          <p:grpSpPr>
            <a:xfrm>
              <a:off x="2131887" y="57143"/>
              <a:ext cx="739955" cy="1669548"/>
              <a:chOff x="0" y="0"/>
              <a:chExt cx="739954" cy="1669546"/>
            </a:xfrm>
          </p:grpSpPr>
          <p:pic>
            <p:nvPicPr>
              <p:cNvPr id="1202" name="Image" descr="Image"/>
              <p:cNvPicPr>
                <a:picLocks noChangeAspect="1"/>
              </p:cNvPicPr>
              <p:nvPr/>
            </p:nvPicPr>
            <p:blipFill>
              <a:blip r:embed="rId6">
                <a:extLst/>
              </a:blip>
              <a:stretch>
                <a:fillRect/>
              </a:stretch>
            </p:blipFill>
            <p:spPr>
              <a:xfrm>
                <a:off x="-1" y="729304"/>
                <a:ext cx="739955" cy="940243"/>
              </a:xfrm>
              <a:prstGeom prst="rect">
                <a:avLst/>
              </a:prstGeom>
              <a:ln w="12700" cap="flat">
                <a:noFill/>
                <a:miter lim="400000"/>
              </a:ln>
              <a:effectLst/>
            </p:spPr>
          </p:pic>
          <p:pic>
            <p:nvPicPr>
              <p:cNvPr id="1203" name="Image" descr="Image"/>
              <p:cNvPicPr>
                <a:picLocks noChangeAspect="1"/>
              </p:cNvPicPr>
              <p:nvPr/>
            </p:nvPicPr>
            <p:blipFill>
              <a:blip r:embed="rId5">
                <a:extLst/>
              </a:blip>
              <a:stretch>
                <a:fillRect/>
              </a:stretch>
            </p:blipFill>
            <p:spPr>
              <a:xfrm>
                <a:off x="-1" y="0"/>
                <a:ext cx="739955" cy="771424"/>
              </a:xfrm>
              <a:prstGeom prst="rect">
                <a:avLst/>
              </a:prstGeom>
              <a:ln w="12700" cap="flat">
                <a:noFill/>
                <a:miter lim="400000"/>
              </a:ln>
              <a:effectLst/>
            </p:spPr>
          </p:pic>
        </p:grpSp>
        <p:grpSp>
          <p:nvGrpSpPr>
            <p:cNvPr id="1209" name="Group"/>
            <p:cNvGrpSpPr/>
            <p:nvPr/>
          </p:nvGrpSpPr>
          <p:grpSpPr>
            <a:xfrm>
              <a:off x="1979512" y="2468661"/>
              <a:ext cx="1120902" cy="1990227"/>
              <a:chOff x="0" y="0"/>
              <a:chExt cx="1120900" cy="1990225"/>
            </a:xfrm>
          </p:grpSpPr>
          <p:sp>
            <p:nvSpPr>
              <p:cNvPr id="1205" name="Rectangle"/>
              <p:cNvSpPr/>
              <p:nvPr/>
            </p:nvSpPr>
            <p:spPr>
              <a:xfrm>
                <a:off x="0" y="0"/>
                <a:ext cx="1120901"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208" name="Group"/>
              <p:cNvGrpSpPr/>
              <p:nvPr/>
            </p:nvGrpSpPr>
            <p:grpSpPr>
              <a:xfrm>
                <a:off x="154864" y="186404"/>
                <a:ext cx="811176" cy="1690783"/>
                <a:chOff x="0" y="0"/>
                <a:chExt cx="811174" cy="1690781"/>
              </a:xfrm>
            </p:grpSpPr>
            <p:pic>
              <p:nvPicPr>
                <p:cNvPr id="1206" name="Image" descr="Image"/>
                <p:cNvPicPr>
                  <a:picLocks noChangeAspect="1"/>
                </p:cNvPicPr>
                <p:nvPr/>
              </p:nvPicPr>
              <p:blipFill>
                <a:blip r:embed="rId7">
                  <a:extLst/>
                </a:blip>
                <a:stretch>
                  <a:fillRect/>
                </a:stretch>
              </p:blipFill>
              <p:spPr>
                <a:xfrm>
                  <a:off x="0" y="766533"/>
                  <a:ext cx="811175" cy="924248"/>
                </a:xfrm>
                <a:prstGeom prst="rect">
                  <a:avLst/>
                </a:prstGeom>
                <a:ln w="12700" cap="flat">
                  <a:noFill/>
                  <a:miter lim="400000"/>
                </a:ln>
                <a:effectLst/>
              </p:spPr>
            </p:pic>
            <p:pic>
              <p:nvPicPr>
                <p:cNvPr id="1207" name="Image" descr="Image"/>
                <p:cNvPicPr>
                  <a:picLocks noChangeAspect="1"/>
                </p:cNvPicPr>
                <p:nvPr/>
              </p:nvPicPr>
              <p:blipFill>
                <a:blip r:embed="rId5">
                  <a:extLst/>
                </a:blip>
                <a:stretch>
                  <a:fillRect/>
                </a:stretch>
              </p:blipFill>
              <p:spPr>
                <a:xfrm>
                  <a:off x="41904" y="-1"/>
                  <a:ext cx="727367" cy="758302"/>
                </a:xfrm>
                <a:prstGeom prst="rect">
                  <a:avLst/>
                </a:prstGeom>
                <a:ln w="12700" cap="flat">
                  <a:noFill/>
                  <a:miter lim="400000"/>
                </a:ln>
                <a:effectLst/>
              </p:spPr>
            </p:pic>
          </p:grpSp>
        </p:grpSp>
        <p:grpSp>
          <p:nvGrpSpPr>
            <p:cNvPr id="1214" name="Group"/>
            <p:cNvGrpSpPr/>
            <p:nvPr/>
          </p:nvGrpSpPr>
          <p:grpSpPr>
            <a:xfrm>
              <a:off x="1028111" y="1180065"/>
              <a:ext cx="1120905" cy="1990229"/>
              <a:chOff x="0" y="0"/>
              <a:chExt cx="1120904" cy="1990227"/>
            </a:xfrm>
          </p:grpSpPr>
          <p:sp>
            <p:nvSpPr>
              <p:cNvPr id="1210" name="Rectangle"/>
              <p:cNvSpPr/>
              <p:nvPr/>
            </p:nvSpPr>
            <p:spPr>
              <a:xfrm>
                <a:off x="-1" y="-1"/>
                <a:ext cx="1120905" cy="1990229"/>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213" name="Group"/>
              <p:cNvGrpSpPr/>
              <p:nvPr/>
            </p:nvGrpSpPr>
            <p:grpSpPr>
              <a:xfrm>
                <a:off x="88900" y="127337"/>
                <a:ext cx="911863" cy="1615524"/>
                <a:chOff x="0" y="0"/>
                <a:chExt cx="911862" cy="1615523"/>
              </a:xfrm>
            </p:grpSpPr>
            <p:pic>
              <p:nvPicPr>
                <p:cNvPr id="1211" name="Image" descr="Image"/>
                <p:cNvPicPr>
                  <a:picLocks noChangeAspect="1"/>
                </p:cNvPicPr>
                <p:nvPr/>
              </p:nvPicPr>
              <p:blipFill>
                <a:blip r:embed="rId8">
                  <a:extLst/>
                </a:blip>
                <a:stretch>
                  <a:fillRect/>
                </a:stretch>
              </p:blipFill>
              <p:spPr>
                <a:xfrm>
                  <a:off x="-1" y="716736"/>
                  <a:ext cx="872814" cy="898788"/>
                </a:xfrm>
                <a:prstGeom prst="rect">
                  <a:avLst/>
                </a:prstGeom>
                <a:ln w="12700" cap="flat">
                  <a:noFill/>
                  <a:miter lim="400000"/>
                </a:ln>
                <a:effectLst/>
              </p:spPr>
            </p:pic>
            <p:pic>
              <p:nvPicPr>
                <p:cNvPr id="1212" name="Image" descr="Image"/>
                <p:cNvPicPr>
                  <a:picLocks noChangeAspect="1"/>
                </p:cNvPicPr>
                <p:nvPr/>
              </p:nvPicPr>
              <p:blipFill>
                <a:blip r:embed="rId5">
                  <a:extLst/>
                </a:blip>
                <a:stretch>
                  <a:fillRect/>
                </a:stretch>
              </p:blipFill>
              <p:spPr>
                <a:xfrm>
                  <a:off x="184985" y="-1"/>
                  <a:ext cx="726878" cy="757790"/>
                </a:xfrm>
                <a:prstGeom prst="rect">
                  <a:avLst/>
                </a:prstGeom>
                <a:ln w="12700" cap="flat">
                  <a:noFill/>
                  <a:miter lim="400000"/>
                </a:ln>
                <a:effectLst/>
              </p:spPr>
            </p:pic>
          </p:grpSp>
        </p:grpSp>
        <p:grpSp>
          <p:nvGrpSpPr>
            <p:cNvPr id="1217" name="Group"/>
            <p:cNvGrpSpPr/>
            <p:nvPr/>
          </p:nvGrpSpPr>
          <p:grpSpPr>
            <a:xfrm>
              <a:off x="200077" y="48060"/>
              <a:ext cx="847748" cy="1657770"/>
              <a:chOff x="0" y="0"/>
              <a:chExt cx="847746" cy="1657768"/>
            </a:xfrm>
          </p:grpSpPr>
          <p:pic>
            <p:nvPicPr>
              <p:cNvPr id="1215" name="Image" descr="Image"/>
              <p:cNvPicPr>
                <a:picLocks noChangeAspect="1"/>
              </p:cNvPicPr>
              <p:nvPr/>
            </p:nvPicPr>
            <p:blipFill>
              <a:blip r:embed="rId5">
                <a:extLst/>
              </a:blip>
              <a:stretch>
                <a:fillRect/>
              </a:stretch>
            </p:blipFill>
            <p:spPr>
              <a:xfrm>
                <a:off x="-1" y="-1"/>
                <a:ext cx="711336" cy="741588"/>
              </a:xfrm>
              <a:prstGeom prst="rect">
                <a:avLst/>
              </a:prstGeom>
              <a:ln w="12700" cap="flat">
                <a:noFill/>
                <a:miter lim="400000"/>
              </a:ln>
              <a:effectLst/>
            </p:spPr>
          </p:pic>
          <p:pic>
            <p:nvPicPr>
              <p:cNvPr id="1216" name="Image" descr="Image"/>
              <p:cNvPicPr>
                <a:picLocks noChangeAspect="1"/>
              </p:cNvPicPr>
              <p:nvPr/>
            </p:nvPicPr>
            <p:blipFill>
              <a:blip r:embed="rId9">
                <a:extLst/>
              </a:blip>
              <a:stretch>
                <a:fillRect/>
              </a:stretch>
            </p:blipFill>
            <p:spPr>
              <a:xfrm>
                <a:off x="39214" y="696904"/>
                <a:ext cx="808533" cy="960865"/>
              </a:xfrm>
              <a:prstGeom prst="rect">
                <a:avLst/>
              </a:prstGeom>
              <a:ln w="12700" cap="flat">
                <a:noFill/>
                <a:miter lim="400000"/>
              </a:ln>
              <a:effectLst/>
            </p:spPr>
          </p:pic>
        </p:grpSp>
      </p:grpSp>
      <p:grpSp>
        <p:nvGrpSpPr>
          <p:cNvPr id="1248" name="Group"/>
          <p:cNvGrpSpPr/>
          <p:nvPr/>
        </p:nvGrpSpPr>
        <p:grpSpPr>
          <a:xfrm>
            <a:off x="13147" y="5390544"/>
            <a:ext cx="2872739" cy="4350358"/>
            <a:chOff x="0" y="0"/>
            <a:chExt cx="2872737" cy="4350356"/>
          </a:xfrm>
        </p:grpSpPr>
        <p:sp>
          <p:nvSpPr>
            <p:cNvPr id="1219" name="Rectangle"/>
            <p:cNvSpPr/>
            <p:nvPr/>
          </p:nvSpPr>
          <p:spPr>
            <a:xfrm>
              <a:off x="0" y="0"/>
              <a:ext cx="2872738" cy="4350357"/>
            </a:xfrm>
            <a:prstGeom prst="rect">
              <a:avLst/>
            </a:prstGeom>
            <a:solidFill>
              <a:schemeClr val="accent1"/>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222" name="Group"/>
            <p:cNvGrpSpPr/>
            <p:nvPr/>
          </p:nvGrpSpPr>
          <p:grpSpPr>
            <a:xfrm>
              <a:off x="2698" y="1268727"/>
              <a:ext cx="747742" cy="1110222"/>
              <a:chOff x="0" y="-1"/>
              <a:chExt cx="747741" cy="1110220"/>
            </a:xfrm>
          </p:grpSpPr>
          <p:pic>
            <p:nvPicPr>
              <p:cNvPr id="1220" name="Image" descr="Image"/>
              <p:cNvPicPr>
                <a:picLocks noChangeAspect="1"/>
              </p:cNvPicPr>
              <p:nvPr/>
            </p:nvPicPr>
            <p:blipFill>
              <a:blip r:embed="rId8">
                <a:extLst/>
              </a:blip>
              <a:stretch>
                <a:fillRect/>
              </a:stretch>
            </p:blipFill>
            <p:spPr>
              <a:xfrm>
                <a:off x="-1" y="340223"/>
                <a:ext cx="747743" cy="769997"/>
              </a:xfrm>
              <a:prstGeom prst="rect">
                <a:avLst/>
              </a:prstGeom>
              <a:ln w="12700" cap="flat">
                <a:noFill/>
                <a:miter lim="400000"/>
              </a:ln>
              <a:effectLst/>
            </p:spPr>
          </p:pic>
          <p:pic>
            <p:nvPicPr>
              <p:cNvPr id="1221" name="Image" descr="Image"/>
              <p:cNvPicPr>
                <a:picLocks noChangeAspect="1"/>
              </p:cNvPicPr>
              <p:nvPr/>
            </p:nvPicPr>
            <p:blipFill>
              <a:blip r:embed="rId10">
                <a:extLst/>
              </a:blip>
              <a:stretch>
                <a:fillRect/>
              </a:stretch>
            </p:blipFill>
            <p:spPr>
              <a:xfrm rot="20640000">
                <a:off x="197001" y="43269"/>
                <a:ext cx="353739" cy="282989"/>
              </a:xfrm>
              <a:prstGeom prst="rect">
                <a:avLst/>
              </a:prstGeom>
              <a:ln w="12700" cap="flat">
                <a:noFill/>
                <a:miter lim="400000"/>
              </a:ln>
              <a:effectLst/>
            </p:spPr>
          </p:pic>
        </p:grpSp>
        <p:grpSp>
          <p:nvGrpSpPr>
            <p:cNvPr id="1225" name="Group"/>
            <p:cNvGrpSpPr/>
            <p:nvPr/>
          </p:nvGrpSpPr>
          <p:grpSpPr>
            <a:xfrm>
              <a:off x="1957865" y="1082933"/>
              <a:ext cx="912175" cy="1183718"/>
              <a:chOff x="0" y="-1"/>
              <a:chExt cx="912173" cy="1183716"/>
            </a:xfrm>
          </p:grpSpPr>
          <p:pic>
            <p:nvPicPr>
              <p:cNvPr id="1223" name="Image" descr="Image"/>
              <p:cNvPicPr>
                <a:picLocks noChangeAspect="1"/>
              </p:cNvPicPr>
              <p:nvPr/>
            </p:nvPicPr>
            <p:blipFill>
              <a:blip r:embed="rId7">
                <a:extLst/>
              </a:blip>
              <a:stretch>
                <a:fillRect/>
              </a:stretch>
            </p:blipFill>
            <p:spPr>
              <a:xfrm>
                <a:off x="164450" y="331764"/>
                <a:ext cx="747724" cy="851952"/>
              </a:xfrm>
              <a:prstGeom prst="rect">
                <a:avLst/>
              </a:prstGeom>
              <a:ln w="12700" cap="flat">
                <a:noFill/>
                <a:miter lim="400000"/>
              </a:ln>
              <a:effectLst/>
            </p:spPr>
          </p:pic>
          <p:pic>
            <p:nvPicPr>
              <p:cNvPr id="1224" name="Image" descr="Image"/>
              <p:cNvPicPr>
                <a:picLocks noChangeAspect="1"/>
              </p:cNvPicPr>
              <p:nvPr/>
            </p:nvPicPr>
            <p:blipFill>
              <a:blip r:embed="rId10">
                <a:extLst/>
              </a:blip>
              <a:stretch>
                <a:fillRect/>
              </a:stretch>
            </p:blipFill>
            <p:spPr>
              <a:xfrm flipH="1" rot="840000">
                <a:off x="28976" y="38584"/>
                <a:ext cx="353736" cy="282989"/>
              </a:xfrm>
              <a:prstGeom prst="rect">
                <a:avLst/>
              </a:prstGeom>
              <a:ln w="12700" cap="flat">
                <a:noFill/>
                <a:miter lim="400000"/>
              </a:ln>
              <a:effectLst/>
            </p:spPr>
          </p:pic>
        </p:grpSp>
        <p:pic>
          <p:nvPicPr>
            <p:cNvPr id="1226" name="Image" descr="Image"/>
            <p:cNvPicPr>
              <a:picLocks noChangeAspect="1"/>
            </p:cNvPicPr>
            <p:nvPr/>
          </p:nvPicPr>
          <p:blipFill>
            <a:blip r:embed="rId11">
              <a:extLst/>
            </a:blip>
            <a:stretch>
              <a:fillRect/>
            </a:stretch>
          </p:blipFill>
          <p:spPr>
            <a:xfrm>
              <a:off x="441588" y="337539"/>
              <a:ext cx="1617041" cy="1227939"/>
            </a:xfrm>
            <a:prstGeom prst="rect">
              <a:avLst/>
            </a:prstGeom>
            <a:ln w="12700" cap="flat">
              <a:noFill/>
              <a:miter lim="400000"/>
            </a:ln>
            <a:effectLst/>
          </p:spPr>
        </p:pic>
        <p:grpSp>
          <p:nvGrpSpPr>
            <p:cNvPr id="1233" name="Group"/>
            <p:cNvGrpSpPr/>
            <p:nvPr/>
          </p:nvGrpSpPr>
          <p:grpSpPr>
            <a:xfrm>
              <a:off x="221634" y="1503164"/>
              <a:ext cx="966988" cy="1967868"/>
              <a:chOff x="0" y="-1"/>
              <a:chExt cx="966986" cy="1967867"/>
            </a:xfrm>
          </p:grpSpPr>
          <p:pic>
            <p:nvPicPr>
              <p:cNvPr id="1227" name="Image" descr="Image"/>
              <p:cNvPicPr>
                <a:picLocks noChangeAspect="1"/>
              </p:cNvPicPr>
              <p:nvPr/>
            </p:nvPicPr>
            <p:blipFill>
              <a:blip r:embed="rId9">
                <a:extLst/>
              </a:blip>
              <a:stretch>
                <a:fillRect/>
              </a:stretch>
            </p:blipFill>
            <p:spPr>
              <a:xfrm>
                <a:off x="-1" y="1079270"/>
                <a:ext cx="747723" cy="888596"/>
              </a:xfrm>
              <a:prstGeom prst="rect">
                <a:avLst/>
              </a:prstGeom>
              <a:ln w="12700" cap="flat">
                <a:noFill/>
                <a:miter lim="400000"/>
              </a:ln>
              <a:effectLst/>
            </p:spPr>
          </p:pic>
          <p:grpSp>
            <p:nvGrpSpPr>
              <p:cNvPr id="1232" name="Group"/>
              <p:cNvGrpSpPr/>
              <p:nvPr/>
            </p:nvGrpSpPr>
            <p:grpSpPr>
              <a:xfrm>
                <a:off x="403371" y="-2"/>
                <a:ext cx="563616" cy="1106354"/>
                <a:chOff x="-1" y="0"/>
                <a:chExt cx="563615" cy="1106353"/>
              </a:xfrm>
            </p:grpSpPr>
            <p:grpSp>
              <p:nvGrpSpPr>
                <p:cNvPr id="1230" name="Group"/>
                <p:cNvGrpSpPr/>
                <p:nvPr/>
              </p:nvGrpSpPr>
              <p:grpSpPr>
                <a:xfrm>
                  <a:off x="-2" y="294443"/>
                  <a:ext cx="563616" cy="811910"/>
                  <a:chOff x="0" y="0"/>
                  <a:chExt cx="563615" cy="811909"/>
                </a:xfrm>
              </p:grpSpPr>
              <p:pic>
                <p:nvPicPr>
                  <p:cNvPr id="1228" name="Image" descr="Image"/>
                  <p:cNvPicPr>
                    <a:picLocks noChangeAspect="1"/>
                  </p:cNvPicPr>
                  <p:nvPr/>
                </p:nvPicPr>
                <p:blipFill>
                  <a:blip r:embed="rId12">
                    <a:extLst/>
                  </a:blip>
                  <a:stretch>
                    <a:fillRect/>
                  </a:stretch>
                </p:blipFill>
                <p:spPr>
                  <a:xfrm rot="19980000">
                    <a:off x="42323" y="498860"/>
                    <a:ext cx="301230" cy="258774"/>
                  </a:xfrm>
                  <a:prstGeom prst="rect">
                    <a:avLst/>
                  </a:prstGeom>
                  <a:ln w="12700" cap="flat">
                    <a:noFill/>
                    <a:miter lim="400000"/>
                  </a:ln>
                  <a:effectLst/>
                </p:spPr>
              </p:pic>
              <p:pic>
                <p:nvPicPr>
                  <p:cNvPr id="1229" name="Image" descr="Image"/>
                  <p:cNvPicPr>
                    <a:picLocks noChangeAspect="1"/>
                  </p:cNvPicPr>
                  <p:nvPr/>
                </p:nvPicPr>
                <p:blipFill>
                  <a:blip r:embed="rId13">
                    <a:extLst/>
                  </a:blip>
                  <a:stretch>
                    <a:fillRect/>
                  </a:stretch>
                </p:blipFill>
                <p:spPr>
                  <a:xfrm rot="19380000">
                    <a:off x="77737" y="100315"/>
                    <a:ext cx="436827" cy="309170"/>
                  </a:xfrm>
                  <a:prstGeom prst="rect">
                    <a:avLst/>
                  </a:prstGeom>
                  <a:ln w="12700" cap="flat">
                    <a:noFill/>
                    <a:miter lim="400000"/>
                  </a:ln>
                  <a:effectLst/>
                </p:spPr>
              </p:pic>
            </p:grpSp>
            <p:pic>
              <p:nvPicPr>
                <p:cNvPr id="1231" name="Image" descr="Image"/>
                <p:cNvPicPr>
                  <a:picLocks noChangeAspect="1"/>
                </p:cNvPicPr>
                <p:nvPr/>
              </p:nvPicPr>
              <p:blipFill>
                <a:blip r:embed="rId14">
                  <a:extLst/>
                </a:blip>
                <a:stretch>
                  <a:fillRect/>
                </a:stretch>
              </p:blipFill>
              <p:spPr>
                <a:xfrm rot="21180000">
                  <a:off x="178535" y="20981"/>
                  <a:ext cx="363362" cy="311050"/>
                </a:xfrm>
                <a:prstGeom prst="rect">
                  <a:avLst/>
                </a:prstGeom>
                <a:ln w="12700" cap="flat">
                  <a:noFill/>
                  <a:miter lim="400000"/>
                </a:ln>
                <a:effectLst/>
              </p:spPr>
            </p:pic>
          </p:grpSp>
        </p:grpSp>
        <p:grpSp>
          <p:nvGrpSpPr>
            <p:cNvPr id="1240" name="Group"/>
            <p:cNvGrpSpPr/>
            <p:nvPr/>
          </p:nvGrpSpPr>
          <p:grpSpPr>
            <a:xfrm>
              <a:off x="1510168" y="1514330"/>
              <a:ext cx="1169891" cy="1987459"/>
              <a:chOff x="-1" y="-1"/>
              <a:chExt cx="1169889" cy="1987458"/>
            </a:xfrm>
          </p:grpSpPr>
          <p:pic>
            <p:nvPicPr>
              <p:cNvPr id="1234" name="Image" descr="Image"/>
              <p:cNvPicPr>
                <a:picLocks noChangeAspect="1"/>
              </p:cNvPicPr>
              <p:nvPr/>
            </p:nvPicPr>
            <p:blipFill>
              <a:blip r:embed="rId6">
                <a:extLst/>
              </a:blip>
              <a:stretch>
                <a:fillRect/>
              </a:stretch>
            </p:blipFill>
            <p:spPr>
              <a:xfrm>
                <a:off x="422165" y="1037345"/>
                <a:ext cx="747724" cy="950112"/>
              </a:xfrm>
              <a:prstGeom prst="rect">
                <a:avLst/>
              </a:prstGeom>
              <a:ln w="12700" cap="flat">
                <a:noFill/>
                <a:miter lim="400000"/>
              </a:ln>
              <a:effectLst/>
            </p:spPr>
          </p:pic>
          <p:grpSp>
            <p:nvGrpSpPr>
              <p:cNvPr id="1239" name="Group"/>
              <p:cNvGrpSpPr/>
              <p:nvPr/>
            </p:nvGrpSpPr>
            <p:grpSpPr>
              <a:xfrm>
                <a:off x="-2" y="-2"/>
                <a:ext cx="659096" cy="1088632"/>
                <a:chOff x="0" y="0"/>
                <a:chExt cx="659094" cy="1088631"/>
              </a:xfrm>
            </p:grpSpPr>
            <p:grpSp>
              <p:nvGrpSpPr>
                <p:cNvPr id="1237" name="Group"/>
                <p:cNvGrpSpPr/>
                <p:nvPr/>
              </p:nvGrpSpPr>
              <p:grpSpPr>
                <a:xfrm>
                  <a:off x="78748" y="291444"/>
                  <a:ext cx="580347" cy="797187"/>
                  <a:chOff x="0" y="-1"/>
                  <a:chExt cx="580345" cy="797186"/>
                </a:xfrm>
              </p:grpSpPr>
              <p:pic>
                <p:nvPicPr>
                  <p:cNvPr id="1235" name="Image" descr="Image"/>
                  <p:cNvPicPr>
                    <a:picLocks noChangeAspect="1"/>
                  </p:cNvPicPr>
                  <p:nvPr/>
                </p:nvPicPr>
                <p:blipFill>
                  <a:blip r:embed="rId12">
                    <a:extLst/>
                  </a:blip>
                  <a:stretch>
                    <a:fillRect/>
                  </a:stretch>
                </p:blipFill>
                <p:spPr>
                  <a:xfrm flipH="1" rot="1440000">
                    <a:off x="239510" y="488337"/>
                    <a:ext cx="301230" cy="258774"/>
                  </a:xfrm>
                  <a:prstGeom prst="rect">
                    <a:avLst/>
                  </a:prstGeom>
                  <a:ln w="12700" cap="flat">
                    <a:noFill/>
                    <a:miter lim="400000"/>
                  </a:ln>
                  <a:effectLst/>
                </p:spPr>
              </p:pic>
              <p:pic>
                <p:nvPicPr>
                  <p:cNvPr id="1236" name="Image" descr="Image"/>
                  <p:cNvPicPr>
                    <a:picLocks noChangeAspect="1"/>
                  </p:cNvPicPr>
                  <p:nvPr/>
                </p:nvPicPr>
                <p:blipFill>
                  <a:blip r:embed="rId13">
                    <a:extLst/>
                  </a:blip>
                  <a:stretch>
                    <a:fillRect/>
                  </a:stretch>
                </p:blipFill>
                <p:spPr>
                  <a:xfrm flipH="1" rot="2040000">
                    <a:off x="49101" y="95705"/>
                    <a:ext cx="436828" cy="309170"/>
                  </a:xfrm>
                  <a:prstGeom prst="rect">
                    <a:avLst/>
                  </a:prstGeom>
                  <a:ln w="12700" cap="flat">
                    <a:noFill/>
                    <a:miter lim="400000"/>
                  </a:ln>
                  <a:effectLst/>
                </p:spPr>
              </p:pic>
            </p:grpSp>
            <p:pic>
              <p:nvPicPr>
                <p:cNvPr id="1238" name="Image" descr="Image"/>
                <p:cNvPicPr>
                  <a:picLocks noChangeAspect="1"/>
                </p:cNvPicPr>
                <p:nvPr/>
              </p:nvPicPr>
              <p:blipFill>
                <a:blip r:embed="rId14">
                  <a:extLst/>
                </a:blip>
                <a:stretch>
                  <a:fillRect/>
                </a:stretch>
              </p:blipFill>
              <p:spPr>
                <a:xfrm rot="240000">
                  <a:off x="10406" y="12294"/>
                  <a:ext cx="363363" cy="311050"/>
                </a:xfrm>
                <a:prstGeom prst="rect">
                  <a:avLst/>
                </a:prstGeom>
                <a:ln w="12700" cap="flat">
                  <a:noFill/>
                  <a:miter lim="400000"/>
                </a:ln>
                <a:effectLst/>
              </p:spPr>
            </p:pic>
          </p:grpSp>
        </p:grpSp>
        <p:grpSp>
          <p:nvGrpSpPr>
            <p:cNvPr id="1247" name="Group"/>
            <p:cNvGrpSpPr/>
            <p:nvPr/>
          </p:nvGrpSpPr>
          <p:grpSpPr>
            <a:xfrm>
              <a:off x="1062517" y="1653857"/>
              <a:ext cx="747723" cy="2159653"/>
              <a:chOff x="0" y="0"/>
              <a:chExt cx="747721" cy="2159652"/>
            </a:xfrm>
          </p:grpSpPr>
          <p:pic>
            <p:nvPicPr>
              <p:cNvPr id="1241" name="Image" descr="Image"/>
              <p:cNvPicPr>
                <a:picLocks noChangeAspect="1"/>
              </p:cNvPicPr>
              <p:nvPr/>
            </p:nvPicPr>
            <p:blipFill>
              <a:blip r:embed="rId4">
                <a:extLst/>
              </a:blip>
              <a:stretch>
                <a:fillRect/>
              </a:stretch>
            </p:blipFill>
            <p:spPr>
              <a:xfrm>
                <a:off x="0" y="1242448"/>
                <a:ext cx="747723" cy="917205"/>
              </a:xfrm>
              <a:prstGeom prst="rect">
                <a:avLst/>
              </a:prstGeom>
              <a:ln w="12700" cap="flat">
                <a:noFill/>
                <a:miter lim="400000"/>
              </a:ln>
              <a:effectLst/>
            </p:spPr>
          </p:pic>
          <p:grpSp>
            <p:nvGrpSpPr>
              <p:cNvPr id="1246" name="Group"/>
              <p:cNvGrpSpPr/>
              <p:nvPr/>
            </p:nvGrpSpPr>
            <p:grpSpPr>
              <a:xfrm>
                <a:off x="76389" y="-1"/>
                <a:ext cx="534523" cy="1189265"/>
                <a:chOff x="0" y="0"/>
                <a:chExt cx="534521" cy="1189264"/>
              </a:xfrm>
            </p:grpSpPr>
            <p:grpSp>
              <p:nvGrpSpPr>
                <p:cNvPr id="1244" name="Group"/>
                <p:cNvGrpSpPr/>
                <p:nvPr/>
              </p:nvGrpSpPr>
              <p:grpSpPr>
                <a:xfrm>
                  <a:off x="14605" y="341025"/>
                  <a:ext cx="519917" cy="848239"/>
                  <a:chOff x="0" y="-1"/>
                  <a:chExt cx="519915" cy="848238"/>
                </a:xfrm>
              </p:grpSpPr>
              <p:pic>
                <p:nvPicPr>
                  <p:cNvPr id="1242" name="Image" descr="Image"/>
                  <p:cNvPicPr>
                    <a:picLocks noChangeAspect="1"/>
                  </p:cNvPicPr>
                  <p:nvPr/>
                </p:nvPicPr>
                <p:blipFill>
                  <a:blip r:embed="rId12">
                    <a:extLst/>
                  </a:blip>
                  <a:stretch>
                    <a:fillRect/>
                  </a:stretch>
                </p:blipFill>
                <p:spPr>
                  <a:xfrm flipH="1" rot="2340000">
                    <a:off x="132676" y="523514"/>
                    <a:ext cx="301231" cy="258773"/>
                  </a:xfrm>
                  <a:prstGeom prst="rect">
                    <a:avLst/>
                  </a:prstGeom>
                  <a:ln w="12700" cap="flat">
                    <a:noFill/>
                    <a:miter lim="400000"/>
                  </a:ln>
                  <a:effectLst/>
                </p:spPr>
              </p:pic>
              <p:pic>
                <p:nvPicPr>
                  <p:cNvPr id="1243" name="Image" descr="Image"/>
                  <p:cNvPicPr>
                    <a:picLocks noChangeAspect="1"/>
                  </p:cNvPicPr>
                  <p:nvPr/>
                </p:nvPicPr>
                <p:blipFill>
                  <a:blip r:embed="rId13">
                    <a:extLst/>
                  </a:blip>
                  <a:stretch>
                    <a:fillRect/>
                  </a:stretch>
                </p:blipFill>
                <p:spPr>
                  <a:xfrm flipH="1" rot="2940000">
                    <a:off x="41545" y="111668"/>
                    <a:ext cx="436826" cy="309170"/>
                  </a:xfrm>
                  <a:prstGeom prst="rect">
                    <a:avLst/>
                  </a:prstGeom>
                  <a:ln w="12700" cap="flat">
                    <a:noFill/>
                    <a:miter lim="400000"/>
                  </a:ln>
                  <a:effectLst/>
                </p:spPr>
              </p:pic>
            </p:grpSp>
            <p:pic>
              <p:nvPicPr>
                <p:cNvPr id="1245" name="Image" descr="Image"/>
                <p:cNvPicPr>
                  <a:picLocks noChangeAspect="1"/>
                </p:cNvPicPr>
                <p:nvPr/>
              </p:nvPicPr>
              <p:blipFill>
                <a:blip r:embed="rId14">
                  <a:extLst/>
                </a:blip>
                <a:stretch>
                  <a:fillRect/>
                </a:stretch>
              </p:blipFill>
              <p:spPr>
                <a:xfrm rot="1140000">
                  <a:off x="40735" y="50676"/>
                  <a:ext cx="363364" cy="311049"/>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2" name="CONTROL QUESTIONS"/>
          <p:cNvSpPr txBox="1"/>
          <p:nvPr>
            <p:ph type="title"/>
          </p:nvPr>
        </p:nvSpPr>
        <p:spPr>
          <a:prstGeom prst="rect">
            <a:avLst/>
          </a:prstGeom>
        </p:spPr>
        <p:txBody>
          <a:bodyPr/>
          <a:lstStyle>
            <a:lvl1pPr>
              <a:defRPr>
                <a:solidFill>
                  <a:srgbClr val="FFFFFF"/>
                </a:solidFill>
              </a:defRPr>
            </a:lvl1pPr>
          </a:lstStyle>
          <a:p>
            <a:pPr/>
            <a:r>
              <a:t>CONTROL QUESTIONS</a:t>
            </a:r>
          </a:p>
        </p:txBody>
      </p:sp>
      <p:sp>
        <p:nvSpPr>
          <p:cNvPr id="1253" name="Rectangle"/>
          <p:cNvSpPr/>
          <p:nvPr/>
        </p:nvSpPr>
        <p:spPr>
          <a:xfrm>
            <a:off x="905933" y="1676400"/>
            <a:ext cx="11192934" cy="5180080"/>
          </a:xfrm>
          <a:prstGeom prst="rect">
            <a:avLst/>
          </a:prstGeom>
          <a:solidFill>
            <a:srgbClr val="FFFFFF"/>
          </a:solidFill>
          <a:ln w="12700">
            <a:miter lim="400000"/>
          </a:ln>
        </p:spPr>
        <p:txBody>
          <a:bodyPr lIns="50800" tIns="50800" rIns="50800" bIns="50800" anchor="ctr"/>
          <a:lstStyle/>
          <a:p>
            <a:pPr>
              <a:defRPr>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2" name="Image" descr="Image"/>
          <p:cNvPicPr>
            <a:picLocks noChangeAspect="1"/>
          </p:cNvPicPr>
          <p:nvPr/>
        </p:nvPicPr>
        <p:blipFill>
          <a:blip r:embed="rId3">
            <a:extLst/>
          </a:blip>
          <a:stretch>
            <a:fillRect/>
          </a:stretch>
        </p:blipFill>
        <p:spPr>
          <a:xfrm>
            <a:off x="4732396" y="170766"/>
            <a:ext cx="3540010" cy="4547652"/>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62" name="Group"/>
          <p:cNvGrpSpPr/>
          <p:nvPr/>
        </p:nvGrpSpPr>
        <p:grpSpPr>
          <a:xfrm>
            <a:off x="2392084" y="5680704"/>
            <a:ext cx="8220632" cy="1663214"/>
            <a:chOff x="0" y="0"/>
            <a:chExt cx="8220631" cy="1663213"/>
          </a:xfrm>
        </p:grpSpPr>
        <p:pic>
          <p:nvPicPr>
            <p:cNvPr id="1257" name="Image" descr="Image"/>
            <p:cNvPicPr>
              <a:picLocks noChangeAspect="1"/>
            </p:cNvPicPr>
            <p:nvPr/>
          </p:nvPicPr>
          <p:blipFill>
            <a:blip r:embed="rId3">
              <a:extLst/>
            </a:blip>
            <a:stretch>
              <a:fillRect/>
            </a:stretch>
          </p:blipFill>
          <p:spPr>
            <a:xfrm>
              <a:off x="1666923" y="34296"/>
              <a:ext cx="1548532" cy="1594620"/>
            </a:xfrm>
            <a:prstGeom prst="rect">
              <a:avLst/>
            </a:prstGeom>
            <a:ln w="12700" cap="flat">
              <a:noFill/>
              <a:miter lim="400000"/>
            </a:ln>
            <a:effectLst/>
          </p:spPr>
        </p:pic>
        <p:pic>
          <p:nvPicPr>
            <p:cNvPr id="1258" name="Image" descr="Image"/>
            <p:cNvPicPr>
              <a:picLocks noChangeAspect="1"/>
            </p:cNvPicPr>
            <p:nvPr/>
          </p:nvPicPr>
          <p:blipFill>
            <a:blip r:embed="rId4">
              <a:extLst/>
            </a:blip>
            <a:stretch>
              <a:fillRect/>
            </a:stretch>
          </p:blipFill>
          <p:spPr>
            <a:xfrm>
              <a:off x="-1" y="34296"/>
              <a:ext cx="1399534" cy="1594620"/>
            </a:xfrm>
            <a:prstGeom prst="rect">
              <a:avLst/>
            </a:prstGeom>
            <a:ln w="12700" cap="flat">
              <a:noFill/>
              <a:miter lim="400000"/>
            </a:ln>
            <a:effectLst/>
          </p:spPr>
        </p:pic>
        <p:pic>
          <p:nvPicPr>
            <p:cNvPr id="1259" name="Image" descr="Image"/>
            <p:cNvPicPr>
              <a:picLocks noChangeAspect="1"/>
            </p:cNvPicPr>
            <p:nvPr/>
          </p:nvPicPr>
          <p:blipFill>
            <a:blip r:embed="rId5">
              <a:extLst/>
            </a:blip>
            <a:stretch>
              <a:fillRect/>
            </a:stretch>
          </p:blipFill>
          <p:spPr>
            <a:xfrm>
              <a:off x="5261932" y="34296"/>
              <a:ext cx="1254938" cy="1594620"/>
            </a:xfrm>
            <a:prstGeom prst="rect">
              <a:avLst/>
            </a:prstGeom>
            <a:ln w="12700" cap="flat">
              <a:noFill/>
              <a:miter lim="400000"/>
            </a:ln>
            <a:effectLst/>
          </p:spPr>
        </p:pic>
        <p:pic>
          <p:nvPicPr>
            <p:cNvPr id="1260" name="Image" descr="Image"/>
            <p:cNvPicPr>
              <a:picLocks noChangeAspect="1"/>
            </p:cNvPicPr>
            <p:nvPr/>
          </p:nvPicPr>
          <p:blipFill>
            <a:blip r:embed="rId6">
              <a:extLst/>
            </a:blip>
            <a:stretch>
              <a:fillRect/>
            </a:stretch>
          </p:blipFill>
          <p:spPr>
            <a:xfrm>
              <a:off x="6965693" y="61911"/>
              <a:ext cx="1254938" cy="1539391"/>
            </a:xfrm>
            <a:prstGeom prst="rect">
              <a:avLst/>
            </a:prstGeom>
            <a:ln w="12700" cap="flat">
              <a:noFill/>
              <a:miter lim="400000"/>
            </a:ln>
            <a:effectLst/>
          </p:spPr>
        </p:pic>
        <p:pic>
          <p:nvPicPr>
            <p:cNvPr id="1261" name="Image" descr="Image"/>
            <p:cNvPicPr>
              <a:picLocks noChangeAspect="1"/>
            </p:cNvPicPr>
            <p:nvPr/>
          </p:nvPicPr>
          <p:blipFill>
            <a:blip r:embed="rId7">
              <a:extLst/>
            </a:blip>
            <a:stretch>
              <a:fillRect/>
            </a:stretch>
          </p:blipFill>
          <p:spPr>
            <a:xfrm>
              <a:off x="3538927" y="0"/>
              <a:ext cx="1399534" cy="1663214"/>
            </a:xfrm>
            <a:prstGeom prst="rect">
              <a:avLst/>
            </a:prstGeom>
            <a:ln w="12700" cap="flat">
              <a:noFill/>
              <a:miter lim="400000"/>
            </a:ln>
            <a:effectLst/>
          </p:spPr>
        </p:pic>
      </p:grpSp>
      <p:pic>
        <p:nvPicPr>
          <p:cNvPr id="1263" name="Image" descr="Image"/>
          <p:cNvPicPr>
            <a:picLocks noChangeAspect="1"/>
          </p:cNvPicPr>
          <p:nvPr/>
        </p:nvPicPr>
        <p:blipFill>
          <a:blip r:embed="rId8">
            <a:extLst/>
          </a:blip>
          <a:stretch>
            <a:fillRect/>
          </a:stretch>
        </p:blipFill>
        <p:spPr>
          <a:xfrm>
            <a:off x="3127505" y="193659"/>
            <a:ext cx="6749792" cy="4458885"/>
          </a:xfrm>
          <a:prstGeom prst="rect">
            <a:avLst/>
          </a:prstGeom>
          <a:ln w="12700">
            <a:miter lim="400000"/>
          </a:ln>
        </p:spPr>
      </p:pic>
      <p:pic>
        <p:nvPicPr>
          <p:cNvPr id="1264" name="Image" descr="Image"/>
          <p:cNvPicPr>
            <a:picLocks noChangeAspect="1"/>
          </p:cNvPicPr>
          <p:nvPr/>
        </p:nvPicPr>
        <p:blipFill>
          <a:blip r:embed="rId9">
            <a:extLst/>
          </a:blip>
          <a:stretch>
            <a:fillRect/>
          </a:stretch>
        </p:blipFill>
        <p:spPr>
          <a:xfrm>
            <a:off x="5066033" y="986732"/>
            <a:ext cx="2872735" cy="2872738"/>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68" name="Image" descr="Image"/>
          <p:cNvPicPr>
            <a:picLocks noChangeAspect="1"/>
          </p:cNvPicPr>
          <p:nvPr/>
        </p:nvPicPr>
        <p:blipFill>
          <a:blip r:embed="rId3">
            <a:extLst/>
          </a:blip>
          <a:stretch>
            <a:fillRect/>
          </a:stretch>
        </p:blipFill>
        <p:spPr>
          <a:xfrm>
            <a:off x="3127505" y="193659"/>
            <a:ext cx="6749792" cy="4458885"/>
          </a:xfrm>
          <a:prstGeom prst="rect">
            <a:avLst/>
          </a:prstGeom>
          <a:ln w="12700">
            <a:miter lim="400000"/>
          </a:ln>
        </p:spPr>
      </p:pic>
      <p:pic>
        <p:nvPicPr>
          <p:cNvPr id="1269" name="Image" descr="Image"/>
          <p:cNvPicPr>
            <a:picLocks noChangeAspect="1"/>
          </p:cNvPicPr>
          <p:nvPr/>
        </p:nvPicPr>
        <p:blipFill>
          <a:blip r:embed="rId4">
            <a:extLst/>
          </a:blip>
          <a:stretch>
            <a:fillRect/>
          </a:stretch>
        </p:blipFill>
        <p:spPr>
          <a:xfrm>
            <a:off x="5066033" y="986732"/>
            <a:ext cx="2872735" cy="2872738"/>
          </a:xfrm>
          <a:prstGeom prst="rect">
            <a:avLst/>
          </a:prstGeom>
          <a:ln w="12700">
            <a:miter lim="400000"/>
          </a:ln>
        </p:spPr>
      </p:pic>
      <p:grpSp>
        <p:nvGrpSpPr>
          <p:cNvPr id="1293" name="Group"/>
          <p:cNvGrpSpPr/>
          <p:nvPr/>
        </p:nvGrpSpPr>
        <p:grpSpPr>
          <a:xfrm>
            <a:off x="9879023" y="5285479"/>
            <a:ext cx="3102878" cy="4458889"/>
            <a:chOff x="0" y="0"/>
            <a:chExt cx="3102877" cy="4458887"/>
          </a:xfrm>
        </p:grpSpPr>
        <p:grpSp>
          <p:nvGrpSpPr>
            <p:cNvPr id="1274" name="Group"/>
            <p:cNvGrpSpPr/>
            <p:nvPr/>
          </p:nvGrpSpPr>
          <p:grpSpPr>
            <a:xfrm>
              <a:off x="0" y="2460499"/>
              <a:ext cx="1120900" cy="1990227"/>
              <a:chOff x="0" y="0"/>
              <a:chExt cx="1120899" cy="1990225"/>
            </a:xfrm>
          </p:grpSpPr>
          <p:sp>
            <p:nvSpPr>
              <p:cNvPr id="1270" name="Rectangle"/>
              <p:cNvSpPr/>
              <p:nvPr/>
            </p:nvSpPr>
            <p:spPr>
              <a:xfrm>
                <a:off x="0" y="0"/>
                <a:ext cx="1120900"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273" name="Group"/>
              <p:cNvGrpSpPr/>
              <p:nvPr/>
            </p:nvGrpSpPr>
            <p:grpSpPr>
              <a:xfrm>
                <a:off x="162231" y="227251"/>
                <a:ext cx="811178" cy="1650812"/>
                <a:chOff x="-1" y="0"/>
                <a:chExt cx="811176" cy="1650810"/>
              </a:xfrm>
            </p:grpSpPr>
            <p:pic>
              <p:nvPicPr>
                <p:cNvPr id="1271" name="Image" descr="Image"/>
                <p:cNvPicPr>
                  <a:picLocks noChangeAspect="1"/>
                </p:cNvPicPr>
                <p:nvPr/>
              </p:nvPicPr>
              <p:blipFill>
                <a:blip r:embed="rId5">
                  <a:extLst/>
                </a:blip>
                <a:stretch>
                  <a:fillRect/>
                </a:stretch>
              </p:blipFill>
              <p:spPr>
                <a:xfrm>
                  <a:off x="-2" y="730356"/>
                  <a:ext cx="750374" cy="920454"/>
                </a:xfrm>
                <a:prstGeom prst="rect">
                  <a:avLst/>
                </a:prstGeom>
                <a:ln w="12700" cap="flat">
                  <a:noFill/>
                  <a:miter lim="400000"/>
                </a:ln>
                <a:effectLst/>
              </p:spPr>
            </p:pic>
            <p:pic>
              <p:nvPicPr>
                <p:cNvPr id="1272" name="Image" descr="Image"/>
                <p:cNvPicPr>
                  <a:picLocks noChangeAspect="1"/>
                </p:cNvPicPr>
                <p:nvPr/>
              </p:nvPicPr>
              <p:blipFill>
                <a:blip r:embed="rId6">
                  <a:extLst/>
                </a:blip>
                <a:stretch>
                  <a:fillRect/>
                </a:stretch>
              </p:blipFill>
              <p:spPr>
                <a:xfrm>
                  <a:off x="60804" y="-1"/>
                  <a:ext cx="750372" cy="782284"/>
                </a:xfrm>
                <a:prstGeom prst="rect">
                  <a:avLst/>
                </a:prstGeom>
                <a:ln w="12700" cap="flat">
                  <a:noFill/>
                  <a:miter lim="400000"/>
                </a:ln>
                <a:effectLst/>
              </p:spPr>
            </p:pic>
          </p:grpSp>
        </p:grpSp>
        <p:sp>
          <p:nvSpPr>
            <p:cNvPr id="1275" name="Rectangle"/>
            <p:cNvSpPr/>
            <p:nvPr/>
          </p:nvSpPr>
          <p:spPr>
            <a:xfrm>
              <a:off x="1981977" y="0"/>
              <a:ext cx="1120901"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276" name="Rectangle"/>
            <p:cNvSpPr/>
            <p:nvPr/>
          </p:nvSpPr>
          <p:spPr>
            <a:xfrm>
              <a:off x="63500" y="0"/>
              <a:ext cx="1120900"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279" name="Group"/>
            <p:cNvGrpSpPr/>
            <p:nvPr/>
          </p:nvGrpSpPr>
          <p:grpSpPr>
            <a:xfrm>
              <a:off x="2131887" y="57143"/>
              <a:ext cx="739955" cy="1669548"/>
              <a:chOff x="0" y="0"/>
              <a:chExt cx="739954" cy="1669546"/>
            </a:xfrm>
          </p:grpSpPr>
          <p:pic>
            <p:nvPicPr>
              <p:cNvPr id="1277" name="Image" descr="Image"/>
              <p:cNvPicPr>
                <a:picLocks noChangeAspect="1"/>
              </p:cNvPicPr>
              <p:nvPr/>
            </p:nvPicPr>
            <p:blipFill>
              <a:blip r:embed="rId7">
                <a:extLst/>
              </a:blip>
              <a:stretch>
                <a:fillRect/>
              </a:stretch>
            </p:blipFill>
            <p:spPr>
              <a:xfrm>
                <a:off x="-1" y="729304"/>
                <a:ext cx="739955" cy="940243"/>
              </a:xfrm>
              <a:prstGeom prst="rect">
                <a:avLst/>
              </a:prstGeom>
              <a:ln w="12700" cap="flat">
                <a:noFill/>
                <a:miter lim="400000"/>
              </a:ln>
              <a:effectLst/>
            </p:spPr>
          </p:pic>
          <p:pic>
            <p:nvPicPr>
              <p:cNvPr id="1278" name="Image" descr="Image"/>
              <p:cNvPicPr>
                <a:picLocks noChangeAspect="1"/>
              </p:cNvPicPr>
              <p:nvPr/>
            </p:nvPicPr>
            <p:blipFill>
              <a:blip r:embed="rId6">
                <a:extLst/>
              </a:blip>
              <a:stretch>
                <a:fillRect/>
              </a:stretch>
            </p:blipFill>
            <p:spPr>
              <a:xfrm>
                <a:off x="-1" y="0"/>
                <a:ext cx="739955" cy="771424"/>
              </a:xfrm>
              <a:prstGeom prst="rect">
                <a:avLst/>
              </a:prstGeom>
              <a:ln w="12700" cap="flat">
                <a:noFill/>
                <a:miter lim="400000"/>
              </a:ln>
              <a:effectLst/>
            </p:spPr>
          </p:pic>
        </p:grpSp>
        <p:grpSp>
          <p:nvGrpSpPr>
            <p:cNvPr id="1284" name="Group"/>
            <p:cNvGrpSpPr/>
            <p:nvPr/>
          </p:nvGrpSpPr>
          <p:grpSpPr>
            <a:xfrm>
              <a:off x="1979512" y="2468661"/>
              <a:ext cx="1120902" cy="1990227"/>
              <a:chOff x="0" y="0"/>
              <a:chExt cx="1120900" cy="1990225"/>
            </a:xfrm>
          </p:grpSpPr>
          <p:sp>
            <p:nvSpPr>
              <p:cNvPr id="1280" name="Rectangle"/>
              <p:cNvSpPr/>
              <p:nvPr/>
            </p:nvSpPr>
            <p:spPr>
              <a:xfrm>
                <a:off x="0" y="0"/>
                <a:ext cx="1120901"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283" name="Group"/>
              <p:cNvGrpSpPr/>
              <p:nvPr/>
            </p:nvGrpSpPr>
            <p:grpSpPr>
              <a:xfrm>
                <a:off x="154864" y="186404"/>
                <a:ext cx="811176" cy="1690783"/>
                <a:chOff x="0" y="0"/>
                <a:chExt cx="811174" cy="1690781"/>
              </a:xfrm>
            </p:grpSpPr>
            <p:pic>
              <p:nvPicPr>
                <p:cNvPr id="1281" name="Image" descr="Image"/>
                <p:cNvPicPr>
                  <a:picLocks noChangeAspect="1"/>
                </p:cNvPicPr>
                <p:nvPr/>
              </p:nvPicPr>
              <p:blipFill>
                <a:blip r:embed="rId8">
                  <a:extLst/>
                </a:blip>
                <a:stretch>
                  <a:fillRect/>
                </a:stretch>
              </p:blipFill>
              <p:spPr>
                <a:xfrm>
                  <a:off x="0" y="766533"/>
                  <a:ext cx="811175" cy="924248"/>
                </a:xfrm>
                <a:prstGeom prst="rect">
                  <a:avLst/>
                </a:prstGeom>
                <a:ln w="12700" cap="flat">
                  <a:noFill/>
                  <a:miter lim="400000"/>
                </a:ln>
                <a:effectLst/>
              </p:spPr>
            </p:pic>
            <p:pic>
              <p:nvPicPr>
                <p:cNvPr id="1282" name="Image" descr="Image"/>
                <p:cNvPicPr>
                  <a:picLocks noChangeAspect="1"/>
                </p:cNvPicPr>
                <p:nvPr/>
              </p:nvPicPr>
              <p:blipFill>
                <a:blip r:embed="rId6">
                  <a:extLst/>
                </a:blip>
                <a:stretch>
                  <a:fillRect/>
                </a:stretch>
              </p:blipFill>
              <p:spPr>
                <a:xfrm>
                  <a:off x="41904" y="-1"/>
                  <a:ext cx="727367" cy="758302"/>
                </a:xfrm>
                <a:prstGeom prst="rect">
                  <a:avLst/>
                </a:prstGeom>
                <a:ln w="12700" cap="flat">
                  <a:noFill/>
                  <a:miter lim="400000"/>
                </a:ln>
                <a:effectLst/>
              </p:spPr>
            </p:pic>
          </p:grpSp>
        </p:grpSp>
        <p:grpSp>
          <p:nvGrpSpPr>
            <p:cNvPr id="1289" name="Group"/>
            <p:cNvGrpSpPr/>
            <p:nvPr/>
          </p:nvGrpSpPr>
          <p:grpSpPr>
            <a:xfrm>
              <a:off x="1028111" y="1180065"/>
              <a:ext cx="1120905" cy="1990229"/>
              <a:chOff x="0" y="0"/>
              <a:chExt cx="1120904" cy="1990227"/>
            </a:xfrm>
          </p:grpSpPr>
          <p:sp>
            <p:nvSpPr>
              <p:cNvPr id="1285" name="Rectangle"/>
              <p:cNvSpPr/>
              <p:nvPr/>
            </p:nvSpPr>
            <p:spPr>
              <a:xfrm>
                <a:off x="-1" y="-1"/>
                <a:ext cx="1120905" cy="1990229"/>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288" name="Group"/>
              <p:cNvGrpSpPr/>
              <p:nvPr/>
            </p:nvGrpSpPr>
            <p:grpSpPr>
              <a:xfrm>
                <a:off x="88900" y="127337"/>
                <a:ext cx="911863" cy="1615524"/>
                <a:chOff x="0" y="0"/>
                <a:chExt cx="911862" cy="1615523"/>
              </a:xfrm>
            </p:grpSpPr>
            <p:pic>
              <p:nvPicPr>
                <p:cNvPr id="1286" name="Image" descr="Image"/>
                <p:cNvPicPr>
                  <a:picLocks noChangeAspect="1"/>
                </p:cNvPicPr>
                <p:nvPr/>
              </p:nvPicPr>
              <p:blipFill>
                <a:blip r:embed="rId9">
                  <a:extLst/>
                </a:blip>
                <a:stretch>
                  <a:fillRect/>
                </a:stretch>
              </p:blipFill>
              <p:spPr>
                <a:xfrm>
                  <a:off x="-1" y="716736"/>
                  <a:ext cx="872814" cy="898788"/>
                </a:xfrm>
                <a:prstGeom prst="rect">
                  <a:avLst/>
                </a:prstGeom>
                <a:ln w="12700" cap="flat">
                  <a:noFill/>
                  <a:miter lim="400000"/>
                </a:ln>
                <a:effectLst/>
              </p:spPr>
            </p:pic>
            <p:pic>
              <p:nvPicPr>
                <p:cNvPr id="1287" name="Image" descr="Image"/>
                <p:cNvPicPr>
                  <a:picLocks noChangeAspect="1"/>
                </p:cNvPicPr>
                <p:nvPr/>
              </p:nvPicPr>
              <p:blipFill>
                <a:blip r:embed="rId6">
                  <a:extLst/>
                </a:blip>
                <a:stretch>
                  <a:fillRect/>
                </a:stretch>
              </p:blipFill>
              <p:spPr>
                <a:xfrm>
                  <a:off x="184985" y="-1"/>
                  <a:ext cx="726878" cy="757790"/>
                </a:xfrm>
                <a:prstGeom prst="rect">
                  <a:avLst/>
                </a:prstGeom>
                <a:ln w="12700" cap="flat">
                  <a:noFill/>
                  <a:miter lim="400000"/>
                </a:ln>
                <a:effectLst/>
              </p:spPr>
            </p:pic>
          </p:grpSp>
        </p:grpSp>
        <p:grpSp>
          <p:nvGrpSpPr>
            <p:cNvPr id="1292" name="Group"/>
            <p:cNvGrpSpPr/>
            <p:nvPr/>
          </p:nvGrpSpPr>
          <p:grpSpPr>
            <a:xfrm>
              <a:off x="200077" y="48060"/>
              <a:ext cx="847748" cy="1657770"/>
              <a:chOff x="0" y="0"/>
              <a:chExt cx="847746" cy="1657768"/>
            </a:xfrm>
          </p:grpSpPr>
          <p:pic>
            <p:nvPicPr>
              <p:cNvPr id="1290" name="Image" descr="Image"/>
              <p:cNvPicPr>
                <a:picLocks noChangeAspect="1"/>
              </p:cNvPicPr>
              <p:nvPr/>
            </p:nvPicPr>
            <p:blipFill>
              <a:blip r:embed="rId6">
                <a:extLst/>
              </a:blip>
              <a:stretch>
                <a:fillRect/>
              </a:stretch>
            </p:blipFill>
            <p:spPr>
              <a:xfrm>
                <a:off x="-1" y="-1"/>
                <a:ext cx="711336" cy="741588"/>
              </a:xfrm>
              <a:prstGeom prst="rect">
                <a:avLst/>
              </a:prstGeom>
              <a:ln w="12700" cap="flat">
                <a:noFill/>
                <a:miter lim="400000"/>
              </a:ln>
              <a:effectLst/>
            </p:spPr>
          </p:pic>
          <p:pic>
            <p:nvPicPr>
              <p:cNvPr id="1291" name="Image" descr="Image"/>
              <p:cNvPicPr>
                <a:picLocks noChangeAspect="1"/>
              </p:cNvPicPr>
              <p:nvPr/>
            </p:nvPicPr>
            <p:blipFill>
              <a:blip r:embed="rId10">
                <a:extLst/>
              </a:blip>
              <a:stretch>
                <a:fillRect/>
              </a:stretch>
            </p:blipFill>
            <p:spPr>
              <a:xfrm>
                <a:off x="39214" y="696904"/>
                <a:ext cx="808533" cy="960865"/>
              </a:xfrm>
              <a:prstGeom prst="rect">
                <a:avLst/>
              </a:prstGeom>
              <a:ln w="12700" cap="flat">
                <a:noFill/>
                <a:miter lim="400000"/>
              </a:ln>
              <a:effectLst/>
            </p:spPr>
          </p:pic>
        </p:grpSp>
      </p:grpSp>
      <p:grpSp>
        <p:nvGrpSpPr>
          <p:cNvPr id="1323" name="Group"/>
          <p:cNvGrpSpPr/>
          <p:nvPr/>
        </p:nvGrpSpPr>
        <p:grpSpPr>
          <a:xfrm>
            <a:off x="13147" y="5390544"/>
            <a:ext cx="2872739" cy="4350358"/>
            <a:chOff x="0" y="0"/>
            <a:chExt cx="2872737" cy="4350356"/>
          </a:xfrm>
        </p:grpSpPr>
        <p:sp>
          <p:nvSpPr>
            <p:cNvPr id="1294" name="Rectangle"/>
            <p:cNvSpPr/>
            <p:nvPr/>
          </p:nvSpPr>
          <p:spPr>
            <a:xfrm>
              <a:off x="0" y="0"/>
              <a:ext cx="2872738" cy="4350357"/>
            </a:xfrm>
            <a:prstGeom prst="rect">
              <a:avLst/>
            </a:prstGeom>
            <a:solidFill>
              <a:schemeClr val="accent1"/>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297" name="Group"/>
            <p:cNvGrpSpPr/>
            <p:nvPr/>
          </p:nvGrpSpPr>
          <p:grpSpPr>
            <a:xfrm>
              <a:off x="2698" y="1268727"/>
              <a:ext cx="747742" cy="1110222"/>
              <a:chOff x="0" y="-1"/>
              <a:chExt cx="747741" cy="1110220"/>
            </a:xfrm>
          </p:grpSpPr>
          <p:pic>
            <p:nvPicPr>
              <p:cNvPr id="1295" name="Image" descr="Image"/>
              <p:cNvPicPr>
                <a:picLocks noChangeAspect="1"/>
              </p:cNvPicPr>
              <p:nvPr/>
            </p:nvPicPr>
            <p:blipFill>
              <a:blip r:embed="rId9">
                <a:extLst/>
              </a:blip>
              <a:stretch>
                <a:fillRect/>
              </a:stretch>
            </p:blipFill>
            <p:spPr>
              <a:xfrm>
                <a:off x="-1" y="340223"/>
                <a:ext cx="747743" cy="769997"/>
              </a:xfrm>
              <a:prstGeom prst="rect">
                <a:avLst/>
              </a:prstGeom>
              <a:ln w="12700" cap="flat">
                <a:noFill/>
                <a:miter lim="400000"/>
              </a:ln>
              <a:effectLst/>
            </p:spPr>
          </p:pic>
          <p:pic>
            <p:nvPicPr>
              <p:cNvPr id="1296" name="Image" descr="Image"/>
              <p:cNvPicPr>
                <a:picLocks noChangeAspect="1"/>
              </p:cNvPicPr>
              <p:nvPr/>
            </p:nvPicPr>
            <p:blipFill>
              <a:blip r:embed="rId11">
                <a:extLst/>
              </a:blip>
              <a:stretch>
                <a:fillRect/>
              </a:stretch>
            </p:blipFill>
            <p:spPr>
              <a:xfrm rot="20640000">
                <a:off x="197001" y="43269"/>
                <a:ext cx="353739" cy="282989"/>
              </a:xfrm>
              <a:prstGeom prst="rect">
                <a:avLst/>
              </a:prstGeom>
              <a:ln w="12700" cap="flat">
                <a:noFill/>
                <a:miter lim="400000"/>
              </a:ln>
              <a:effectLst/>
            </p:spPr>
          </p:pic>
        </p:grpSp>
        <p:grpSp>
          <p:nvGrpSpPr>
            <p:cNvPr id="1300" name="Group"/>
            <p:cNvGrpSpPr/>
            <p:nvPr/>
          </p:nvGrpSpPr>
          <p:grpSpPr>
            <a:xfrm>
              <a:off x="1957865" y="1082933"/>
              <a:ext cx="912175" cy="1183718"/>
              <a:chOff x="0" y="-1"/>
              <a:chExt cx="912173" cy="1183716"/>
            </a:xfrm>
          </p:grpSpPr>
          <p:pic>
            <p:nvPicPr>
              <p:cNvPr id="1298" name="Image" descr="Image"/>
              <p:cNvPicPr>
                <a:picLocks noChangeAspect="1"/>
              </p:cNvPicPr>
              <p:nvPr/>
            </p:nvPicPr>
            <p:blipFill>
              <a:blip r:embed="rId8">
                <a:extLst/>
              </a:blip>
              <a:stretch>
                <a:fillRect/>
              </a:stretch>
            </p:blipFill>
            <p:spPr>
              <a:xfrm>
                <a:off x="164450" y="331764"/>
                <a:ext cx="747724" cy="851952"/>
              </a:xfrm>
              <a:prstGeom prst="rect">
                <a:avLst/>
              </a:prstGeom>
              <a:ln w="12700" cap="flat">
                <a:noFill/>
                <a:miter lim="400000"/>
              </a:ln>
              <a:effectLst/>
            </p:spPr>
          </p:pic>
          <p:pic>
            <p:nvPicPr>
              <p:cNvPr id="1299" name="Image" descr="Image"/>
              <p:cNvPicPr>
                <a:picLocks noChangeAspect="1"/>
              </p:cNvPicPr>
              <p:nvPr/>
            </p:nvPicPr>
            <p:blipFill>
              <a:blip r:embed="rId11">
                <a:extLst/>
              </a:blip>
              <a:stretch>
                <a:fillRect/>
              </a:stretch>
            </p:blipFill>
            <p:spPr>
              <a:xfrm flipH="1" rot="840000">
                <a:off x="28976" y="38584"/>
                <a:ext cx="353736" cy="282989"/>
              </a:xfrm>
              <a:prstGeom prst="rect">
                <a:avLst/>
              </a:prstGeom>
              <a:ln w="12700" cap="flat">
                <a:noFill/>
                <a:miter lim="400000"/>
              </a:ln>
              <a:effectLst/>
            </p:spPr>
          </p:pic>
        </p:grpSp>
        <p:pic>
          <p:nvPicPr>
            <p:cNvPr id="1301" name="Image" descr="Image"/>
            <p:cNvPicPr>
              <a:picLocks noChangeAspect="1"/>
            </p:cNvPicPr>
            <p:nvPr/>
          </p:nvPicPr>
          <p:blipFill>
            <a:blip r:embed="rId12">
              <a:extLst/>
            </a:blip>
            <a:stretch>
              <a:fillRect/>
            </a:stretch>
          </p:blipFill>
          <p:spPr>
            <a:xfrm>
              <a:off x="441588" y="337539"/>
              <a:ext cx="1617041" cy="1227939"/>
            </a:xfrm>
            <a:prstGeom prst="rect">
              <a:avLst/>
            </a:prstGeom>
            <a:ln w="12700" cap="flat">
              <a:noFill/>
              <a:miter lim="400000"/>
            </a:ln>
            <a:effectLst/>
          </p:spPr>
        </p:pic>
        <p:grpSp>
          <p:nvGrpSpPr>
            <p:cNvPr id="1308" name="Group"/>
            <p:cNvGrpSpPr/>
            <p:nvPr/>
          </p:nvGrpSpPr>
          <p:grpSpPr>
            <a:xfrm>
              <a:off x="221634" y="1503164"/>
              <a:ext cx="966988" cy="1967868"/>
              <a:chOff x="0" y="-1"/>
              <a:chExt cx="966986" cy="1967867"/>
            </a:xfrm>
          </p:grpSpPr>
          <p:pic>
            <p:nvPicPr>
              <p:cNvPr id="1302" name="Image" descr="Image"/>
              <p:cNvPicPr>
                <a:picLocks noChangeAspect="1"/>
              </p:cNvPicPr>
              <p:nvPr/>
            </p:nvPicPr>
            <p:blipFill>
              <a:blip r:embed="rId10">
                <a:extLst/>
              </a:blip>
              <a:stretch>
                <a:fillRect/>
              </a:stretch>
            </p:blipFill>
            <p:spPr>
              <a:xfrm>
                <a:off x="-1" y="1079270"/>
                <a:ext cx="747723" cy="888596"/>
              </a:xfrm>
              <a:prstGeom prst="rect">
                <a:avLst/>
              </a:prstGeom>
              <a:ln w="12700" cap="flat">
                <a:noFill/>
                <a:miter lim="400000"/>
              </a:ln>
              <a:effectLst/>
            </p:spPr>
          </p:pic>
          <p:grpSp>
            <p:nvGrpSpPr>
              <p:cNvPr id="1307" name="Group"/>
              <p:cNvGrpSpPr/>
              <p:nvPr/>
            </p:nvGrpSpPr>
            <p:grpSpPr>
              <a:xfrm>
                <a:off x="403371" y="-2"/>
                <a:ext cx="563616" cy="1106354"/>
                <a:chOff x="-1" y="0"/>
                <a:chExt cx="563615" cy="1106353"/>
              </a:xfrm>
            </p:grpSpPr>
            <p:grpSp>
              <p:nvGrpSpPr>
                <p:cNvPr id="1305" name="Group"/>
                <p:cNvGrpSpPr/>
                <p:nvPr/>
              </p:nvGrpSpPr>
              <p:grpSpPr>
                <a:xfrm>
                  <a:off x="-2" y="294443"/>
                  <a:ext cx="563616" cy="811910"/>
                  <a:chOff x="0" y="0"/>
                  <a:chExt cx="563615" cy="811909"/>
                </a:xfrm>
              </p:grpSpPr>
              <p:pic>
                <p:nvPicPr>
                  <p:cNvPr id="1303" name="Image" descr="Image"/>
                  <p:cNvPicPr>
                    <a:picLocks noChangeAspect="1"/>
                  </p:cNvPicPr>
                  <p:nvPr/>
                </p:nvPicPr>
                <p:blipFill>
                  <a:blip r:embed="rId13">
                    <a:extLst/>
                  </a:blip>
                  <a:stretch>
                    <a:fillRect/>
                  </a:stretch>
                </p:blipFill>
                <p:spPr>
                  <a:xfrm rot="19980000">
                    <a:off x="42323" y="498860"/>
                    <a:ext cx="301230" cy="258774"/>
                  </a:xfrm>
                  <a:prstGeom prst="rect">
                    <a:avLst/>
                  </a:prstGeom>
                  <a:ln w="12700" cap="flat">
                    <a:noFill/>
                    <a:miter lim="400000"/>
                  </a:ln>
                  <a:effectLst/>
                </p:spPr>
              </p:pic>
              <p:pic>
                <p:nvPicPr>
                  <p:cNvPr id="1304" name="Image" descr="Image"/>
                  <p:cNvPicPr>
                    <a:picLocks noChangeAspect="1"/>
                  </p:cNvPicPr>
                  <p:nvPr/>
                </p:nvPicPr>
                <p:blipFill>
                  <a:blip r:embed="rId14">
                    <a:extLst/>
                  </a:blip>
                  <a:stretch>
                    <a:fillRect/>
                  </a:stretch>
                </p:blipFill>
                <p:spPr>
                  <a:xfrm rot="19380000">
                    <a:off x="77737" y="100315"/>
                    <a:ext cx="436827" cy="309170"/>
                  </a:xfrm>
                  <a:prstGeom prst="rect">
                    <a:avLst/>
                  </a:prstGeom>
                  <a:ln w="12700" cap="flat">
                    <a:noFill/>
                    <a:miter lim="400000"/>
                  </a:ln>
                  <a:effectLst/>
                </p:spPr>
              </p:pic>
            </p:grpSp>
            <p:pic>
              <p:nvPicPr>
                <p:cNvPr id="1306" name="Image" descr="Image"/>
                <p:cNvPicPr>
                  <a:picLocks noChangeAspect="1"/>
                </p:cNvPicPr>
                <p:nvPr/>
              </p:nvPicPr>
              <p:blipFill>
                <a:blip r:embed="rId15">
                  <a:extLst/>
                </a:blip>
                <a:stretch>
                  <a:fillRect/>
                </a:stretch>
              </p:blipFill>
              <p:spPr>
                <a:xfrm rot="21180000">
                  <a:off x="178535" y="20981"/>
                  <a:ext cx="363362" cy="311050"/>
                </a:xfrm>
                <a:prstGeom prst="rect">
                  <a:avLst/>
                </a:prstGeom>
                <a:ln w="12700" cap="flat">
                  <a:noFill/>
                  <a:miter lim="400000"/>
                </a:ln>
                <a:effectLst/>
              </p:spPr>
            </p:pic>
          </p:grpSp>
        </p:grpSp>
        <p:grpSp>
          <p:nvGrpSpPr>
            <p:cNvPr id="1315" name="Group"/>
            <p:cNvGrpSpPr/>
            <p:nvPr/>
          </p:nvGrpSpPr>
          <p:grpSpPr>
            <a:xfrm>
              <a:off x="1510168" y="1514330"/>
              <a:ext cx="1169891" cy="1987459"/>
              <a:chOff x="-1" y="-1"/>
              <a:chExt cx="1169889" cy="1987458"/>
            </a:xfrm>
          </p:grpSpPr>
          <p:pic>
            <p:nvPicPr>
              <p:cNvPr id="1309" name="Image" descr="Image"/>
              <p:cNvPicPr>
                <a:picLocks noChangeAspect="1"/>
              </p:cNvPicPr>
              <p:nvPr/>
            </p:nvPicPr>
            <p:blipFill>
              <a:blip r:embed="rId7">
                <a:extLst/>
              </a:blip>
              <a:stretch>
                <a:fillRect/>
              </a:stretch>
            </p:blipFill>
            <p:spPr>
              <a:xfrm>
                <a:off x="422165" y="1037345"/>
                <a:ext cx="747724" cy="950112"/>
              </a:xfrm>
              <a:prstGeom prst="rect">
                <a:avLst/>
              </a:prstGeom>
              <a:ln w="12700" cap="flat">
                <a:noFill/>
                <a:miter lim="400000"/>
              </a:ln>
              <a:effectLst/>
            </p:spPr>
          </p:pic>
          <p:grpSp>
            <p:nvGrpSpPr>
              <p:cNvPr id="1314" name="Group"/>
              <p:cNvGrpSpPr/>
              <p:nvPr/>
            </p:nvGrpSpPr>
            <p:grpSpPr>
              <a:xfrm>
                <a:off x="-2" y="-2"/>
                <a:ext cx="659096" cy="1088632"/>
                <a:chOff x="0" y="0"/>
                <a:chExt cx="659094" cy="1088631"/>
              </a:xfrm>
            </p:grpSpPr>
            <p:grpSp>
              <p:nvGrpSpPr>
                <p:cNvPr id="1312" name="Group"/>
                <p:cNvGrpSpPr/>
                <p:nvPr/>
              </p:nvGrpSpPr>
              <p:grpSpPr>
                <a:xfrm>
                  <a:off x="78748" y="291444"/>
                  <a:ext cx="580347" cy="797187"/>
                  <a:chOff x="0" y="-1"/>
                  <a:chExt cx="580345" cy="797186"/>
                </a:xfrm>
              </p:grpSpPr>
              <p:pic>
                <p:nvPicPr>
                  <p:cNvPr id="1310" name="Image" descr="Image"/>
                  <p:cNvPicPr>
                    <a:picLocks noChangeAspect="1"/>
                  </p:cNvPicPr>
                  <p:nvPr/>
                </p:nvPicPr>
                <p:blipFill>
                  <a:blip r:embed="rId13">
                    <a:extLst/>
                  </a:blip>
                  <a:stretch>
                    <a:fillRect/>
                  </a:stretch>
                </p:blipFill>
                <p:spPr>
                  <a:xfrm flipH="1" rot="1440000">
                    <a:off x="239510" y="488337"/>
                    <a:ext cx="301230" cy="258774"/>
                  </a:xfrm>
                  <a:prstGeom prst="rect">
                    <a:avLst/>
                  </a:prstGeom>
                  <a:ln w="12700" cap="flat">
                    <a:noFill/>
                    <a:miter lim="400000"/>
                  </a:ln>
                  <a:effectLst/>
                </p:spPr>
              </p:pic>
              <p:pic>
                <p:nvPicPr>
                  <p:cNvPr id="1311" name="Image" descr="Image"/>
                  <p:cNvPicPr>
                    <a:picLocks noChangeAspect="1"/>
                  </p:cNvPicPr>
                  <p:nvPr/>
                </p:nvPicPr>
                <p:blipFill>
                  <a:blip r:embed="rId14">
                    <a:extLst/>
                  </a:blip>
                  <a:stretch>
                    <a:fillRect/>
                  </a:stretch>
                </p:blipFill>
                <p:spPr>
                  <a:xfrm flipH="1" rot="2040000">
                    <a:off x="49101" y="95705"/>
                    <a:ext cx="436828" cy="309170"/>
                  </a:xfrm>
                  <a:prstGeom prst="rect">
                    <a:avLst/>
                  </a:prstGeom>
                  <a:ln w="12700" cap="flat">
                    <a:noFill/>
                    <a:miter lim="400000"/>
                  </a:ln>
                  <a:effectLst/>
                </p:spPr>
              </p:pic>
            </p:grpSp>
            <p:pic>
              <p:nvPicPr>
                <p:cNvPr id="1313" name="Image" descr="Image"/>
                <p:cNvPicPr>
                  <a:picLocks noChangeAspect="1"/>
                </p:cNvPicPr>
                <p:nvPr/>
              </p:nvPicPr>
              <p:blipFill>
                <a:blip r:embed="rId15">
                  <a:extLst/>
                </a:blip>
                <a:stretch>
                  <a:fillRect/>
                </a:stretch>
              </p:blipFill>
              <p:spPr>
                <a:xfrm rot="240000">
                  <a:off x="10406" y="12294"/>
                  <a:ext cx="363363" cy="311050"/>
                </a:xfrm>
                <a:prstGeom prst="rect">
                  <a:avLst/>
                </a:prstGeom>
                <a:ln w="12700" cap="flat">
                  <a:noFill/>
                  <a:miter lim="400000"/>
                </a:ln>
                <a:effectLst/>
              </p:spPr>
            </p:pic>
          </p:grpSp>
        </p:grpSp>
        <p:grpSp>
          <p:nvGrpSpPr>
            <p:cNvPr id="1322" name="Group"/>
            <p:cNvGrpSpPr/>
            <p:nvPr/>
          </p:nvGrpSpPr>
          <p:grpSpPr>
            <a:xfrm>
              <a:off x="1062517" y="1653857"/>
              <a:ext cx="747723" cy="2159653"/>
              <a:chOff x="0" y="0"/>
              <a:chExt cx="747721" cy="2159652"/>
            </a:xfrm>
          </p:grpSpPr>
          <p:pic>
            <p:nvPicPr>
              <p:cNvPr id="1316" name="Image" descr="Image"/>
              <p:cNvPicPr>
                <a:picLocks noChangeAspect="1"/>
              </p:cNvPicPr>
              <p:nvPr/>
            </p:nvPicPr>
            <p:blipFill>
              <a:blip r:embed="rId5">
                <a:extLst/>
              </a:blip>
              <a:stretch>
                <a:fillRect/>
              </a:stretch>
            </p:blipFill>
            <p:spPr>
              <a:xfrm>
                <a:off x="0" y="1242448"/>
                <a:ext cx="747723" cy="917205"/>
              </a:xfrm>
              <a:prstGeom prst="rect">
                <a:avLst/>
              </a:prstGeom>
              <a:ln w="12700" cap="flat">
                <a:noFill/>
                <a:miter lim="400000"/>
              </a:ln>
              <a:effectLst/>
            </p:spPr>
          </p:pic>
          <p:grpSp>
            <p:nvGrpSpPr>
              <p:cNvPr id="1321" name="Group"/>
              <p:cNvGrpSpPr/>
              <p:nvPr/>
            </p:nvGrpSpPr>
            <p:grpSpPr>
              <a:xfrm>
                <a:off x="76389" y="-1"/>
                <a:ext cx="534523" cy="1189265"/>
                <a:chOff x="0" y="0"/>
                <a:chExt cx="534521" cy="1189264"/>
              </a:xfrm>
            </p:grpSpPr>
            <p:grpSp>
              <p:nvGrpSpPr>
                <p:cNvPr id="1319" name="Group"/>
                <p:cNvGrpSpPr/>
                <p:nvPr/>
              </p:nvGrpSpPr>
              <p:grpSpPr>
                <a:xfrm>
                  <a:off x="14605" y="341025"/>
                  <a:ext cx="519917" cy="848239"/>
                  <a:chOff x="0" y="-1"/>
                  <a:chExt cx="519915" cy="848238"/>
                </a:xfrm>
              </p:grpSpPr>
              <p:pic>
                <p:nvPicPr>
                  <p:cNvPr id="1317" name="Image" descr="Image"/>
                  <p:cNvPicPr>
                    <a:picLocks noChangeAspect="1"/>
                  </p:cNvPicPr>
                  <p:nvPr/>
                </p:nvPicPr>
                <p:blipFill>
                  <a:blip r:embed="rId13">
                    <a:extLst/>
                  </a:blip>
                  <a:stretch>
                    <a:fillRect/>
                  </a:stretch>
                </p:blipFill>
                <p:spPr>
                  <a:xfrm flipH="1" rot="2340000">
                    <a:off x="132676" y="523514"/>
                    <a:ext cx="301231" cy="258773"/>
                  </a:xfrm>
                  <a:prstGeom prst="rect">
                    <a:avLst/>
                  </a:prstGeom>
                  <a:ln w="12700" cap="flat">
                    <a:noFill/>
                    <a:miter lim="400000"/>
                  </a:ln>
                  <a:effectLst/>
                </p:spPr>
              </p:pic>
              <p:pic>
                <p:nvPicPr>
                  <p:cNvPr id="1318" name="Image" descr="Image"/>
                  <p:cNvPicPr>
                    <a:picLocks noChangeAspect="1"/>
                  </p:cNvPicPr>
                  <p:nvPr/>
                </p:nvPicPr>
                <p:blipFill>
                  <a:blip r:embed="rId14">
                    <a:extLst/>
                  </a:blip>
                  <a:stretch>
                    <a:fillRect/>
                  </a:stretch>
                </p:blipFill>
                <p:spPr>
                  <a:xfrm flipH="1" rot="2940000">
                    <a:off x="41545" y="111668"/>
                    <a:ext cx="436826" cy="309170"/>
                  </a:xfrm>
                  <a:prstGeom prst="rect">
                    <a:avLst/>
                  </a:prstGeom>
                  <a:ln w="12700" cap="flat">
                    <a:noFill/>
                    <a:miter lim="400000"/>
                  </a:ln>
                  <a:effectLst/>
                </p:spPr>
              </p:pic>
            </p:grpSp>
            <p:pic>
              <p:nvPicPr>
                <p:cNvPr id="1320" name="Image" descr="Image"/>
                <p:cNvPicPr>
                  <a:picLocks noChangeAspect="1"/>
                </p:cNvPicPr>
                <p:nvPr/>
              </p:nvPicPr>
              <p:blipFill>
                <a:blip r:embed="rId15">
                  <a:extLst/>
                </a:blip>
                <a:stretch>
                  <a:fillRect/>
                </a:stretch>
              </p:blipFill>
              <p:spPr>
                <a:xfrm rot="1140000">
                  <a:off x="40735" y="50676"/>
                  <a:ext cx="363364" cy="311049"/>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32" name="Group"/>
          <p:cNvGrpSpPr/>
          <p:nvPr/>
        </p:nvGrpSpPr>
        <p:grpSpPr>
          <a:xfrm>
            <a:off x="2392084" y="5680704"/>
            <a:ext cx="8220632" cy="1663214"/>
            <a:chOff x="0" y="0"/>
            <a:chExt cx="8220631" cy="1663213"/>
          </a:xfrm>
        </p:grpSpPr>
        <p:pic>
          <p:nvPicPr>
            <p:cNvPr id="1327" name="Image" descr="Image"/>
            <p:cNvPicPr>
              <a:picLocks noChangeAspect="1"/>
            </p:cNvPicPr>
            <p:nvPr/>
          </p:nvPicPr>
          <p:blipFill>
            <a:blip r:embed="rId3">
              <a:extLst/>
            </a:blip>
            <a:stretch>
              <a:fillRect/>
            </a:stretch>
          </p:blipFill>
          <p:spPr>
            <a:xfrm>
              <a:off x="1666923" y="34296"/>
              <a:ext cx="1548532" cy="1594620"/>
            </a:xfrm>
            <a:prstGeom prst="rect">
              <a:avLst/>
            </a:prstGeom>
            <a:ln w="12700" cap="flat">
              <a:noFill/>
              <a:miter lim="400000"/>
            </a:ln>
            <a:effectLst/>
          </p:spPr>
        </p:pic>
        <p:pic>
          <p:nvPicPr>
            <p:cNvPr id="1328" name="Image" descr="Image"/>
            <p:cNvPicPr>
              <a:picLocks noChangeAspect="1"/>
            </p:cNvPicPr>
            <p:nvPr/>
          </p:nvPicPr>
          <p:blipFill>
            <a:blip r:embed="rId4">
              <a:extLst/>
            </a:blip>
            <a:stretch>
              <a:fillRect/>
            </a:stretch>
          </p:blipFill>
          <p:spPr>
            <a:xfrm>
              <a:off x="-1" y="34296"/>
              <a:ext cx="1399534" cy="1594620"/>
            </a:xfrm>
            <a:prstGeom prst="rect">
              <a:avLst/>
            </a:prstGeom>
            <a:ln w="12700" cap="flat">
              <a:noFill/>
              <a:miter lim="400000"/>
            </a:ln>
            <a:effectLst/>
          </p:spPr>
        </p:pic>
        <p:pic>
          <p:nvPicPr>
            <p:cNvPr id="1329" name="Image" descr="Image"/>
            <p:cNvPicPr>
              <a:picLocks noChangeAspect="1"/>
            </p:cNvPicPr>
            <p:nvPr/>
          </p:nvPicPr>
          <p:blipFill>
            <a:blip r:embed="rId5">
              <a:extLst/>
            </a:blip>
            <a:stretch>
              <a:fillRect/>
            </a:stretch>
          </p:blipFill>
          <p:spPr>
            <a:xfrm>
              <a:off x="5261932" y="34296"/>
              <a:ext cx="1254938" cy="1594620"/>
            </a:xfrm>
            <a:prstGeom prst="rect">
              <a:avLst/>
            </a:prstGeom>
            <a:ln w="12700" cap="flat">
              <a:noFill/>
              <a:miter lim="400000"/>
            </a:ln>
            <a:effectLst/>
          </p:spPr>
        </p:pic>
        <p:pic>
          <p:nvPicPr>
            <p:cNvPr id="1330" name="Image" descr="Image"/>
            <p:cNvPicPr>
              <a:picLocks noChangeAspect="1"/>
            </p:cNvPicPr>
            <p:nvPr/>
          </p:nvPicPr>
          <p:blipFill>
            <a:blip r:embed="rId6">
              <a:extLst/>
            </a:blip>
            <a:stretch>
              <a:fillRect/>
            </a:stretch>
          </p:blipFill>
          <p:spPr>
            <a:xfrm>
              <a:off x="6965693" y="61911"/>
              <a:ext cx="1254938" cy="1539391"/>
            </a:xfrm>
            <a:prstGeom prst="rect">
              <a:avLst/>
            </a:prstGeom>
            <a:ln w="12700" cap="flat">
              <a:noFill/>
              <a:miter lim="400000"/>
            </a:ln>
            <a:effectLst/>
          </p:spPr>
        </p:pic>
        <p:pic>
          <p:nvPicPr>
            <p:cNvPr id="1331" name="Image" descr="Image"/>
            <p:cNvPicPr>
              <a:picLocks noChangeAspect="1"/>
            </p:cNvPicPr>
            <p:nvPr/>
          </p:nvPicPr>
          <p:blipFill>
            <a:blip r:embed="rId7">
              <a:extLst/>
            </a:blip>
            <a:stretch>
              <a:fillRect/>
            </a:stretch>
          </p:blipFill>
          <p:spPr>
            <a:xfrm>
              <a:off x="3538927" y="0"/>
              <a:ext cx="1399534" cy="1663214"/>
            </a:xfrm>
            <a:prstGeom prst="rect">
              <a:avLst/>
            </a:prstGeom>
            <a:ln w="12700" cap="flat">
              <a:noFill/>
              <a:miter lim="400000"/>
            </a:ln>
            <a:effectLst/>
          </p:spPr>
        </p:pic>
      </p:grpSp>
      <p:pic>
        <p:nvPicPr>
          <p:cNvPr id="1333" name="Image" descr="Image"/>
          <p:cNvPicPr>
            <a:picLocks noChangeAspect="1"/>
          </p:cNvPicPr>
          <p:nvPr/>
        </p:nvPicPr>
        <p:blipFill>
          <a:blip r:embed="rId8">
            <a:extLst/>
          </a:blip>
          <a:stretch>
            <a:fillRect/>
          </a:stretch>
        </p:blipFill>
        <p:spPr>
          <a:xfrm>
            <a:off x="3127505" y="193659"/>
            <a:ext cx="6749792" cy="4458885"/>
          </a:xfrm>
          <a:prstGeom prst="rect">
            <a:avLst/>
          </a:prstGeom>
          <a:ln w="12700">
            <a:miter lim="400000"/>
          </a:ln>
        </p:spPr>
      </p:pic>
      <p:pic>
        <p:nvPicPr>
          <p:cNvPr id="1334" name="Image" descr="Image"/>
          <p:cNvPicPr>
            <a:picLocks noChangeAspect="1"/>
          </p:cNvPicPr>
          <p:nvPr/>
        </p:nvPicPr>
        <p:blipFill>
          <a:blip r:embed="rId9">
            <a:extLst/>
          </a:blip>
          <a:stretch>
            <a:fillRect/>
          </a:stretch>
        </p:blipFill>
        <p:spPr>
          <a:xfrm>
            <a:off x="5066033" y="986732"/>
            <a:ext cx="2872735" cy="2872738"/>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59" name="Group"/>
          <p:cNvGrpSpPr/>
          <p:nvPr/>
        </p:nvGrpSpPr>
        <p:grpSpPr>
          <a:xfrm>
            <a:off x="9993323" y="5348980"/>
            <a:ext cx="3102878" cy="4458888"/>
            <a:chOff x="0" y="0"/>
            <a:chExt cx="3102877" cy="4458887"/>
          </a:xfrm>
        </p:grpSpPr>
        <p:sp>
          <p:nvSpPr>
            <p:cNvPr id="1338" name="Rectangle"/>
            <p:cNvSpPr/>
            <p:nvPr/>
          </p:nvSpPr>
          <p:spPr>
            <a:xfrm>
              <a:off x="1981977" y="-1"/>
              <a:ext cx="1120901" cy="1990227"/>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339" name="Rectangle"/>
            <p:cNvSpPr/>
            <p:nvPr/>
          </p:nvSpPr>
          <p:spPr>
            <a:xfrm>
              <a:off x="1941412" y="2468661"/>
              <a:ext cx="1120902" cy="1990227"/>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340" name="Rectangle"/>
            <p:cNvSpPr/>
            <p:nvPr/>
          </p:nvSpPr>
          <p:spPr>
            <a:xfrm>
              <a:off x="-1" y="2447800"/>
              <a:ext cx="1120900" cy="1990227"/>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341" name="Rectangle"/>
            <p:cNvSpPr/>
            <p:nvPr/>
          </p:nvSpPr>
          <p:spPr>
            <a:xfrm>
              <a:off x="63499" y="-1"/>
              <a:ext cx="1120900" cy="1990227"/>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344" name="Group"/>
            <p:cNvGrpSpPr/>
            <p:nvPr/>
          </p:nvGrpSpPr>
          <p:grpSpPr>
            <a:xfrm>
              <a:off x="2131887" y="57143"/>
              <a:ext cx="739956" cy="1669548"/>
              <a:chOff x="0" y="0"/>
              <a:chExt cx="739954" cy="1669546"/>
            </a:xfrm>
          </p:grpSpPr>
          <p:pic>
            <p:nvPicPr>
              <p:cNvPr id="1342" name="Image" descr="Image"/>
              <p:cNvPicPr>
                <a:picLocks noChangeAspect="1"/>
              </p:cNvPicPr>
              <p:nvPr/>
            </p:nvPicPr>
            <p:blipFill>
              <a:blip r:embed="rId3">
                <a:extLst/>
              </a:blip>
              <a:stretch>
                <a:fillRect/>
              </a:stretch>
            </p:blipFill>
            <p:spPr>
              <a:xfrm>
                <a:off x="-1" y="729304"/>
                <a:ext cx="739955" cy="940243"/>
              </a:xfrm>
              <a:prstGeom prst="rect">
                <a:avLst/>
              </a:prstGeom>
              <a:ln w="12700" cap="flat">
                <a:noFill/>
                <a:miter lim="400000"/>
              </a:ln>
              <a:effectLst/>
            </p:spPr>
          </p:pic>
          <p:pic>
            <p:nvPicPr>
              <p:cNvPr id="1343" name="Image" descr="Image"/>
              <p:cNvPicPr>
                <a:picLocks noChangeAspect="1"/>
              </p:cNvPicPr>
              <p:nvPr/>
            </p:nvPicPr>
            <p:blipFill>
              <a:blip r:embed="rId4">
                <a:extLst/>
              </a:blip>
              <a:stretch>
                <a:fillRect/>
              </a:stretch>
            </p:blipFill>
            <p:spPr>
              <a:xfrm>
                <a:off x="-1" y="0"/>
                <a:ext cx="739955" cy="771424"/>
              </a:xfrm>
              <a:prstGeom prst="rect">
                <a:avLst/>
              </a:prstGeom>
              <a:ln w="12700" cap="flat">
                <a:noFill/>
                <a:miter lim="400000"/>
              </a:ln>
              <a:effectLst/>
            </p:spPr>
          </p:pic>
        </p:grpSp>
        <p:grpSp>
          <p:nvGrpSpPr>
            <p:cNvPr id="1347" name="Group"/>
            <p:cNvGrpSpPr/>
            <p:nvPr/>
          </p:nvGrpSpPr>
          <p:grpSpPr>
            <a:xfrm>
              <a:off x="2096277" y="2655066"/>
              <a:ext cx="811175" cy="1690782"/>
              <a:chOff x="0" y="0"/>
              <a:chExt cx="811174" cy="1690781"/>
            </a:xfrm>
          </p:grpSpPr>
          <p:pic>
            <p:nvPicPr>
              <p:cNvPr id="1345" name="Image" descr="Image"/>
              <p:cNvPicPr>
                <a:picLocks noChangeAspect="1"/>
              </p:cNvPicPr>
              <p:nvPr/>
            </p:nvPicPr>
            <p:blipFill>
              <a:blip r:embed="rId5">
                <a:extLst/>
              </a:blip>
              <a:stretch>
                <a:fillRect/>
              </a:stretch>
            </p:blipFill>
            <p:spPr>
              <a:xfrm>
                <a:off x="0" y="766533"/>
                <a:ext cx="811175" cy="924248"/>
              </a:xfrm>
              <a:prstGeom prst="rect">
                <a:avLst/>
              </a:prstGeom>
              <a:ln w="12700" cap="flat">
                <a:noFill/>
                <a:miter lim="400000"/>
              </a:ln>
              <a:effectLst/>
            </p:spPr>
          </p:pic>
          <p:pic>
            <p:nvPicPr>
              <p:cNvPr id="1346" name="Image" descr="Image"/>
              <p:cNvPicPr>
                <a:picLocks noChangeAspect="1"/>
              </p:cNvPicPr>
              <p:nvPr/>
            </p:nvPicPr>
            <p:blipFill>
              <a:blip r:embed="rId4">
                <a:extLst/>
              </a:blip>
              <a:stretch>
                <a:fillRect/>
              </a:stretch>
            </p:blipFill>
            <p:spPr>
              <a:xfrm>
                <a:off x="41904" y="-1"/>
                <a:ext cx="727367" cy="758302"/>
              </a:xfrm>
              <a:prstGeom prst="rect">
                <a:avLst/>
              </a:prstGeom>
              <a:ln w="12700" cap="flat">
                <a:noFill/>
                <a:miter lim="400000"/>
              </a:ln>
              <a:effectLst/>
            </p:spPr>
          </p:pic>
        </p:grpSp>
        <p:grpSp>
          <p:nvGrpSpPr>
            <p:cNvPr id="1352" name="Group"/>
            <p:cNvGrpSpPr/>
            <p:nvPr/>
          </p:nvGrpSpPr>
          <p:grpSpPr>
            <a:xfrm>
              <a:off x="1028111" y="1180065"/>
              <a:ext cx="1120905" cy="1990229"/>
              <a:chOff x="0" y="0"/>
              <a:chExt cx="1120904" cy="1990227"/>
            </a:xfrm>
          </p:grpSpPr>
          <p:sp>
            <p:nvSpPr>
              <p:cNvPr id="1348" name="Rectangle"/>
              <p:cNvSpPr/>
              <p:nvPr/>
            </p:nvSpPr>
            <p:spPr>
              <a:xfrm>
                <a:off x="-1" y="-1"/>
                <a:ext cx="1120905" cy="1990229"/>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351" name="Group"/>
              <p:cNvGrpSpPr/>
              <p:nvPr/>
            </p:nvGrpSpPr>
            <p:grpSpPr>
              <a:xfrm>
                <a:off x="88900" y="127337"/>
                <a:ext cx="911863" cy="1615524"/>
                <a:chOff x="0" y="0"/>
                <a:chExt cx="911862" cy="1615523"/>
              </a:xfrm>
            </p:grpSpPr>
            <p:pic>
              <p:nvPicPr>
                <p:cNvPr id="1349" name="Image" descr="Image"/>
                <p:cNvPicPr>
                  <a:picLocks noChangeAspect="1"/>
                </p:cNvPicPr>
                <p:nvPr/>
              </p:nvPicPr>
              <p:blipFill>
                <a:blip r:embed="rId6">
                  <a:extLst/>
                </a:blip>
                <a:stretch>
                  <a:fillRect/>
                </a:stretch>
              </p:blipFill>
              <p:spPr>
                <a:xfrm>
                  <a:off x="-1" y="716736"/>
                  <a:ext cx="872814" cy="898788"/>
                </a:xfrm>
                <a:prstGeom prst="rect">
                  <a:avLst/>
                </a:prstGeom>
                <a:ln w="12700" cap="flat">
                  <a:noFill/>
                  <a:miter lim="400000"/>
                </a:ln>
                <a:effectLst/>
              </p:spPr>
            </p:pic>
            <p:pic>
              <p:nvPicPr>
                <p:cNvPr id="1350" name="Image" descr="Image"/>
                <p:cNvPicPr>
                  <a:picLocks noChangeAspect="1"/>
                </p:cNvPicPr>
                <p:nvPr/>
              </p:nvPicPr>
              <p:blipFill>
                <a:blip r:embed="rId4">
                  <a:extLst/>
                </a:blip>
                <a:stretch>
                  <a:fillRect/>
                </a:stretch>
              </p:blipFill>
              <p:spPr>
                <a:xfrm>
                  <a:off x="184985" y="-1"/>
                  <a:ext cx="726878" cy="757790"/>
                </a:xfrm>
                <a:prstGeom prst="rect">
                  <a:avLst/>
                </a:prstGeom>
                <a:ln w="12700" cap="flat">
                  <a:noFill/>
                  <a:miter lim="400000"/>
                </a:ln>
                <a:effectLst/>
              </p:spPr>
            </p:pic>
          </p:grpSp>
        </p:grpSp>
        <p:grpSp>
          <p:nvGrpSpPr>
            <p:cNvPr id="1355" name="Group"/>
            <p:cNvGrpSpPr/>
            <p:nvPr/>
          </p:nvGrpSpPr>
          <p:grpSpPr>
            <a:xfrm>
              <a:off x="162231" y="2675051"/>
              <a:ext cx="811178" cy="1650811"/>
              <a:chOff x="-1" y="0"/>
              <a:chExt cx="811176" cy="1650810"/>
            </a:xfrm>
          </p:grpSpPr>
          <p:pic>
            <p:nvPicPr>
              <p:cNvPr id="1353" name="Image" descr="Image"/>
              <p:cNvPicPr>
                <a:picLocks noChangeAspect="1"/>
              </p:cNvPicPr>
              <p:nvPr/>
            </p:nvPicPr>
            <p:blipFill>
              <a:blip r:embed="rId7">
                <a:extLst/>
              </a:blip>
              <a:stretch>
                <a:fillRect/>
              </a:stretch>
            </p:blipFill>
            <p:spPr>
              <a:xfrm>
                <a:off x="-2" y="730356"/>
                <a:ext cx="750374" cy="920454"/>
              </a:xfrm>
              <a:prstGeom prst="rect">
                <a:avLst/>
              </a:prstGeom>
              <a:ln w="12700" cap="flat">
                <a:noFill/>
                <a:miter lim="400000"/>
              </a:ln>
              <a:effectLst/>
            </p:spPr>
          </p:pic>
          <p:pic>
            <p:nvPicPr>
              <p:cNvPr id="1354" name="Image" descr="Image"/>
              <p:cNvPicPr>
                <a:picLocks noChangeAspect="1"/>
              </p:cNvPicPr>
              <p:nvPr/>
            </p:nvPicPr>
            <p:blipFill>
              <a:blip r:embed="rId4">
                <a:extLst/>
              </a:blip>
              <a:stretch>
                <a:fillRect/>
              </a:stretch>
            </p:blipFill>
            <p:spPr>
              <a:xfrm>
                <a:off x="60804" y="-1"/>
                <a:ext cx="750372" cy="782284"/>
              </a:xfrm>
              <a:prstGeom prst="rect">
                <a:avLst/>
              </a:prstGeom>
              <a:ln w="12700" cap="flat">
                <a:noFill/>
                <a:miter lim="400000"/>
              </a:ln>
              <a:effectLst/>
            </p:spPr>
          </p:pic>
        </p:grpSp>
        <p:grpSp>
          <p:nvGrpSpPr>
            <p:cNvPr id="1358" name="Group"/>
            <p:cNvGrpSpPr/>
            <p:nvPr/>
          </p:nvGrpSpPr>
          <p:grpSpPr>
            <a:xfrm>
              <a:off x="200078" y="48060"/>
              <a:ext cx="847747" cy="1657770"/>
              <a:chOff x="0" y="0"/>
              <a:chExt cx="847746" cy="1657768"/>
            </a:xfrm>
          </p:grpSpPr>
          <p:pic>
            <p:nvPicPr>
              <p:cNvPr id="1356" name="Image" descr="Image"/>
              <p:cNvPicPr>
                <a:picLocks noChangeAspect="1"/>
              </p:cNvPicPr>
              <p:nvPr/>
            </p:nvPicPr>
            <p:blipFill>
              <a:blip r:embed="rId4">
                <a:extLst/>
              </a:blip>
              <a:stretch>
                <a:fillRect/>
              </a:stretch>
            </p:blipFill>
            <p:spPr>
              <a:xfrm>
                <a:off x="-1" y="-1"/>
                <a:ext cx="711336" cy="741588"/>
              </a:xfrm>
              <a:prstGeom prst="rect">
                <a:avLst/>
              </a:prstGeom>
              <a:ln w="12700" cap="flat">
                <a:noFill/>
                <a:miter lim="400000"/>
              </a:ln>
              <a:effectLst/>
            </p:spPr>
          </p:pic>
          <p:pic>
            <p:nvPicPr>
              <p:cNvPr id="1357" name="Image" descr="Image"/>
              <p:cNvPicPr>
                <a:picLocks noChangeAspect="1"/>
              </p:cNvPicPr>
              <p:nvPr/>
            </p:nvPicPr>
            <p:blipFill>
              <a:blip r:embed="rId8">
                <a:extLst/>
              </a:blip>
              <a:stretch>
                <a:fillRect/>
              </a:stretch>
            </p:blipFill>
            <p:spPr>
              <a:xfrm>
                <a:off x="39214" y="696904"/>
                <a:ext cx="808533" cy="960865"/>
              </a:xfrm>
              <a:prstGeom prst="rect">
                <a:avLst/>
              </a:prstGeom>
              <a:ln w="12700" cap="flat">
                <a:noFill/>
                <a:miter lim="400000"/>
              </a:ln>
              <a:effectLst/>
            </p:spPr>
          </p:pic>
        </p:grpSp>
      </p:grpSp>
      <p:pic>
        <p:nvPicPr>
          <p:cNvPr id="1360" name="Image" descr="Image"/>
          <p:cNvPicPr>
            <a:picLocks noChangeAspect="1"/>
          </p:cNvPicPr>
          <p:nvPr/>
        </p:nvPicPr>
        <p:blipFill>
          <a:blip r:embed="rId9">
            <a:extLst/>
          </a:blip>
          <a:stretch>
            <a:fillRect/>
          </a:stretch>
        </p:blipFill>
        <p:spPr>
          <a:xfrm>
            <a:off x="3127505" y="193659"/>
            <a:ext cx="6749792" cy="4458885"/>
          </a:xfrm>
          <a:prstGeom prst="rect">
            <a:avLst/>
          </a:prstGeom>
          <a:ln w="12700">
            <a:miter lim="400000"/>
          </a:ln>
        </p:spPr>
      </p:pic>
      <p:pic>
        <p:nvPicPr>
          <p:cNvPr id="1361" name="Image" descr="Image"/>
          <p:cNvPicPr>
            <a:picLocks noChangeAspect="1"/>
          </p:cNvPicPr>
          <p:nvPr/>
        </p:nvPicPr>
        <p:blipFill>
          <a:blip r:embed="rId10">
            <a:extLst/>
          </a:blip>
          <a:stretch>
            <a:fillRect/>
          </a:stretch>
        </p:blipFill>
        <p:spPr>
          <a:xfrm>
            <a:off x="5066033" y="986732"/>
            <a:ext cx="2872735" cy="2872738"/>
          </a:xfrm>
          <a:prstGeom prst="rect">
            <a:avLst/>
          </a:prstGeom>
          <a:ln w="12700">
            <a:miter lim="400000"/>
          </a:ln>
        </p:spPr>
      </p:pic>
      <p:grpSp>
        <p:nvGrpSpPr>
          <p:cNvPr id="1391" name="Group"/>
          <p:cNvGrpSpPr/>
          <p:nvPr/>
        </p:nvGrpSpPr>
        <p:grpSpPr>
          <a:xfrm>
            <a:off x="13147" y="5390544"/>
            <a:ext cx="2872739" cy="4350358"/>
            <a:chOff x="0" y="0"/>
            <a:chExt cx="2872737" cy="4350356"/>
          </a:xfrm>
        </p:grpSpPr>
        <p:sp>
          <p:nvSpPr>
            <p:cNvPr id="1362" name="Rectangle"/>
            <p:cNvSpPr/>
            <p:nvPr/>
          </p:nvSpPr>
          <p:spPr>
            <a:xfrm>
              <a:off x="0" y="0"/>
              <a:ext cx="2872738" cy="4350357"/>
            </a:xfrm>
            <a:prstGeom prst="rect">
              <a:avLst/>
            </a:prstGeom>
            <a:solidFill>
              <a:schemeClr val="accent1"/>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365" name="Group"/>
            <p:cNvGrpSpPr/>
            <p:nvPr/>
          </p:nvGrpSpPr>
          <p:grpSpPr>
            <a:xfrm>
              <a:off x="2698" y="1268727"/>
              <a:ext cx="747742" cy="1110222"/>
              <a:chOff x="0" y="-1"/>
              <a:chExt cx="747741" cy="1110220"/>
            </a:xfrm>
          </p:grpSpPr>
          <p:pic>
            <p:nvPicPr>
              <p:cNvPr id="1363" name="Image" descr="Image"/>
              <p:cNvPicPr>
                <a:picLocks noChangeAspect="1"/>
              </p:cNvPicPr>
              <p:nvPr/>
            </p:nvPicPr>
            <p:blipFill>
              <a:blip r:embed="rId6">
                <a:extLst/>
              </a:blip>
              <a:stretch>
                <a:fillRect/>
              </a:stretch>
            </p:blipFill>
            <p:spPr>
              <a:xfrm>
                <a:off x="-1" y="340223"/>
                <a:ext cx="747743" cy="769997"/>
              </a:xfrm>
              <a:prstGeom prst="rect">
                <a:avLst/>
              </a:prstGeom>
              <a:ln w="12700" cap="flat">
                <a:noFill/>
                <a:miter lim="400000"/>
              </a:ln>
              <a:effectLst/>
            </p:spPr>
          </p:pic>
          <p:pic>
            <p:nvPicPr>
              <p:cNvPr id="1364" name="Image" descr="Image"/>
              <p:cNvPicPr>
                <a:picLocks noChangeAspect="1"/>
              </p:cNvPicPr>
              <p:nvPr/>
            </p:nvPicPr>
            <p:blipFill>
              <a:blip r:embed="rId11">
                <a:extLst/>
              </a:blip>
              <a:stretch>
                <a:fillRect/>
              </a:stretch>
            </p:blipFill>
            <p:spPr>
              <a:xfrm rot="20640000">
                <a:off x="197001" y="43269"/>
                <a:ext cx="353739" cy="282989"/>
              </a:xfrm>
              <a:prstGeom prst="rect">
                <a:avLst/>
              </a:prstGeom>
              <a:ln w="12700" cap="flat">
                <a:noFill/>
                <a:miter lim="400000"/>
              </a:ln>
              <a:effectLst/>
            </p:spPr>
          </p:pic>
        </p:grpSp>
        <p:grpSp>
          <p:nvGrpSpPr>
            <p:cNvPr id="1368" name="Group"/>
            <p:cNvGrpSpPr/>
            <p:nvPr/>
          </p:nvGrpSpPr>
          <p:grpSpPr>
            <a:xfrm>
              <a:off x="1957865" y="1082933"/>
              <a:ext cx="912175" cy="1183718"/>
              <a:chOff x="0" y="-1"/>
              <a:chExt cx="912173" cy="1183716"/>
            </a:xfrm>
          </p:grpSpPr>
          <p:pic>
            <p:nvPicPr>
              <p:cNvPr id="1366" name="Image" descr="Image"/>
              <p:cNvPicPr>
                <a:picLocks noChangeAspect="1"/>
              </p:cNvPicPr>
              <p:nvPr/>
            </p:nvPicPr>
            <p:blipFill>
              <a:blip r:embed="rId5">
                <a:extLst/>
              </a:blip>
              <a:stretch>
                <a:fillRect/>
              </a:stretch>
            </p:blipFill>
            <p:spPr>
              <a:xfrm>
                <a:off x="164450" y="331764"/>
                <a:ext cx="747724" cy="851952"/>
              </a:xfrm>
              <a:prstGeom prst="rect">
                <a:avLst/>
              </a:prstGeom>
              <a:ln w="12700" cap="flat">
                <a:noFill/>
                <a:miter lim="400000"/>
              </a:ln>
              <a:effectLst/>
            </p:spPr>
          </p:pic>
          <p:pic>
            <p:nvPicPr>
              <p:cNvPr id="1367" name="Image" descr="Image"/>
              <p:cNvPicPr>
                <a:picLocks noChangeAspect="1"/>
              </p:cNvPicPr>
              <p:nvPr/>
            </p:nvPicPr>
            <p:blipFill>
              <a:blip r:embed="rId11">
                <a:extLst/>
              </a:blip>
              <a:stretch>
                <a:fillRect/>
              </a:stretch>
            </p:blipFill>
            <p:spPr>
              <a:xfrm flipH="1" rot="840000">
                <a:off x="28976" y="38584"/>
                <a:ext cx="353736" cy="282989"/>
              </a:xfrm>
              <a:prstGeom prst="rect">
                <a:avLst/>
              </a:prstGeom>
              <a:ln w="12700" cap="flat">
                <a:noFill/>
                <a:miter lim="400000"/>
              </a:ln>
              <a:effectLst/>
            </p:spPr>
          </p:pic>
        </p:grpSp>
        <p:pic>
          <p:nvPicPr>
            <p:cNvPr id="1369" name="Image" descr="Image"/>
            <p:cNvPicPr>
              <a:picLocks noChangeAspect="1"/>
            </p:cNvPicPr>
            <p:nvPr/>
          </p:nvPicPr>
          <p:blipFill>
            <a:blip r:embed="rId12">
              <a:extLst/>
            </a:blip>
            <a:stretch>
              <a:fillRect/>
            </a:stretch>
          </p:blipFill>
          <p:spPr>
            <a:xfrm>
              <a:off x="441588" y="337539"/>
              <a:ext cx="1617041" cy="1227939"/>
            </a:xfrm>
            <a:prstGeom prst="rect">
              <a:avLst/>
            </a:prstGeom>
            <a:ln w="12700" cap="flat">
              <a:noFill/>
              <a:miter lim="400000"/>
            </a:ln>
            <a:effectLst/>
          </p:spPr>
        </p:pic>
        <p:grpSp>
          <p:nvGrpSpPr>
            <p:cNvPr id="1376" name="Group"/>
            <p:cNvGrpSpPr/>
            <p:nvPr/>
          </p:nvGrpSpPr>
          <p:grpSpPr>
            <a:xfrm>
              <a:off x="221634" y="1503164"/>
              <a:ext cx="966988" cy="1967868"/>
              <a:chOff x="0" y="-1"/>
              <a:chExt cx="966986" cy="1967867"/>
            </a:xfrm>
          </p:grpSpPr>
          <p:pic>
            <p:nvPicPr>
              <p:cNvPr id="1370" name="Image" descr="Image"/>
              <p:cNvPicPr>
                <a:picLocks noChangeAspect="1"/>
              </p:cNvPicPr>
              <p:nvPr/>
            </p:nvPicPr>
            <p:blipFill>
              <a:blip r:embed="rId8">
                <a:extLst/>
              </a:blip>
              <a:stretch>
                <a:fillRect/>
              </a:stretch>
            </p:blipFill>
            <p:spPr>
              <a:xfrm>
                <a:off x="-1" y="1079270"/>
                <a:ext cx="747723" cy="888596"/>
              </a:xfrm>
              <a:prstGeom prst="rect">
                <a:avLst/>
              </a:prstGeom>
              <a:ln w="12700" cap="flat">
                <a:noFill/>
                <a:miter lim="400000"/>
              </a:ln>
              <a:effectLst/>
            </p:spPr>
          </p:pic>
          <p:grpSp>
            <p:nvGrpSpPr>
              <p:cNvPr id="1375" name="Group"/>
              <p:cNvGrpSpPr/>
              <p:nvPr/>
            </p:nvGrpSpPr>
            <p:grpSpPr>
              <a:xfrm>
                <a:off x="403371" y="-2"/>
                <a:ext cx="563616" cy="1106354"/>
                <a:chOff x="-1" y="0"/>
                <a:chExt cx="563615" cy="1106353"/>
              </a:xfrm>
            </p:grpSpPr>
            <p:grpSp>
              <p:nvGrpSpPr>
                <p:cNvPr id="1373" name="Group"/>
                <p:cNvGrpSpPr/>
                <p:nvPr/>
              </p:nvGrpSpPr>
              <p:grpSpPr>
                <a:xfrm>
                  <a:off x="-2" y="294443"/>
                  <a:ext cx="563616" cy="811910"/>
                  <a:chOff x="0" y="0"/>
                  <a:chExt cx="563615" cy="811909"/>
                </a:xfrm>
              </p:grpSpPr>
              <p:pic>
                <p:nvPicPr>
                  <p:cNvPr id="1371" name="Image" descr="Image"/>
                  <p:cNvPicPr>
                    <a:picLocks noChangeAspect="1"/>
                  </p:cNvPicPr>
                  <p:nvPr/>
                </p:nvPicPr>
                <p:blipFill>
                  <a:blip r:embed="rId13">
                    <a:extLst/>
                  </a:blip>
                  <a:stretch>
                    <a:fillRect/>
                  </a:stretch>
                </p:blipFill>
                <p:spPr>
                  <a:xfrm rot="19980000">
                    <a:off x="42323" y="498860"/>
                    <a:ext cx="301230" cy="258774"/>
                  </a:xfrm>
                  <a:prstGeom prst="rect">
                    <a:avLst/>
                  </a:prstGeom>
                  <a:ln w="12700" cap="flat">
                    <a:noFill/>
                    <a:miter lim="400000"/>
                  </a:ln>
                  <a:effectLst/>
                </p:spPr>
              </p:pic>
              <p:pic>
                <p:nvPicPr>
                  <p:cNvPr id="1372" name="Image" descr="Image"/>
                  <p:cNvPicPr>
                    <a:picLocks noChangeAspect="1"/>
                  </p:cNvPicPr>
                  <p:nvPr/>
                </p:nvPicPr>
                <p:blipFill>
                  <a:blip r:embed="rId14">
                    <a:extLst/>
                  </a:blip>
                  <a:stretch>
                    <a:fillRect/>
                  </a:stretch>
                </p:blipFill>
                <p:spPr>
                  <a:xfrm rot="19380000">
                    <a:off x="77737" y="100315"/>
                    <a:ext cx="436827" cy="309170"/>
                  </a:xfrm>
                  <a:prstGeom prst="rect">
                    <a:avLst/>
                  </a:prstGeom>
                  <a:ln w="12700" cap="flat">
                    <a:noFill/>
                    <a:miter lim="400000"/>
                  </a:ln>
                  <a:effectLst/>
                </p:spPr>
              </p:pic>
            </p:grpSp>
            <p:pic>
              <p:nvPicPr>
                <p:cNvPr id="1374" name="Image" descr="Image"/>
                <p:cNvPicPr>
                  <a:picLocks noChangeAspect="1"/>
                </p:cNvPicPr>
                <p:nvPr/>
              </p:nvPicPr>
              <p:blipFill>
                <a:blip r:embed="rId15">
                  <a:extLst/>
                </a:blip>
                <a:stretch>
                  <a:fillRect/>
                </a:stretch>
              </p:blipFill>
              <p:spPr>
                <a:xfrm rot="21180000">
                  <a:off x="178535" y="20981"/>
                  <a:ext cx="363362" cy="311050"/>
                </a:xfrm>
                <a:prstGeom prst="rect">
                  <a:avLst/>
                </a:prstGeom>
                <a:ln w="12700" cap="flat">
                  <a:noFill/>
                  <a:miter lim="400000"/>
                </a:ln>
                <a:effectLst/>
              </p:spPr>
            </p:pic>
          </p:grpSp>
        </p:grpSp>
        <p:grpSp>
          <p:nvGrpSpPr>
            <p:cNvPr id="1383" name="Group"/>
            <p:cNvGrpSpPr/>
            <p:nvPr/>
          </p:nvGrpSpPr>
          <p:grpSpPr>
            <a:xfrm>
              <a:off x="1510168" y="1514330"/>
              <a:ext cx="1169891" cy="1987459"/>
              <a:chOff x="-1" y="-1"/>
              <a:chExt cx="1169889" cy="1987458"/>
            </a:xfrm>
          </p:grpSpPr>
          <p:pic>
            <p:nvPicPr>
              <p:cNvPr id="1377" name="Image" descr="Image"/>
              <p:cNvPicPr>
                <a:picLocks noChangeAspect="1"/>
              </p:cNvPicPr>
              <p:nvPr/>
            </p:nvPicPr>
            <p:blipFill>
              <a:blip r:embed="rId3">
                <a:extLst/>
              </a:blip>
              <a:stretch>
                <a:fillRect/>
              </a:stretch>
            </p:blipFill>
            <p:spPr>
              <a:xfrm>
                <a:off x="422165" y="1037345"/>
                <a:ext cx="747724" cy="950112"/>
              </a:xfrm>
              <a:prstGeom prst="rect">
                <a:avLst/>
              </a:prstGeom>
              <a:ln w="12700" cap="flat">
                <a:noFill/>
                <a:miter lim="400000"/>
              </a:ln>
              <a:effectLst/>
            </p:spPr>
          </p:pic>
          <p:grpSp>
            <p:nvGrpSpPr>
              <p:cNvPr id="1382" name="Group"/>
              <p:cNvGrpSpPr/>
              <p:nvPr/>
            </p:nvGrpSpPr>
            <p:grpSpPr>
              <a:xfrm>
                <a:off x="-2" y="-2"/>
                <a:ext cx="659096" cy="1088632"/>
                <a:chOff x="0" y="0"/>
                <a:chExt cx="659094" cy="1088631"/>
              </a:xfrm>
            </p:grpSpPr>
            <p:grpSp>
              <p:nvGrpSpPr>
                <p:cNvPr id="1380" name="Group"/>
                <p:cNvGrpSpPr/>
                <p:nvPr/>
              </p:nvGrpSpPr>
              <p:grpSpPr>
                <a:xfrm>
                  <a:off x="78748" y="291444"/>
                  <a:ext cx="580347" cy="797187"/>
                  <a:chOff x="0" y="-1"/>
                  <a:chExt cx="580345" cy="797186"/>
                </a:xfrm>
              </p:grpSpPr>
              <p:pic>
                <p:nvPicPr>
                  <p:cNvPr id="1378" name="Image" descr="Image"/>
                  <p:cNvPicPr>
                    <a:picLocks noChangeAspect="1"/>
                  </p:cNvPicPr>
                  <p:nvPr/>
                </p:nvPicPr>
                <p:blipFill>
                  <a:blip r:embed="rId13">
                    <a:extLst/>
                  </a:blip>
                  <a:stretch>
                    <a:fillRect/>
                  </a:stretch>
                </p:blipFill>
                <p:spPr>
                  <a:xfrm flipH="1" rot="1440000">
                    <a:off x="239510" y="488337"/>
                    <a:ext cx="301230" cy="258774"/>
                  </a:xfrm>
                  <a:prstGeom prst="rect">
                    <a:avLst/>
                  </a:prstGeom>
                  <a:ln w="12700" cap="flat">
                    <a:noFill/>
                    <a:miter lim="400000"/>
                  </a:ln>
                  <a:effectLst/>
                </p:spPr>
              </p:pic>
              <p:pic>
                <p:nvPicPr>
                  <p:cNvPr id="1379" name="Image" descr="Image"/>
                  <p:cNvPicPr>
                    <a:picLocks noChangeAspect="1"/>
                  </p:cNvPicPr>
                  <p:nvPr/>
                </p:nvPicPr>
                <p:blipFill>
                  <a:blip r:embed="rId14">
                    <a:extLst/>
                  </a:blip>
                  <a:stretch>
                    <a:fillRect/>
                  </a:stretch>
                </p:blipFill>
                <p:spPr>
                  <a:xfrm flipH="1" rot="2040000">
                    <a:off x="49101" y="95705"/>
                    <a:ext cx="436828" cy="309170"/>
                  </a:xfrm>
                  <a:prstGeom prst="rect">
                    <a:avLst/>
                  </a:prstGeom>
                  <a:ln w="12700" cap="flat">
                    <a:noFill/>
                    <a:miter lim="400000"/>
                  </a:ln>
                  <a:effectLst/>
                </p:spPr>
              </p:pic>
            </p:grpSp>
            <p:pic>
              <p:nvPicPr>
                <p:cNvPr id="1381" name="Image" descr="Image"/>
                <p:cNvPicPr>
                  <a:picLocks noChangeAspect="1"/>
                </p:cNvPicPr>
                <p:nvPr/>
              </p:nvPicPr>
              <p:blipFill>
                <a:blip r:embed="rId15">
                  <a:extLst/>
                </a:blip>
                <a:stretch>
                  <a:fillRect/>
                </a:stretch>
              </p:blipFill>
              <p:spPr>
                <a:xfrm rot="240000">
                  <a:off x="10406" y="12294"/>
                  <a:ext cx="363363" cy="311050"/>
                </a:xfrm>
                <a:prstGeom prst="rect">
                  <a:avLst/>
                </a:prstGeom>
                <a:ln w="12700" cap="flat">
                  <a:noFill/>
                  <a:miter lim="400000"/>
                </a:ln>
                <a:effectLst/>
              </p:spPr>
            </p:pic>
          </p:grpSp>
        </p:grpSp>
        <p:grpSp>
          <p:nvGrpSpPr>
            <p:cNvPr id="1390" name="Group"/>
            <p:cNvGrpSpPr/>
            <p:nvPr/>
          </p:nvGrpSpPr>
          <p:grpSpPr>
            <a:xfrm>
              <a:off x="1062517" y="1653857"/>
              <a:ext cx="747723" cy="2159653"/>
              <a:chOff x="0" y="0"/>
              <a:chExt cx="747721" cy="2159652"/>
            </a:xfrm>
          </p:grpSpPr>
          <p:pic>
            <p:nvPicPr>
              <p:cNvPr id="1384" name="Image" descr="Image"/>
              <p:cNvPicPr>
                <a:picLocks noChangeAspect="1"/>
              </p:cNvPicPr>
              <p:nvPr/>
            </p:nvPicPr>
            <p:blipFill>
              <a:blip r:embed="rId7">
                <a:extLst/>
              </a:blip>
              <a:stretch>
                <a:fillRect/>
              </a:stretch>
            </p:blipFill>
            <p:spPr>
              <a:xfrm>
                <a:off x="0" y="1242448"/>
                <a:ext cx="747723" cy="917205"/>
              </a:xfrm>
              <a:prstGeom prst="rect">
                <a:avLst/>
              </a:prstGeom>
              <a:ln w="12700" cap="flat">
                <a:noFill/>
                <a:miter lim="400000"/>
              </a:ln>
              <a:effectLst/>
            </p:spPr>
          </p:pic>
          <p:grpSp>
            <p:nvGrpSpPr>
              <p:cNvPr id="1389" name="Group"/>
              <p:cNvGrpSpPr/>
              <p:nvPr/>
            </p:nvGrpSpPr>
            <p:grpSpPr>
              <a:xfrm>
                <a:off x="76389" y="-1"/>
                <a:ext cx="534523" cy="1189265"/>
                <a:chOff x="0" y="0"/>
                <a:chExt cx="534521" cy="1189264"/>
              </a:xfrm>
            </p:grpSpPr>
            <p:grpSp>
              <p:nvGrpSpPr>
                <p:cNvPr id="1387" name="Group"/>
                <p:cNvGrpSpPr/>
                <p:nvPr/>
              </p:nvGrpSpPr>
              <p:grpSpPr>
                <a:xfrm>
                  <a:off x="14605" y="341025"/>
                  <a:ext cx="519917" cy="848239"/>
                  <a:chOff x="0" y="-1"/>
                  <a:chExt cx="519915" cy="848238"/>
                </a:xfrm>
              </p:grpSpPr>
              <p:pic>
                <p:nvPicPr>
                  <p:cNvPr id="1385" name="Image" descr="Image"/>
                  <p:cNvPicPr>
                    <a:picLocks noChangeAspect="1"/>
                  </p:cNvPicPr>
                  <p:nvPr/>
                </p:nvPicPr>
                <p:blipFill>
                  <a:blip r:embed="rId13">
                    <a:extLst/>
                  </a:blip>
                  <a:stretch>
                    <a:fillRect/>
                  </a:stretch>
                </p:blipFill>
                <p:spPr>
                  <a:xfrm flipH="1" rot="2340000">
                    <a:off x="132676" y="523514"/>
                    <a:ext cx="301231" cy="258773"/>
                  </a:xfrm>
                  <a:prstGeom prst="rect">
                    <a:avLst/>
                  </a:prstGeom>
                  <a:ln w="12700" cap="flat">
                    <a:noFill/>
                    <a:miter lim="400000"/>
                  </a:ln>
                  <a:effectLst/>
                </p:spPr>
              </p:pic>
              <p:pic>
                <p:nvPicPr>
                  <p:cNvPr id="1386" name="Image" descr="Image"/>
                  <p:cNvPicPr>
                    <a:picLocks noChangeAspect="1"/>
                  </p:cNvPicPr>
                  <p:nvPr/>
                </p:nvPicPr>
                <p:blipFill>
                  <a:blip r:embed="rId14">
                    <a:extLst/>
                  </a:blip>
                  <a:stretch>
                    <a:fillRect/>
                  </a:stretch>
                </p:blipFill>
                <p:spPr>
                  <a:xfrm flipH="1" rot="2940000">
                    <a:off x="41545" y="111668"/>
                    <a:ext cx="436826" cy="309170"/>
                  </a:xfrm>
                  <a:prstGeom prst="rect">
                    <a:avLst/>
                  </a:prstGeom>
                  <a:ln w="12700" cap="flat">
                    <a:noFill/>
                    <a:miter lim="400000"/>
                  </a:ln>
                  <a:effectLst/>
                </p:spPr>
              </p:pic>
            </p:grpSp>
            <p:pic>
              <p:nvPicPr>
                <p:cNvPr id="1388" name="Image" descr="Image"/>
                <p:cNvPicPr>
                  <a:picLocks noChangeAspect="1"/>
                </p:cNvPicPr>
                <p:nvPr/>
              </p:nvPicPr>
              <p:blipFill>
                <a:blip r:embed="rId15">
                  <a:extLst/>
                </a:blip>
                <a:stretch>
                  <a:fillRect/>
                </a:stretch>
              </p:blipFill>
              <p:spPr>
                <a:xfrm rot="1140000">
                  <a:off x="40735" y="50676"/>
                  <a:ext cx="363364" cy="311049"/>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1" name="Group"/>
          <p:cNvGrpSpPr/>
          <p:nvPr/>
        </p:nvGrpSpPr>
        <p:grpSpPr>
          <a:xfrm>
            <a:off x="2392084" y="5842496"/>
            <a:ext cx="8220632" cy="1663213"/>
            <a:chOff x="0" y="0"/>
            <a:chExt cx="8220631" cy="1663212"/>
          </a:xfrm>
        </p:grpSpPr>
        <p:pic>
          <p:nvPicPr>
            <p:cNvPr id="136" name="Image" descr="Image"/>
            <p:cNvPicPr>
              <a:picLocks noChangeAspect="1"/>
            </p:cNvPicPr>
            <p:nvPr/>
          </p:nvPicPr>
          <p:blipFill>
            <a:blip r:embed="rId3">
              <a:extLst/>
            </a:blip>
            <a:stretch>
              <a:fillRect/>
            </a:stretch>
          </p:blipFill>
          <p:spPr>
            <a:xfrm>
              <a:off x="1666923" y="34296"/>
              <a:ext cx="1548532" cy="1594620"/>
            </a:xfrm>
            <a:prstGeom prst="rect">
              <a:avLst/>
            </a:prstGeom>
            <a:ln w="12700" cap="flat">
              <a:noFill/>
              <a:miter lim="400000"/>
            </a:ln>
            <a:effectLst/>
          </p:spPr>
        </p:pic>
        <p:pic>
          <p:nvPicPr>
            <p:cNvPr id="137" name="Image" descr="Image"/>
            <p:cNvPicPr>
              <a:picLocks noChangeAspect="1"/>
            </p:cNvPicPr>
            <p:nvPr/>
          </p:nvPicPr>
          <p:blipFill>
            <a:blip r:embed="rId4">
              <a:extLst/>
            </a:blip>
            <a:stretch>
              <a:fillRect/>
            </a:stretch>
          </p:blipFill>
          <p:spPr>
            <a:xfrm>
              <a:off x="-1" y="34296"/>
              <a:ext cx="1399534" cy="1594620"/>
            </a:xfrm>
            <a:prstGeom prst="rect">
              <a:avLst/>
            </a:prstGeom>
            <a:ln w="12700" cap="flat">
              <a:noFill/>
              <a:miter lim="400000"/>
            </a:ln>
            <a:effectLst/>
          </p:spPr>
        </p:pic>
        <p:pic>
          <p:nvPicPr>
            <p:cNvPr id="138" name="Image" descr="Image"/>
            <p:cNvPicPr>
              <a:picLocks noChangeAspect="1"/>
            </p:cNvPicPr>
            <p:nvPr/>
          </p:nvPicPr>
          <p:blipFill>
            <a:blip r:embed="rId5">
              <a:extLst/>
            </a:blip>
            <a:stretch>
              <a:fillRect/>
            </a:stretch>
          </p:blipFill>
          <p:spPr>
            <a:xfrm>
              <a:off x="5261932" y="34296"/>
              <a:ext cx="1254938" cy="1594620"/>
            </a:xfrm>
            <a:prstGeom prst="rect">
              <a:avLst/>
            </a:prstGeom>
            <a:ln w="12700" cap="flat">
              <a:noFill/>
              <a:miter lim="400000"/>
            </a:ln>
            <a:effectLst/>
          </p:spPr>
        </p:pic>
        <p:pic>
          <p:nvPicPr>
            <p:cNvPr id="139" name="Image" descr="Image"/>
            <p:cNvPicPr>
              <a:picLocks noChangeAspect="1"/>
            </p:cNvPicPr>
            <p:nvPr/>
          </p:nvPicPr>
          <p:blipFill>
            <a:blip r:embed="rId6">
              <a:extLst/>
            </a:blip>
            <a:stretch>
              <a:fillRect/>
            </a:stretch>
          </p:blipFill>
          <p:spPr>
            <a:xfrm>
              <a:off x="6965693" y="61911"/>
              <a:ext cx="1254938" cy="1539391"/>
            </a:xfrm>
            <a:prstGeom prst="rect">
              <a:avLst/>
            </a:prstGeom>
            <a:ln w="12700" cap="flat">
              <a:noFill/>
              <a:miter lim="400000"/>
            </a:ln>
            <a:effectLst/>
          </p:spPr>
        </p:pic>
        <p:pic>
          <p:nvPicPr>
            <p:cNvPr id="140" name="Image" descr="Image"/>
            <p:cNvPicPr>
              <a:picLocks noChangeAspect="1"/>
            </p:cNvPicPr>
            <p:nvPr/>
          </p:nvPicPr>
          <p:blipFill>
            <a:blip r:embed="rId7">
              <a:extLst/>
            </a:blip>
            <a:stretch>
              <a:fillRect/>
            </a:stretch>
          </p:blipFill>
          <p:spPr>
            <a:xfrm>
              <a:off x="3538927" y="0"/>
              <a:ext cx="1399534" cy="1663213"/>
            </a:xfrm>
            <a:prstGeom prst="rect">
              <a:avLst/>
            </a:prstGeom>
            <a:ln w="12700" cap="flat">
              <a:noFill/>
              <a:miter lim="400000"/>
            </a:ln>
            <a:effectLst/>
          </p:spPr>
        </p:pic>
      </p:grpSp>
      <p:pic>
        <p:nvPicPr>
          <p:cNvPr id="142" name="Image" descr="Image"/>
          <p:cNvPicPr>
            <a:picLocks noChangeAspect="1"/>
          </p:cNvPicPr>
          <p:nvPr/>
        </p:nvPicPr>
        <p:blipFill>
          <a:blip r:embed="rId8">
            <a:extLst/>
          </a:blip>
          <a:stretch>
            <a:fillRect/>
          </a:stretch>
        </p:blipFill>
        <p:spPr>
          <a:xfrm>
            <a:off x="4732394" y="206732"/>
            <a:ext cx="3540010" cy="4547655"/>
          </a:xfrm>
          <a:prstGeom prst="rect">
            <a:avLst/>
          </a:prstGeom>
          <a:ln w="12700">
            <a:miter lim="400000"/>
          </a:ln>
        </p:spPr>
      </p:pic>
      <p:pic>
        <p:nvPicPr>
          <p:cNvPr id="143" name="Image" descr="Image"/>
          <p:cNvPicPr>
            <a:picLocks noChangeAspect="1"/>
          </p:cNvPicPr>
          <p:nvPr/>
        </p:nvPicPr>
        <p:blipFill>
          <a:blip r:embed="rId8">
            <a:extLst/>
          </a:blip>
          <a:stretch>
            <a:fillRect/>
          </a:stretch>
        </p:blipFill>
        <p:spPr>
          <a:xfrm>
            <a:off x="4732396" y="170766"/>
            <a:ext cx="3540010" cy="4547652"/>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47" name="Image" descr="Image"/>
          <p:cNvPicPr>
            <a:picLocks noChangeAspect="1"/>
          </p:cNvPicPr>
          <p:nvPr/>
        </p:nvPicPr>
        <p:blipFill>
          <a:blip r:embed="rId3">
            <a:extLst/>
          </a:blip>
          <a:stretch>
            <a:fillRect/>
          </a:stretch>
        </p:blipFill>
        <p:spPr>
          <a:xfrm>
            <a:off x="4732396" y="170766"/>
            <a:ext cx="3540010" cy="4547652"/>
          </a:xfrm>
          <a:prstGeom prst="rect">
            <a:avLst/>
          </a:prstGeom>
          <a:ln w="12700">
            <a:miter lim="400000"/>
          </a:ln>
        </p:spPr>
      </p:pic>
      <p:grpSp>
        <p:nvGrpSpPr>
          <p:cNvPr id="177" name="Group"/>
          <p:cNvGrpSpPr/>
          <p:nvPr/>
        </p:nvGrpSpPr>
        <p:grpSpPr>
          <a:xfrm>
            <a:off x="-1" y="5403243"/>
            <a:ext cx="2872739" cy="4350357"/>
            <a:chOff x="0" y="0"/>
            <a:chExt cx="2872737" cy="4350356"/>
          </a:xfrm>
        </p:grpSpPr>
        <p:sp>
          <p:nvSpPr>
            <p:cNvPr id="148" name="Rectangle"/>
            <p:cNvSpPr/>
            <p:nvPr/>
          </p:nvSpPr>
          <p:spPr>
            <a:xfrm>
              <a:off x="0" y="0"/>
              <a:ext cx="2872738" cy="4350357"/>
            </a:xfrm>
            <a:prstGeom prst="rect">
              <a:avLst/>
            </a:pr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51" name="Group"/>
            <p:cNvGrpSpPr/>
            <p:nvPr/>
          </p:nvGrpSpPr>
          <p:grpSpPr>
            <a:xfrm>
              <a:off x="2698" y="1268727"/>
              <a:ext cx="747742" cy="1110221"/>
              <a:chOff x="0" y="-1"/>
              <a:chExt cx="747741" cy="1110220"/>
            </a:xfrm>
          </p:grpSpPr>
          <p:pic>
            <p:nvPicPr>
              <p:cNvPr id="149" name="Image" descr="Image"/>
              <p:cNvPicPr>
                <a:picLocks noChangeAspect="1"/>
              </p:cNvPicPr>
              <p:nvPr/>
            </p:nvPicPr>
            <p:blipFill>
              <a:blip r:embed="rId4">
                <a:extLst/>
              </a:blip>
              <a:stretch>
                <a:fillRect/>
              </a:stretch>
            </p:blipFill>
            <p:spPr>
              <a:xfrm>
                <a:off x="-1" y="340223"/>
                <a:ext cx="747743" cy="769997"/>
              </a:xfrm>
              <a:prstGeom prst="rect">
                <a:avLst/>
              </a:prstGeom>
              <a:ln w="12700" cap="flat">
                <a:noFill/>
                <a:miter lim="400000"/>
              </a:ln>
              <a:effectLst/>
            </p:spPr>
          </p:pic>
          <p:pic>
            <p:nvPicPr>
              <p:cNvPr id="150" name="Image" descr="Image"/>
              <p:cNvPicPr>
                <a:picLocks noChangeAspect="1"/>
              </p:cNvPicPr>
              <p:nvPr/>
            </p:nvPicPr>
            <p:blipFill>
              <a:blip r:embed="rId5">
                <a:extLst/>
              </a:blip>
              <a:stretch>
                <a:fillRect/>
              </a:stretch>
            </p:blipFill>
            <p:spPr>
              <a:xfrm rot="20640000">
                <a:off x="197001" y="43269"/>
                <a:ext cx="353739" cy="282989"/>
              </a:xfrm>
              <a:prstGeom prst="rect">
                <a:avLst/>
              </a:prstGeom>
              <a:ln w="12700" cap="flat">
                <a:noFill/>
                <a:miter lim="400000"/>
              </a:ln>
              <a:effectLst/>
            </p:spPr>
          </p:pic>
        </p:grpSp>
        <p:grpSp>
          <p:nvGrpSpPr>
            <p:cNvPr id="154" name="Group"/>
            <p:cNvGrpSpPr/>
            <p:nvPr/>
          </p:nvGrpSpPr>
          <p:grpSpPr>
            <a:xfrm>
              <a:off x="1957865" y="1082933"/>
              <a:ext cx="912175" cy="1183718"/>
              <a:chOff x="0" y="-1"/>
              <a:chExt cx="912173" cy="1183716"/>
            </a:xfrm>
          </p:grpSpPr>
          <p:pic>
            <p:nvPicPr>
              <p:cNvPr id="152" name="Image" descr="Image"/>
              <p:cNvPicPr>
                <a:picLocks noChangeAspect="1"/>
              </p:cNvPicPr>
              <p:nvPr/>
            </p:nvPicPr>
            <p:blipFill>
              <a:blip r:embed="rId6">
                <a:extLst/>
              </a:blip>
              <a:stretch>
                <a:fillRect/>
              </a:stretch>
            </p:blipFill>
            <p:spPr>
              <a:xfrm>
                <a:off x="164450" y="331764"/>
                <a:ext cx="747724" cy="851952"/>
              </a:xfrm>
              <a:prstGeom prst="rect">
                <a:avLst/>
              </a:prstGeom>
              <a:ln w="12700" cap="flat">
                <a:noFill/>
                <a:miter lim="400000"/>
              </a:ln>
              <a:effectLst/>
            </p:spPr>
          </p:pic>
          <p:pic>
            <p:nvPicPr>
              <p:cNvPr id="153" name="Image" descr="Image"/>
              <p:cNvPicPr>
                <a:picLocks noChangeAspect="1"/>
              </p:cNvPicPr>
              <p:nvPr/>
            </p:nvPicPr>
            <p:blipFill>
              <a:blip r:embed="rId5">
                <a:extLst/>
              </a:blip>
              <a:stretch>
                <a:fillRect/>
              </a:stretch>
            </p:blipFill>
            <p:spPr>
              <a:xfrm flipH="1" rot="840000">
                <a:off x="28976" y="38584"/>
                <a:ext cx="353736" cy="282989"/>
              </a:xfrm>
              <a:prstGeom prst="rect">
                <a:avLst/>
              </a:prstGeom>
              <a:ln w="12700" cap="flat">
                <a:noFill/>
                <a:miter lim="400000"/>
              </a:ln>
              <a:effectLst/>
            </p:spPr>
          </p:pic>
        </p:grpSp>
        <p:pic>
          <p:nvPicPr>
            <p:cNvPr id="155" name="Image" descr="Image"/>
            <p:cNvPicPr>
              <a:picLocks noChangeAspect="1"/>
            </p:cNvPicPr>
            <p:nvPr/>
          </p:nvPicPr>
          <p:blipFill>
            <a:blip r:embed="rId7">
              <a:extLst/>
            </a:blip>
            <a:stretch>
              <a:fillRect/>
            </a:stretch>
          </p:blipFill>
          <p:spPr>
            <a:xfrm>
              <a:off x="441588" y="337539"/>
              <a:ext cx="1617041" cy="1227939"/>
            </a:xfrm>
            <a:prstGeom prst="rect">
              <a:avLst/>
            </a:prstGeom>
            <a:ln w="12700" cap="flat">
              <a:noFill/>
              <a:miter lim="400000"/>
            </a:ln>
            <a:effectLst/>
          </p:spPr>
        </p:pic>
        <p:grpSp>
          <p:nvGrpSpPr>
            <p:cNvPr id="162" name="Group"/>
            <p:cNvGrpSpPr/>
            <p:nvPr/>
          </p:nvGrpSpPr>
          <p:grpSpPr>
            <a:xfrm>
              <a:off x="221634" y="1503164"/>
              <a:ext cx="966988" cy="1967869"/>
              <a:chOff x="0" y="-1"/>
              <a:chExt cx="966986" cy="1967867"/>
            </a:xfrm>
          </p:grpSpPr>
          <p:pic>
            <p:nvPicPr>
              <p:cNvPr id="156" name="Image" descr="Image"/>
              <p:cNvPicPr>
                <a:picLocks noChangeAspect="1"/>
              </p:cNvPicPr>
              <p:nvPr/>
            </p:nvPicPr>
            <p:blipFill>
              <a:blip r:embed="rId8">
                <a:extLst/>
              </a:blip>
              <a:stretch>
                <a:fillRect/>
              </a:stretch>
            </p:blipFill>
            <p:spPr>
              <a:xfrm>
                <a:off x="-1" y="1079270"/>
                <a:ext cx="747723" cy="888596"/>
              </a:xfrm>
              <a:prstGeom prst="rect">
                <a:avLst/>
              </a:prstGeom>
              <a:ln w="12700" cap="flat">
                <a:noFill/>
                <a:miter lim="400000"/>
              </a:ln>
              <a:effectLst/>
            </p:spPr>
          </p:pic>
          <p:grpSp>
            <p:nvGrpSpPr>
              <p:cNvPr id="161" name="Group"/>
              <p:cNvGrpSpPr/>
              <p:nvPr/>
            </p:nvGrpSpPr>
            <p:grpSpPr>
              <a:xfrm>
                <a:off x="403371" y="-2"/>
                <a:ext cx="563616" cy="1106354"/>
                <a:chOff x="-1" y="0"/>
                <a:chExt cx="563615" cy="1106353"/>
              </a:xfrm>
            </p:grpSpPr>
            <p:grpSp>
              <p:nvGrpSpPr>
                <p:cNvPr id="159" name="Group"/>
                <p:cNvGrpSpPr/>
                <p:nvPr/>
              </p:nvGrpSpPr>
              <p:grpSpPr>
                <a:xfrm>
                  <a:off x="-2" y="294443"/>
                  <a:ext cx="563616" cy="811910"/>
                  <a:chOff x="0" y="0"/>
                  <a:chExt cx="563615" cy="811909"/>
                </a:xfrm>
              </p:grpSpPr>
              <p:pic>
                <p:nvPicPr>
                  <p:cNvPr id="157" name="Image" descr="Image"/>
                  <p:cNvPicPr>
                    <a:picLocks noChangeAspect="1"/>
                  </p:cNvPicPr>
                  <p:nvPr/>
                </p:nvPicPr>
                <p:blipFill>
                  <a:blip r:embed="rId9">
                    <a:extLst/>
                  </a:blip>
                  <a:stretch>
                    <a:fillRect/>
                  </a:stretch>
                </p:blipFill>
                <p:spPr>
                  <a:xfrm rot="19980000">
                    <a:off x="42323" y="498860"/>
                    <a:ext cx="301230" cy="258774"/>
                  </a:xfrm>
                  <a:prstGeom prst="rect">
                    <a:avLst/>
                  </a:prstGeom>
                  <a:ln w="12700" cap="flat">
                    <a:noFill/>
                    <a:miter lim="400000"/>
                  </a:ln>
                  <a:effectLst/>
                </p:spPr>
              </p:pic>
              <p:pic>
                <p:nvPicPr>
                  <p:cNvPr id="158" name="Image" descr="Image"/>
                  <p:cNvPicPr>
                    <a:picLocks noChangeAspect="1"/>
                  </p:cNvPicPr>
                  <p:nvPr/>
                </p:nvPicPr>
                <p:blipFill>
                  <a:blip r:embed="rId10">
                    <a:extLst/>
                  </a:blip>
                  <a:stretch>
                    <a:fillRect/>
                  </a:stretch>
                </p:blipFill>
                <p:spPr>
                  <a:xfrm rot="19380000">
                    <a:off x="77737" y="100315"/>
                    <a:ext cx="436827" cy="309170"/>
                  </a:xfrm>
                  <a:prstGeom prst="rect">
                    <a:avLst/>
                  </a:prstGeom>
                  <a:ln w="12700" cap="flat">
                    <a:noFill/>
                    <a:miter lim="400000"/>
                  </a:ln>
                  <a:effectLst/>
                </p:spPr>
              </p:pic>
            </p:grpSp>
            <p:pic>
              <p:nvPicPr>
                <p:cNvPr id="160" name="Image" descr="Image"/>
                <p:cNvPicPr>
                  <a:picLocks noChangeAspect="1"/>
                </p:cNvPicPr>
                <p:nvPr/>
              </p:nvPicPr>
              <p:blipFill>
                <a:blip r:embed="rId11">
                  <a:extLst/>
                </a:blip>
                <a:stretch>
                  <a:fillRect/>
                </a:stretch>
              </p:blipFill>
              <p:spPr>
                <a:xfrm rot="21180000">
                  <a:off x="178535" y="20981"/>
                  <a:ext cx="363362" cy="311050"/>
                </a:xfrm>
                <a:prstGeom prst="rect">
                  <a:avLst/>
                </a:prstGeom>
                <a:ln w="12700" cap="flat">
                  <a:noFill/>
                  <a:miter lim="400000"/>
                </a:ln>
                <a:effectLst/>
              </p:spPr>
            </p:pic>
          </p:grpSp>
        </p:grpSp>
        <p:grpSp>
          <p:nvGrpSpPr>
            <p:cNvPr id="169" name="Group"/>
            <p:cNvGrpSpPr/>
            <p:nvPr/>
          </p:nvGrpSpPr>
          <p:grpSpPr>
            <a:xfrm>
              <a:off x="1510168" y="1514330"/>
              <a:ext cx="1169891" cy="1987459"/>
              <a:chOff x="-1" y="-1"/>
              <a:chExt cx="1169889" cy="1987458"/>
            </a:xfrm>
          </p:grpSpPr>
          <p:pic>
            <p:nvPicPr>
              <p:cNvPr id="163" name="Image" descr="Image"/>
              <p:cNvPicPr>
                <a:picLocks noChangeAspect="1"/>
              </p:cNvPicPr>
              <p:nvPr/>
            </p:nvPicPr>
            <p:blipFill>
              <a:blip r:embed="rId12">
                <a:extLst/>
              </a:blip>
              <a:stretch>
                <a:fillRect/>
              </a:stretch>
            </p:blipFill>
            <p:spPr>
              <a:xfrm>
                <a:off x="422165" y="1037345"/>
                <a:ext cx="747724" cy="950112"/>
              </a:xfrm>
              <a:prstGeom prst="rect">
                <a:avLst/>
              </a:prstGeom>
              <a:ln w="12700" cap="flat">
                <a:noFill/>
                <a:miter lim="400000"/>
              </a:ln>
              <a:effectLst/>
            </p:spPr>
          </p:pic>
          <p:grpSp>
            <p:nvGrpSpPr>
              <p:cNvPr id="168" name="Group"/>
              <p:cNvGrpSpPr/>
              <p:nvPr/>
            </p:nvGrpSpPr>
            <p:grpSpPr>
              <a:xfrm>
                <a:off x="-2" y="-2"/>
                <a:ext cx="659096" cy="1088632"/>
                <a:chOff x="0" y="0"/>
                <a:chExt cx="659094" cy="1088631"/>
              </a:xfrm>
            </p:grpSpPr>
            <p:grpSp>
              <p:nvGrpSpPr>
                <p:cNvPr id="166" name="Group"/>
                <p:cNvGrpSpPr/>
                <p:nvPr/>
              </p:nvGrpSpPr>
              <p:grpSpPr>
                <a:xfrm>
                  <a:off x="78748" y="291444"/>
                  <a:ext cx="580347" cy="797187"/>
                  <a:chOff x="0" y="-1"/>
                  <a:chExt cx="580345" cy="797186"/>
                </a:xfrm>
              </p:grpSpPr>
              <p:pic>
                <p:nvPicPr>
                  <p:cNvPr id="164" name="Image" descr="Image"/>
                  <p:cNvPicPr>
                    <a:picLocks noChangeAspect="1"/>
                  </p:cNvPicPr>
                  <p:nvPr/>
                </p:nvPicPr>
                <p:blipFill>
                  <a:blip r:embed="rId9">
                    <a:extLst/>
                  </a:blip>
                  <a:stretch>
                    <a:fillRect/>
                  </a:stretch>
                </p:blipFill>
                <p:spPr>
                  <a:xfrm flipH="1" rot="1440000">
                    <a:off x="239510" y="488337"/>
                    <a:ext cx="301230" cy="258774"/>
                  </a:xfrm>
                  <a:prstGeom prst="rect">
                    <a:avLst/>
                  </a:prstGeom>
                  <a:ln w="12700" cap="flat">
                    <a:noFill/>
                    <a:miter lim="400000"/>
                  </a:ln>
                  <a:effectLst/>
                </p:spPr>
              </p:pic>
              <p:pic>
                <p:nvPicPr>
                  <p:cNvPr id="165" name="Image" descr="Image"/>
                  <p:cNvPicPr>
                    <a:picLocks noChangeAspect="1"/>
                  </p:cNvPicPr>
                  <p:nvPr/>
                </p:nvPicPr>
                <p:blipFill>
                  <a:blip r:embed="rId10">
                    <a:extLst/>
                  </a:blip>
                  <a:stretch>
                    <a:fillRect/>
                  </a:stretch>
                </p:blipFill>
                <p:spPr>
                  <a:xfrm flipH="1" rot="2040000">
                    <a:off x="49101" y="95705"/>
                    <a:ext cx="436828" cy="309170"/>
                  </a:xfrm>
                  <a:prstGeom prst="rect">
                    <a:avLst/>
                  </a:prstGeom>
                  <a:ln w="12700" cap="flat">
                    <a:noFill/>
                    <a:miter lim="400000"/>
                  </a:ln>
                  <a:effectLst/>
                </p:spPr>
              </p:pic>
            </p:grpSp>
            <p:pic>
              <p:nvPicPr>
                <p:cNvPr id="167" name="Image" descr="Image"/>
                <p:cNvPicPr>
                  <a:picLocks noChangeAspect="1"/>
                </p:cNvPicPr>
                <p:nvPr/>
              </p:nvPicPr>
              <p:blipFill>
                <a:blip r:embed="rId11">
                  <a:extLst/>
                </a:blip>
                <a:stretch>
                  <a:fillRect/>
                </a:stretch>
              </p:blipFill>
              <p:spPr>
                <a:xfrm rot="240000">
                  <a:off x="10406" y="12294"/>
                  <a:ext cx="363363" cy="311050"/>
                </a:xfrm>
                <a:prstGeom prst="rect">
                  <a:avLst/>
                </a:prstGeom>
                <a:ln w="12700" cap="flat">
                  <a:noFill/>
                  <a:miter lim="400000"/>
                </a:ln>
                <a:effectLst/>
              </p:spPr>
            </p:pic>
          </p:grpSp>
        </p:grpSp>
        <p:grpSp>
          <p:nvGrpSpPr>
            <p:cNvPr id="176" name="Group"/>
            <p:cNvGrpSpPr/>
            <p:nvPr/>
          </p:nvGrpSpPr>
          <p:grpSpPr>
            <a:xfrm>
              <a:off x="1062517" y="1653857"/>
              <a:ext cx="747723" cy="2159654"/>
              <a:chOff x="0" y="0"/>
              <a:chExt cx="747721" cy="2159652"/>
            </a:xfrm>
          </p:grpSpPr>
          <p:pic>
            <p:nvPicPr>
              <p:cNvPr id="170" name="Image" descr="Image"/>
              <p:cNvPicPr>
                <a:picLocks noChangeAspect="1"/>
              </p:cNvPicPr>
              <p:nvPr/>
            </p:nvPicPr>
            <p:blipFill>
              <a:blip r:embed="rId13">
                <a:extLst/>
              </a:blip>
              <a:stretch>
                <a:fillRect/>
              </a:stretch>
            </p:blipFill>
            <p:spPr>
              <a:xfrm>
                <a:off x="0" y="1242448"/>
                <a:ext cx="747723" cy="917205"/>
              </a:xfrm>
              <a:prstGeom prst="rect">
                <a:avLst/>
              </a:prstGeom>
              <a:ln w="12700" cap="flat">
                <a:noFill/>
                <a:miter lim="400000"/>
              </a:ln>
              <a:effectLst/>
            </p:spPr>
          </p:pic>
          <p:grpSp>
            <p:nvGrpSpPr>
              <p:cNvPr id="175" name="Group"/>
              <p:cNvGrpSpPr/>
              <p:nvPr/>
            </p:nvGrpSpPr>
            <p:grpSpPr>
              <a:xfrm>
                <a:off x="76389" y="-1"/>
                <a:ext cx="534523" cy="1189265"/>
                <a:chOff x="0" y="0"/>
                <a:chExt cx="534521" cy="1189264"/>
              </a:xfrm>
            </p:grpSpPr>
            <p:grpSp>
              <p:nvGrpSpPr>
                <p:cNvPr id="173" name="Group"/>
                <p:cNvGrpSpPr/>
                <p:nvPr/>
              </p:nvGrpSpPr>
              <p:grpSpPr>
                <a:xfrm>
                  <a:off x="14605" y="341025"/>
                  <a:ext cx="519917" cy="848239"/>
                  <a:chOff x="0" y="-1"/>
                  <a:chExt cx="519915" cy="848238"/>
                </a:xfrm>
              </p:grpSpPr>
              <p:pic>
                <p:nvPicPr>
                  <p:cNvPr id="171" name="Image" descr="Image"/>
                  <p:cNvPicPr>
                    <a:picLocks noChangeAspect="1"/>
                  </p:cNvPicPr>
                  <p:nvPr/>
                </p:nvPicPr>
                <p:blipFill>
                  <a:blip r:embed="rId9">
                    <a:extLst/>
                  </a:blip>
                  <a:stretch>
                    <a:fillRect/>
                  </a:stretch>
                </p:blipFill>
                <p:spPr>
                  <a:xfrm flipH="1" rot="2340000">
                    <a:off x="132676" y="523514"/>
                    <a:ext cx="301231" cy="258773"/>
                  </a:xfrm>
                  <a:prstGeom prst="rect">
                    <a:avLst/>
                  </a:prstGeom>
                  <a:ln w="12700" cap="flat">
                    <a:noFill/>
                    <a:miter lim="400000"/>
                  </a:ln>
                  <a:effectLst/>
                </p:spPr>
              </p:pic>
              <p:pic>
                <p:nvPicPr>
                  <p:cNvPr id="172" name="Image" descr="Image"/>
                  <p:cNvPicPr>
                    <a:picLocks noChangeAspect="1"/>
                  </p:cNvPicPr>
                  <p:nvPr/>
                </p:nvPicPr>
                <p:blipFill>
                  <a:blip r:embed="rId10">
                    <a:extLst/>
                  </a:blip>
                  <a:stretch>
                    <a:fillRect/>
                  </a:stretch>
                </p:blipFill>
                <p:spPr>
                  <a:xfrm flipH="1" rot="2940000">
                    <a:off x="41545" y="111668"/>
                    <a:ext cx="436826" cy="309170"/>
                  </a:xfrm>
                  <a:prstGeom prst="rect">
                    <a:avLst/>
                  </a:prstGeom>
                  <a:ln w="12700" cap="flat">
                    <a:noFill/>
                    <a:miter lim="400000"/>
                  </a:ln>
                  <a:effectLst/>
                </p:spPr>
              </p:pic>
            </p:grpSp>
            <p:pic>
              <p:nvPicPr>
                <p:cNvPr id="174" name="Image" descr="Image"/>
                <p:cNvPicPr>
                  <a:picLocks noChangeAspect="1"/>
                </p:cNvPicPr>
                <p:nvPr/>
              </p:nvPicPr>
              <p:blipFill>
                <a:blip r:embed="rId11">
                  <a:extLst/>
                </a:blip>
                <a:stretch>
                  <a:fillRect/>
                </a:stretch>
              </p:blipFill>
              <p:spPr>
                <a:xfrm rot="1140000">
                  <a:off x="40735" y="50676"/>
                  <a:ext cx="363364" cy="311049"/>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1" name="Image" descr="Image"/>
          <p:cNvPicPr>
            <a:picLocks noChangeAspect="1"/>
          </p:cNvPicPr>
          <p:nvPr/>
        </p:nvPicPr>
        <p:blipFill>
          <a:blip r:embed="rId3">
            <a:extLst/>
          </a:blip>
          <a:stretch>
            <a:fillRect/>
          </a:stretch>
        </p:blipFill>
        <p:spPr>
          <a:xfrm>
            <a:off x="4732396" y="170766"/>
            <a:ext cx="3540010" cy="4547652"/>
          </a:xfrm>
          <a:prstGeom prst="rect">
            <a:avLst/>
          </a:prstGeom>
          <a:ln w="12700">
            <a:miter lim="400000"/>
          </a:ln>
        </p:spPr>
      </p:pic>
      <p:grpSp>
        <p:nvGrpSpPr>
          <p:cNvPr id="203" name="Group"/>
          <p:cNvGrpSpPr/>
          <p:nvPr/>
        </p:nvGrpSpPr>
        <p:grpSpPr>
          <a:xfrm>
            <a:off x="9993323" y="5348980"/>
            <a:ext cx="3102878" cy="4458888"/>
            <a:chOff x="0" y="0"/>
            <a:chExt cx="3102877" cy="4458887"/>
          </a:xfrm>
        </p:grpSpPr>
        <p:sp>
          <p:nvSpPr>
            <p:cNvPr id="182" name="Rectangle"/>
            <p:cNvSpPr/>
            <p:nvPr/>
          </p:nvSpPr>
          <p:spPr>
            <a:xfrm>
              <a:off x="1981977" y="-1"/>
              <a:ext cx="1120901" cy="1990227"/>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83" name="Rectangle"/>
            <p:cNvSpPr/>
            <p:nvPr/>
          </p:nvSpPr>
          <p:spPr>
            <a:xfrm>
              <a:off x="1941412" y="2468661"/>
              <a:ext cx="1120902" cy="1990227"/>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84" name="Rectangle"/>
            <p:cNvSpPr/>
            <p:nvPr/>
          </p:nvSpPr>
          <p:spPr>
            <a:xfrm>
              <a:off x="-1" y="2447800"/>
              <a:ext cx="1120900" cy="1990227"/>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185" name="Rectangle"/>
            <p:cNvSpPr/>
            <p:nvPr/>
          </p:nvSpPr>
          <p:spPr>
            <a:xfrm>
              <a:off x="63499" y="-1"/>
              <a:ext cx="1120900" cy="1990227"/>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88" name="Group"/>
            <p:cNvGrpSpPr/>
            <p:nvPr/>
          </p:nvGrpSpPr>
          <p:grpSpPr>
            <a:xfrm>
              <a:off x="2131887" y="57143"/>
              <a:ext cx="739956" cy="1669548"/>
              <a:chOff x="0" y="0"/>
              <a:chExt cx="739954" cy="1669546"/>
            </a:xfrm>
          </p:grpSpPr>
          <p:pic>
            <p:nvPicPr>
              <p:cNvPr id="186" name="Image" descr="Image"/>
              <p:cNvPicPr>
                <a:picLocks noChangeAspect="1"/>
              </p:cNvPicPr>
              <p:nvPr/>
            </p:nvPicPr>
            <p:blipFill>
              <a:blip r:embed="rId4">
                <a:extLst/>
              </a:blip>
              <a:stretch>
                <a:fillRect/>
              </a:stretch>
            </p:blipFill>
            <p:spPr>
              <a:xfrm>
                <a:off x="-1" y="729304"/>
                <a:ext cx="739955" cy="940243"/>
              </a:xfrm>
              <a:prstGeom prst="rect">
                <a:avLst/>
              </a:prstGeom>
              <a:ln w="12700" cap="flat">
                <a:noFill/>
                <a:miter lim="400000"/>
              </a:ln>
              <a:effectLst/>
            </p:spPr>
          </p:pic>
          <p:pic>
            <p:nvPicPr>
              <p:cNvPr id="187" name="Image" descr="Image"/>
              <p:cNvPicPr>
                <a:picLocks noChangeAspect="1"/>
              </p:cNvPicPr>
              <p:nvPr/>
            </p:nvPicPr>
            <p:blipFill>
              <a:blip r:embed="rId5">
                <a:extLst/>
              </a:blip>
              <a:stretch>
                <a:fillRect/>
              </a:stretch>
            </p:blipFill>
            <p:spPr>
              <a:xfrm>
                <a:off x="-1" y="0"/>
                <a:ext cx="739955" cy="771424"/>
              </a:xfrm>
              <a:prstGeom prst="rect">
                <a:avLst/>
              </a:prstGeom>
              <a:ln w="12700" cap="flat">
                <a:noFill/>
                <a:miter lim="400000"/>
              </a:ln>
              <a:effectLst/>
            </p:spPr>
          </p:pic>
        </p:grpSp>
        <p:grpSp>
          <p:nvGrpSpPr>
            <p:cNvPr id="191" name="Group"/>
            <p:cNvGrpSpPr/>
            <p:nvPr/>
          </p:nvGrpSpPr>
          <p:grpSpPr>
            <a:xfrm>
              <a:off x="2096277" y="2655066"/>
              <a:ext cx="811175" cy="1690782"/>
              <a:chOff x="0" y="0"/>
              <a:chExt cx="811174" cy="1690781"/>
            </a:xfrm>
          </p:grpSpPr>
          <p:pic>
            <p:nvPicPr>
              <p:cNvPr id="189" name="Image" descr="Image"/>
              <p:cNvPicPr>
                <a:picLocks noChangeAspect="1"/>
              </p:cNvPicPr>
              <p:nvPr/>
            </p:nvPicPr>
            <p:blipFill>
              <a:blip r:embed="rId6">
                <a:extLst/>
              </a:blip>
              <a:stretch>
                <a:fillRect/>
              </a:stretch>
            </p:blipFill>
            <p:spPr>
              <a:xfrm>
                <a:off x="0" y="766533"/>
                <a:ext cx="811175" cy="924248"/>
              </a:xfrm>
              <a:prstGeom prst="rect">
                <a:avLst/>
              </a:prstGeom>
              <a:ln w="12700" cap="flat">
                <a:noFill/>
                <a:miter lim="400000"/>
              </a:ln>
              <a:effectLst/>
            </p:spPr>
          </p:pic>
          <p:pic>
            <p:nvPicPr>
              <p:cNvPr id="190" name="Image" descr="Image"/>
              <p:cNvPicPr>
                <a:picLocks noChangeAspect="1"/>
              </p:cNvPicPr>
              <p:nvPr/>
            </p:nvPicPr>
            <p:blipFill>
              <a:blip r:embed="rId5">
                <a:extLst/>
              </a:blip>
              <a:stretch>
                <a:fillRect/>
              </a:stretch>
            </p:blipFill>
            <p:spPr>
              <a:xfrm>
                <a:off x="41904" y="-1"/>
                <a:ext cx="727367" cy="758302"/>
              </a:xfrm>
              <a:prstGeom prst="rect">
                <a:avLst/>
              </a:prstGeom>
              <a:ln w="12700" cap="flat">
                <a:noFill/>
                <a:miter lim="400000"/>
              </a:ln>
              <a:effectLst/>
            </p:spPr>
          </p:pic>
        </p:grpSp>
        <p:grpSp>
          <p:nvGrpSpPr>
            <p:cNvPr id="196" name="Group"/>
            <p:cNvGrpSpPr/>
            <p:nvPr/>
          </p:nvGrpSpPr>
          <p:grpSpPr>
            <a:xfrm>
              <a:off x="1028111" y="1180065"/>
              <a:ext cx="1120905" cy="1990229"/>
              <a:chOff x="0" y="0"/>
              <a:chExt cx="1120904" cy="1990227"/>
            </a:xfrm>
          </p:grpSpPr>
          <p:sp>
            <p:nvSpPr>
              <p:cNvPr id="192" name="Rectangle"/>
              <p:cNvSpPr/>
              <p:nvPr/>
            </p:nvSpPr>
            <p:spPr>
              <a:xfrm>
                <a:off x="-1" y="-1"/>
                <a:ext cx="1120905" cy="1990229"/>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195" name="Group"/>
              <p:cNvGrpSpPr/>
              <p:nvPr/>
            </p:nvGrpSpPr>
            <p:grpSpPr>
              <a:xfrm>
                <a:off x="88900" y="127337"/>
                <a:ext cx="911863" cy="1615524"/>
                <a:chOff x="0" y="0"/>
                <a:chExt cx="911862" cy="1615523"/>
              </a:xfrm>
            </p:grpSpPr>
            <p:pic>
              <p:nvPicPr>
                <p:cNvPr id="193" name="Image" descr="Image"/>
                <p:cNvPicPr>
                  <a:picLocks noChangeAspect="1"/>
                </p:cNvPicPr>
                <p:nvPr/>
              </p:nvPicPr>
              <p:blipFill>
                <a:blip r:embed="rId7">
                  <a:extLst/>
                </a:blip>
                <a:stretch>
                  <a:fillRect/>
                </a:stretch>
              </p:blipFill>
              <p:spPr>
                <a:xfrm>
                  <a:off x="-1" y="716736"/>
                  <a:ext cx="872814" cy="898788"/>
                </a:xfrm>
                <a:prstGeom prst="rect">
                  <a:avLst/>
                </a:prstGeom>
                <a:ln w="12700" cap="flat">
                  <a:noFill/>
                  <a:miter lim="400000"/>
                </a:ln>
                <a:effectLst/>
              </p:spPr>
            </p:pic>
            <p:pic>
              <p:nvPicPr>
                <p:cNvPr id="194" name="Image" descr="Image"/>
                <p:cNvPicPr>
                  <a:picLocks noChangeAspect="1"/>
                </p:cNvPicPr>
                <p:nvPr/>
              </p:nvPicPr>
              <p:blipFill>
                <a:blip r:embed="rId5">
                  <a:extLst/>
                </a:blip>
                <a:stretch>
                  <a:fillRect/>
                </a:stretch>
              </p:blipFill>
              <p:spPr>
                <a:xfrm>
                  <a:off x="184985" y="-1"/>
                  <a:ext cx="726878" cy="757790"/>
                </a:xfrm>
                <a:prstGeom prst="rect">
                  <a:avLst/>
                </a:prstGeom>
                <a:ln w="12700" cap="flat">
                  <a:noFill/>
                  <a:miter lim="400000"/>
                </a:ln>
                <a:effectLst/>
              </p:spPr>
            </p:pic>
          </p:grpSp>
        </p:grpSp>
        <p:grpSp>
          <p:nvGrpSpPr>
            <p:cNvPr id="199" name="Group"/>
            <p:cNvGrpSpPr/>
            <p:nvPr/>
          </p:nvGrpSpPr>
          <p:grpSpPr>
            <a:xfrm>
              <a:off x="162231" y="2675051"/>
              <a:ext cx="811178" cy="1650811"/>
              <a:chOff x="-1" y="0"/>
              <a:chExt cx="811176" cy="1650810"/>
            </a:xfrm>
          </p:grpSpPr>
          <p:pic>
            <p:nvPicPr>
              <p:cNvPr id="197" name="Image" descr="Image"/>
              <p:cNvPicPr>
                <a:picLocks noChangeAspect="1"/>
              </p:cNvPicPr>
              <p:nvPr/>
            </p:nvPicPr>
            <p:blipFill>
              <a:blip r:embed="rId8">
                <a:extLst/>
              </a:blip>
              <a:stretch>
                <a:fillRect/>
              </a:stretch>
            </p:blipFill>
            <p:spPr>
              <a:xfrm>
                <a:off x="-2" y="730356"/>
                <a:ext cx="750374" cy="920454"/>
              </a:xfrm>
              <a:prstGeom prst="rect">
                <a:avLst/>
              </a:prstGeom>
              <a:ln w="12700" cap="flat">
                <a:noFill/>
                <a:miter lim="400000"/>
              </a:ln>
              <a:effectLst/>
            </p:spPr>
          </p:pic>
          <p:pic>
            <p:nvPicPr>
              <p:cNvPr id="198" name="Image" descr="Image"/>
              <p:cNvPicPr>
                <a:picLocks noChangeAspect="1"/>
              </p:cNvPicPr>
              <p:nvPr/>
            </p:nvPicPr>
            <p:blipFill>
              <a:blip r:embed="rId5">
                <a:extLst/>
              </a:blip>
              <a:stretch>
                <a:fillRect/>
              </a:stretch>
            </p:blipFill>
            <p:spPr>
              <a:xfrm>
                <a:off x="60804" y="-1"/>
                <a:ext cx="750372" cy="782284"/>
              </a:xfrm>
              <a:prstGeom prst="rect">
                <a:avLst/>
              </a:prstGeom>
              <a:ln w="12700" cap="flat">
                <a:noFill/>
                <a:miter lim="400000"/>
              </a:ln>
              <a:effectLst/>
            </p:spPr>
          </p:pic>
        </p:grpSp>
        <p:grpSp>
          <p:nvGrpSpPr>
            <p:cNvPr id="202" name="Group"/>
            <p:cNvGrpSpPr/>
            <p:nvPr/>
          </p:nvGrpSpPr>
          <p:grpSpPr>
            <a:xfrm>
              <a:off x="200078" y="48060"/>
              <a:ext cx="847747" cy="1657770"/>
              <a:chOff x="0" y="0"/>
              <a:chExt cx="847746" cy="1657768"/>
            </a:xfrm>
          </p:grpSpPr>
          <p:pic>
            <p:nvPicPr>
              <p:cNvPr id="200" name="Image" descr="Image"/>
              <p:cNvPicPr>
                <a:picLocks noChangeAspect="1"/>
              </p:cNvPicPr>
              <p:nvPr/>
            </p:nvPicPr>
            <p:blipFill>
              <a:blip r:embed="rId5">
                <a:extLst/>
              </a:blip>
              <a:stretch>
                <a:fillRect/>
              </a:stretch>
            </p:blipFill>
            <p:spPr>
              <a:xfrm>
                <a:off x="-1" y="-1"/>
                <a:ext cx="711336" cy="741588"/>
              </a:xfrm>
              <a:prstGeom prst="rect">
                <a:avLst/>
              </a:prstGeom>
              <a:ln w="12700" cap="flat">
                <a:noFill/>
                <a:miter lim="400000"/>
              </a:ln>
              <a:effectLst/>
            </p:spPr>
          </p:pic>
          <p:pic>
            <p:nvPicPr>
              <p:cNvPr id="201" name="Image" descr="Image"/>
              <p:cNvPicPr>
                <a:picLocks noChangeAspect="1"/>
              </p:cNvPicPr>
              <p:nvPr/>
            </p:nvPicPr>
            <p:blipFill>
              <a:blip r:embed="rId9">
                <a:extLst/>
              </a:blip>
              <a:stretch>
                <a:fillRect/>
              </a:stretch>
            </p:blipFill>
            <p:spPr>
              <a:xfrm>
                <a:off x="39214" y="696904"/>
                <a:ext cx="808533" cy="960865"/>
              </a:xfrm>
              <a:prstGeom prst="rect">
                <a:avLst/>
              </a:prstGeom>
              <a:ln w="12700" cap="flat">
                <a:noFill/>
                <a:miter lim="400000"/>
              </a:ln>
              <a:effectLst/>
            </p:spPr>
          </p:pic>
        </p:gr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07" name="Image" descr="Image"/>
          <p:cNvPicPr>
            <a:picLocks noChangeAspect="1"/>
          </p:cNvPicPr>
          <p:nvPr/>
        </p:nvPicPr>
        <p:blipFill>
          <a:blip r:embed="rId3">
            <a:extLst/>
          </a:blip>
          <a:stretch>
            <a:fillRect/>
          </a:stretch>
        </p:blipFill>
        <p:spPr>
          <a:xfrm>
            <a:off x="4732396" y="170766"/>
            <a:ext cx="3540010" cy="4547652"/>
          </a:xfrm>
          <a:prstGeom prst="rect">
            <a:avLst/>
          </a:prstGeom>
          <a:ln w="12700">
            <a:miter lim="400000"/>
          </a:ln>
        </p:spPr>
      </p:pic>
      <p:grpSp>
        <p:nvGrpSpPr>
          <p:cNvPr id="229" name="Group"/>
          <p:cNvGrpSpPr/>
          <p:nvPr/>
        </p:nvGrpSpPr>
        <p:grpSpPr>
          <a:xfrm>
            <a:off x="9993323" y="5348980"/>
            <a:ext cx="3102878" cy="4458888"/>
            <a:chOff x="0" y="0"/>
            <a:chExt cx="3102877" cy="4458887"/>
          </a:xfrm>
        </p:grpSpPr>
        <p:sp>
          <p:nvSpPr>
            <p:cNvPr id="208" name="Rectangle"/>
            <p:cNvSpPr/>
            <p:nvPr/>
          </p:nvSpPr>
          <p:spPr>
            <a:xfrm>
              <a:off x="1981977" y="-1"/>
              <a:ext cx="1120901" cy="1990227"/>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09" name="Rectangle"/>
            <p:cNvSpPr/>
            <p:nvPr/>
          </p:nvSpPr>
          <p:spPr>
            <a:xfrm>
              <a:off x="1941412" y="2468661"/>
              <a:ext cx="1120902" cy="1990227"/>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10" name="Rectangle"/>
            <p:cNvSpPr/>
            <p:nvPr/>
          </p:nvSpPr>
          <p:spPr>
            <a:xfrm>
              <a:off x="-1" y="2447800"/>
              <a:ext cx="1120900" cy="1990227"/>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11" name="Rectangle"/>
            <p:cNvSpPr/>
            <p:nvPr/>
          </p:nvSpPr>
          <p:spPr>
            <a:xfrm>
              <a:off x="63499" y="-1"/>
              <a:ext cx="1120900" cy="1990227"/>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14" name="Group"/>
            <p:cNvGrpSpPr/>
            <p:nvPr/>
          </p:nvGrpSpPr>
          <p:grpSpPr>
            <a:xfrm>
              <a:off x="2131887" y="57143"/>
              <a:ext cx="739956" cy="1669548"/>
              <a:chOff x="0" y="0"/>
              <a:chExt cx="739954" cy="1669546"/>
            </a:xfrm>
          </p:grpSpPr>
          <p:pic>
            <p:nvPicPr>
              <p:cNvPr id="212" name="Image" descr="Image"/>
              <p:cNvPicPr>
                <a:picLocks noChangeAspect="1"/>
              </p:cNvPicPr>
              <p:nvPr/>
            </p:nvPicPr>
            <p:blipFill>
              <a:blip r:embed="rId4">
                <a:extLst/>
              </a:blip>
              <a:stretch>
                <a:fillRect/>
              </a:stretch>
            </p:blipFill>
            <p:spPr>
              <a:xfrm>
                <a:off x="-1" y="729304"/>
                <a:ext cx="739955" cy="940243"/>
              </a:xfrm>
              <a:prstGeom prst="rect">
                <a:avLst/>
              </a:prstGeom>
              <a:ln w="12700" cap="flat">
                <a:noFill/>
                <a:miter lim="400000"/>
              </a:ln>
              <a:effectLst/>
            </p:spPr>
          </p:pic>
          <p:pic>
            <p:nvPicPr>
              <p:cNvPr id="213" name="Image" descr="Image"/>
              <p:cNvPicPr>
                <a:picLocks noChangeAspect="1"/>
              </p:cNvPicPr>
              <p:nvPr/>
            </p:nvPicPr>
            <p:blipFill>
              <a:blip r:embed="rId5">
                <a:extLst/>
              </a:blip>
              <a:stretch>
                <a:fillRect/>
              </a:stretch>
            </p:blipFill>
            <p:spPr>
              <a:xfrm>
                <a:off x="-1" y="0"/>
                <a:ext cx="739955" cy="771424"/>
              </a:xfrm>
              <a:prstGeom prst="rect">
                <a:avLst/>
              </a:prstGeom>
              <a:ln w="12700" cap="flat">
                <a:noFill/>
                <a:miter lim="400000"/>
              </a:ln>
              <a:effectLst/>
            </p:spPr>
          </p:pic>
        </p:grpSp>
        <p:grpSp>
          <p:nvGrpSpPr>
            <p:cNvPr id="217" name="Group"/>
            <p:cNvGrpSpPr/>
            <p:nvPr/>
          </p:nvGrpSpPr>
          <p:grpSpPr>
            <a:xfrm>
              <a:off x="2096277" y="2655066"/>
              <a:ext cx="811175" cy="1690782"/>
              <a:chOff x="0" y="0"/>
              <a:chExt cx="811174" cy="1690781"/>
            </a:xfrm>
          </p:grpSpPr>
          <p:pic>
            <p:nvPicPr>
              <p:cNvPr id="215" name="Image" descr="Image"/>
              <p:cNvPicPr>
                <a:picLocks noChangeAspect="1"/>
              </p:cNvPicPr>
              <p:nvPr/>
            </p:nvPicPr>
            <p:blipFill>
              <a:blip r:embed="rId6">
                <a:extLst/>
              </a:blip>
              <a:stretch>
                <a:fillRect/>
              </a:stretch>
            </p:blipFill>
            <p:spPr>
              <a:xfrm>
                <a:off x="0" y="766533"/>
                <a:ext cx="811175" cy="924248"/>
              </a:xfrm>
              <a:prstGeom prst="rect">
                <a:avLst/>
              </a:prstGeom>
              <a:ln w="12700" cap="flat">
                <a:noFill/>
                <a:miter lim="400000"/>
              </a:ln>
              <a:effectLst/>
            </p:spPr>
          </p:pic>
          <p:pic>
            <p:nvPicPr>
              <p:cNvPr id="216" name="Image" descr="Image"/>
              <p:cNvPicPr>
                <a:picLocks noChangeAspect="1"/>
              </p:cNvPicPr>
              <p:nvPr/>
            </p:nvPicPr>
            <p:blipFill>
              <a:blip r:embed="rId5">
                <a:extLst/>
              </a:blip>
              <a:stretch>
                <a:fillRect/>
              </a:stretch>
            </p:blipFill>
            <p:spPr>
              <a:xfrm>
                <a:off x="41904" y="-1"/>
                <a:ext cx="727367" cy="758302"/>
              </a:xfrm>
              <a:prstGeom prst="rect">
                <a:avLst/>
              </a:prstGeom>
              <a:ln w="12700" cap="flat">
                <a:noFill/>
                <a:miter lim="400000"/>
              </a:ln>
              <a:effectLst/>
            </p:spPr>
          </p:pic>
        </p:grpSp>
        <p:grpSp>
          <p:nvGrpSpPr>
            <p:cNvPr id="222" name="Group"/>
            <p:cNvGrpSpPr/>
            <p:nvPr/>
          </p:nvGrpSpPr>
          <p:grpSpPr>
            <a:xfrm>
              <a:off x="1028111" y="1180065"/>
              <a:ext cx="1120905" cy="1990229"/>
              <a:chOff x="0" y="0"/>
              <a:chExt cx="1120904" cy="1990227"/>
            </a:xfrm>
          </p:grpSpPr>
          <p:sp>
            <p:nvSpPr>
              <p:cNvPr id="218" name="Rectangle"/>
              <p:cNvSpPr/>
              <p:nvPr/>
            </p:nvSpPr>
            <p:spPr>
              <a:xfrm>
                <a:off x="-1" y="-1"/>
                <a:ext cx="1120905" cy="1990229"/>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21" name="Group"/>
              <p:cNvGrpSpPr/>
              <p:nvPr/>
            </p:nvGrpSpPr>
            <p:grpSpPr>
              <a:xfrm>
                <a:off x="88900" y="127337"/>
                <a:ext cx="911863" cy="1615524"/>
                <a:chOff x="0" y="0"/>
                <a:chExt cx="911862" cy="1615523"/>
              </a:xfrm>
            </p:grpSpPr>
            <p:pic>
              <p:nvPicPr>
                <p:cNvPr id="219" name="Image" descr="Image"/>
                <p:cNvPicPr>
                  <a:picLocks noChangeAspect="1"/>
                </p:cNvPicPr>
                <p:nvPr/>
              </p:nvPicPr>
              <p:blipFill>
                <a:blip r:embed="rId7">
                  <a:extLst/>
                </a:blip>
                <a:stretch>
                  <a:fillRect/>
                </a:stretch>
              </p:blipFill>
              <p:spPr>
                <a:xfrm>
                  <a:off x="-1" y="716736"/>
                  <a:ext cx="872814" cy="898788"/>
                </a:xfrm>
                <a:prstGeom prst="rect">
                  <a:avLst/>
                </a:prstGeom>
                <a:ln w="12700" cap="flat">
                  <a:noFill/>
                  <a:miter lim="400000"/>
                </a:ln>
                <a:effectLst/>
              </p:spPr>
            </p:pic>
            <p:pic>
              <p:nvPicPr>
                <p:cNvPr id="220" name="Image" descr="Image"/>
                <p:cNvPicPr>
                  <a:picLocks noChangeAspect="1"/>
                </p:cNvPicPr>
                <p:nvPr/>
              </p:nvPicPr>
              <p:blipFill>
                <a:blip r:embed="rId5">
                  <a:extLst/>
                </a:blip>
                <a:stretch>
                  <a:fillRect/>
                </a:stretch>
              </p:blipFill>
              <p:spPr>
                <a:xfrm>
                  <a:off x="184985" y="-1"/>
                  <a:ext cx="726878" cy="757790"/>
                </a:xfrm>
                <a:prstGeom prst="rect">
                  <a:avLst/>
                </a:prstGeom>
                <a:ln w="12700" cap="flat">
                  <a:noFill/>
                  <a:miter lim="400000"/>
                </a:ln>
                <a:effectLst/>
              </p:spPr>
            </p:pic>
          </p:grpSp>
        </p:grpSp>
        <p:grpSp>
          <p:nvGrpSpPr>
            <p:cNvPr id="225" name="Group"/>
            <p:cNvGrpSpPr/>
            <p:nvPr/>
          </p:nvGrpSpPr>
          <p:grpSpPr>
            <a:xfrm>
              <a:off x="162231" y="2675051"/>
              <a:ext cx="811178" cy="1650811"/>
              <a:chOff x="-1" y="0"/>
              <a:chExt cx="811176" cy="1650810"/>
            </a:xfrm>
          </p:grpSpPr>
          <p:pic>
            <p:nvPicPr>
              <p:cNvPr id="223" name="Image" descr="Image"/>
              <p:cNvPicPr>
                <a:picLocks noChangeAspect="1"/>
              </p:cNvPicPr>
              <p:nvPr/>
            </p:nvPicPr>
            <p:blipFill>
              <a:blip r:embed="rId8">
                <a:extLst/>
              </a:blip>
              <a:stretch>
                <a:fillRect/>
              </a:stretch>
            </p:blipFill>
            <p:spPr>
              <a:xfrm>
                <a:off x="-2" y="730356"/>
                <a:ext cx="750374" cy="920454"/>
              </a:xfrm>
              <a:prstGeom prst="rect">
                <a:avLst/>
              </a:prstGeom>
              <a:ln w="12700" cap="flat">
                <a:noFill/>
                <a:miter lim="400000"/>
              </a:ln>
              <a:effectLst/>
            </p:spPr>
          </p:pic>
          <p:pic>
            <p:nvPicPr>
              <p:cNvPr id="224" name="Image" descr="Image"/>
              <p:cNvPicPr>
                <a:picLocks noChangeAspect="1"/>
              </p:cNvPicPr>
              <p:nvPr/>
            </p:nvPicPr>
            <p:blipFill>
              <a:blip r:embed="rId5">
                <a:extLst/>
              </a:blip>
              <a:stretch>
                <a:fillRect/>
              </a:stretch>
            </p:blipFill>
            <p:spPr>
              <a:xfrm>
                <a:off x="60804" y="-1"/>
                <a:ext cx="750372" cy="782284"/>
              </a:xfrm>
              <a:prstGeom prst="rect">
                <a:avLst/>
              </a:prstGeom>
              <a:ln w="12700" cap="flat">
                <a:noFill/>
                <a:miter lim="400000"/>
              </a:ln>
              <a:effectLst/>
            </p:spPr>
          </p:pic>
        </p:grpSp>
        <p:grpSp>
          <p:nvGrpSpPr>
            <p:cNvPr id="228" name="Group"/>
            <p:cNvGrpSpPr/>
            <p:nvPr/>
          </p:nvGrpSpPr>
          <p:grpSpPr>
            <a:xfrm>
              <a:off x="200078" y="48060"/>
              <a:ext cx="847747" cy="1657770"/>
              <a:chOff x="0" y="0"/>
              <a:chExt cx="847746" cy="1657768"/>
            </a:xfrm>
          </p:grpSpPr>
          <p:pic>
            <p:nvPicPr>
              <p:cNvPr id="226" name="Image" descr="Image"/>
              <p:cNvPicPr>
                <a:picLocks noChangeAspect="1"/>
              </p:cNvPicPr>
              <p:nvPr/>
            </p:nvPicPr>
            <p:blipFill>
              <a:blip r:embed="rId5">
                <a:extLst/>
              </a:blip>
              <a:stretch>
                <a:fillRect/>
              </a:stretch>
            </p:blipFill>
            <p:spPr>
              <a:xfrm>
                <a:off x="-1" y="-1"/>
                <a:ext cx="711336" cy="741588"/>
              </a:xfrm>
              <a:prstGeom prst="rect">
                <a:avLst/>
              </a:prstGeom>
              <a:ln w="12700" cap="flat">
                <a:noFill/>
                <a:miter lim="400000"/>
              </a:ln>
              <a:effectLst/>
            </p:spPr>
          </p:pic>
          <p:pic>
            <p:nvPicPr>
              <p:cNvPr id="227" name="Image" descr="Image"/>
              <p:cNvPicPr>
                <a:picLocks noChangeAspect="1"/>
              </p:cNvPicPr>
              <p:nvPr/>
            </p:nvPicPr>
            <p:blipFill>
              <a:blip r:embed="rId9">
                <a:extLst/>
              </a:blip>
              <a:stretch>
                <a:fillRect/>
              </a:stretch>
            </p:blipFill>
            <p:spPr>
              <a:xfrm>
                <a:off x="39214" y="696904"/>
                <a:ext cx="808533" cy="960865"/>
              </a:xfrm>
              <a:prstGeom prst="rect">
                <a:avLst/>
              </a:prstGeom>
              <a:ln w="12700" cap="flat">
                <a:noFill/>
                <a:miter lim="400000"/>
              </a:ln>
              <a:effectLst/>
            </p:spPr>
          </p:pic>
        </p:grpSp>
      </p:grpSp>
      <p:grpSp>
        <p:nvGrpSpPr>
          <p:cNvPr id="259" name="Group"/>
          <p:cNvGrpSpPr/>
          <p:nvPr/>
        </p:nvGrpSpPr>
        <p:grpSpPr>
          <a:xfrm>
            <a:off x="-1" y="5403243"/>
            <a:ext cx="2872739" cy="4350357"/>
            <a:chOff x="0" y="0"/>
            <a:chExt cx="2872737" cy="4350356"/>
          </a:xfrm>
        </p:grpSpPr>
        <p:sp>
          <p:nvSpPr>
            <p:cNvPr id="230" name="Rectangle"/>
            <p:cNvSpPr/>
            <p:nvPr/>
          </p:nvSpPr>
          <p:spPr>
            <a:xfrm>
              <a:off x="0" y="0"/>
              <a:ext cx="2872738" cy="4350357"/>
            </a:xfrm>
            <a:prstGeom prst="rect">
              <a:avLst/>
            </a:prstGeom>
            <a:solidFill>
              <a:schemeClr val="accent1"/>
            </a:solidFill>
            <a:ln w="508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33" name="Group"/>
            <p:cNvGrpSpPr/>
            <p:nvPr/>
          </p:nvGrpSpPr>
          <p:grpSpPr>
            <a:xfrm>
              <a:off x="2698" y="1268727"/>
              <a:ext cx="747742" cy="1110221"/>
              <a:chOff x="0" y="-1"/>
              <a:chExt cx="747741" cy="1110220"/>
            </a:xfrm>
          </p:grpSpPr>
          <p:pic>
            <p:nvPicPr>
              <p:cNvPr id="231" name="Image" descr="Image"/>
              <p:cNvPicPr>
                <a:picLocks noChangeAspect="1"/>
              </p:cNvPicPr>
              <p:nvPr/>
            </p:nvPicPr>
            <p:blipFill>
              <a:blip r:embed="rId7">
                <a:extLst/>
              </a:blip>
              <a:stretch>
                <a:fillRect/>
              </a:stretch>
            </p:blipFill>
            <p:spPr>
              <a:xfrm>
                <a:off x="-1" y="340223"/>
                <a:ext cx="747743" cy="769997"/>
              </a:xfrm>
              <a:prstGeom prst="rect">
                <a:avLst/>
              </a:prstGeom>
              <a:ln w="12700" cap="flat">
                <a:noFill/>
                <a:miter lim="400000"/>
              </a:ln>
              <a:effectLst/>
            </p:spPr>
          </p:pic>
          <p:pic>
            <p:nvPicPr>
              <p:cNvPr id="232" name="Image" descr="Image"/>
              <p:cNvPicPr>
                <a:picLocks noChangeAspect="1"/>
              </p:cNvPicPr>
              <p:nvPr/>
            </p:nvPicPr>
            <p:blipFill>
              <a:blip r:embed="rId10">
                <a:extLst/>
              </a:blip>
              <a:stretch>
                <a:fillRect/>
              </a:stretch>
            </p:blipFill>
            <p:spPr>
              <a:xfrm rot="20640000">
                <a:off x="197001" y="43269"/>
                <a:ext cx="353739" cy="282989"/>
              </a:xfrm>
              <a:prstGeom prst="rect">
                <a:avLst/>
              </a:prstGeom>
              <a:ln w="12700" cap="flat">
                <a:noFill/>
                <a:miter lim="400000"/>
              </a:ln>
              <a:effectLst/>
            </p:spPr>
          </p:pic>
        </p:grpSp>
        <p:grpSp>
          <p:nvGrpSpPr>
            <p:cNvPr id="236" name="Group"/>
            <p:cNvGrpSpPr/>
            <p:nvPr/>
          </p:nvGrpSpPr>
          <p:grpSpPr>
            <a:xfrm>
              <a:off x="1957865" y="1082933"/>
              <a:ext cx="912175" cy="1183718"/>
              <a:chOff x="0" y="-1"/>
              <a:chExt cx="912173" cy="1183716"/>
            </a:xfrm>
          </p:grpSpPr>
          <p:pic>
            <p:nvPicPr>
              <p:cNvPr id="234" name="Image" descr="Image"/>
              <p:cNvPicPr>
                <a:picLocks noChangeAspect="1"/>
              </p:cNvPicPr>
              <p:nvPr/>
            </p:nvPicPr>
            <p:blipFill>
              <a:blip r:embed="rId6">
                <a:extLst/>
              </a:blip>
              <a:stretch>
                <a:fillRect/>
              </a:stretch>
            </p:blipFill>
            <p:spPr>
              <a:xfrm>
                <a:off x="164450" y="331764"/>
                <a:ext cx="747724" cy="851952"/>
              </a:xfrm>
              <a:prstGeom prst="rect">
                <a:avLst/>
              </a:prstGeom>
              <a:ln w="12700" cap="flat">
                <a:noFill/>
                <a:miter lim="400000"/>
              </a:ln>
              <a:effectLst/>
            </p:spPr>
          </p:pic>
          <p:pic>
            <p:nvPicPr>
              <p:cNvPr id="235" name="Image" descr="Image"/>
              <p:cNvPicPr>
                <a:picLocks noChangeAspect="1"/>
              </p:cNvPicPr>
              <p:nvPr/>
            </p:nvPicPr>
            <p:blipFill>
              <a:blip r:embed="rId10">
                <a:extLst/>
              </a:blip>
              <a:stretch>
                <a:fillRect/>
              </a:stretch>
            </p:blipFill>
            <p:spPr>
              <a:xfrm flipH="1" rot="840000">
                <a:off x="28976" y="38584"/>
                <a:ext cx="353736" cy="282989"/>
              </a:xfrm>
              <a:prstGeom prst="rect">
                <a:avLst/>
              </a:prstGeom>
              <a:ln w="12700" cap="flat">
                <a:noFill/>
                <a:miter lim="400000"/>
              </a:ln>
              <a:effectLst/>
            </p:spPr>
          </p:pic>
        </p:grpSp>
        <p:pic>
          <p:nvPicPr>
            <p:cNvPr id="237" name="Image" descr="Image"/>
            <p:cNvPicPr>
              <a:picLocks noChangeAspect="1"/>
            </p:cNvPicPr>
            <p:nvPr/>
          </p:nvPicPr>
          <p:blipFill>
            <a:blip r:embed="rId11">
              <a:extLst/>
            </a:blip>
            <a:stretch>
              <a:fillRect/>
            </a:stretch>
          </p:blipFill>
          <p:spPr>
            <a:xfrm>
              <a:off x="441588" y="337539"/>
              <a:ext cx="1617041" cy="1227939"/>
            </a:xfrm>
            <a:prstGeom prst="rect">
              <a:avLst/>
            </a:prstGeom>
            <a:ln w="12700" cap="flat">
              <a:noFill/>
              <a:miter lim="400000"/>
            </a:ln>
            <a:effectLst/>
          </p:spPr>
        </p:pic>
        <p:grpSp>
          <p:nvGrpSpPr>
            <p:cNvPr id="244" name="Group"/>
            <p:cNvGrpSpPr/>
            <p:nvPr/>
          </p:nvGrpSpPr>
          <p:grpSpPr>
            <a:xfrm>
              <a:off x="221634" y="1503164"/>
              <a:ext cx="966988" cy="1967869"/>
              <a:chOff x="0" y="-1"/>
              <a:chExt cx="966986" cy="1967867"/>
            </a:xfrm>
          </p:grpSpPr>
          <p:pic>
            <p:nvPicPr>
              <p:cNvPr id="238" name="Image" descr="Image"/>
              <p:cNvPicPr>
                <a:picLocks noChangeAspect="1"/>
              </p:cNvPicPr>
              <p:nvPr/>
            </p:nvPicPr>
            <p:blipFill>
              <a:blip r:embed="rId9">
                <a:extLst/>
              </a:blip>
              <a:stretch>
                <a:fillRect/>
              </a:stretch>
            </p:blipFill>
            <p:spPr>
              <a:xfrm>
                <a:off x="-1" y="1079270"/>
                <a:ext cx="747723" cy="888596"/>
              </a:xfrm>
              <a:prstGeom prst="rect">
                <a:avLst/>
              </a:prstGeom>
              <a:ln w="12700" cap="flat">
                <a:noFill/>
                <a:miter lim="400000"/>
              </a:ln>
              <a:effectLst/>
            </p:spPr>
          </p:pic>
          <p:grpSp>
            <p:nvGrpSpPr>
              <p:cNvPr id="243" name="Group"/>
              <p:cNvGrpSpPr/>
              <p:nvPr/>
            </p:nvGrpSpPr>
            <p:grpSpPr>
              <a:xfrm>
                <a:off x="403371" y="-2"/>
                <a:ext cx="563616" cy="1106354"/>
                <a:chOff x="-1" y="0"/>
                <a:chExt cx="563615" cy="1106353"/>
              </a:xfrm>
            </p:grpSpPr>
            <p:grpSp>
              <p:nvGrpSpPr>
                <p:cNvPr id="241" name="Group"/>
                <p:cNvGrpSpPr/>
                <p:nvPr/>
              </p:nvGrpSpPr>
              <p:grpSpPr>
                <a:xfrm>
                  <a:off x="-2" y="294443"/>
                  <a:ext cx="563616" cy="811910"/>
                  <a:chOff x="0" y="0"/>
                  <a:chExt cx="563615" cy="811909"/>
                </a:xfrm>
              </p:grpSpPr>
              <p:pic>
                <p:nvPicPr>
                  <p:cNvPr id="239" name="Image" descr="Image"/>
                  <p:cNvPicPr>
                    <a:picLocks noChangeAspect="1"/>
                  </p:cNvPicPr>
                  <p:nvPr/>
                </p:nvPicPr>
                <p:blipFill>
                  <a:blip r:embed="rId12">
                    <a:extLst/>
                  </a:blip>
                  <a:stretch>
                    <a:fillRect/>
                  </a:stretch>
                </p:blipFill>
                <p:spPr>
                  <a:xfrm rot="19980000">
                    <a:off x="42323" y="498860"/>
                    <a:ext cx="301230" cy="258774"/>
                  </a:xfrm>
                  <a:prstGeom prst="rect">
                    <a:avLst/>
                  </a:prstGeom>
                  <a:ln w="12700" cap="flat">
                    <a:noFill/>
                    <a:miter lim="400000"/>
                  </a:ln>
                  <a:effectLst/>
                </p:spPr>
              </p:pic>
              <p:pic>
                <p:nvPicPr>
                  <p:cNvPr id="240" name="Image" descr="Image"/>
                  <p:cNvPicPr>
                    <a:picLocks noChangeAspect="1"/>
                  </p:cNvPicPr>
                  <p:nvPr/>
                </p:nvPicPr>
                <p:blipFill>
                  <a:blip r:embed="rId13">
                    <a:extLst/>
                  </a:blip>
                  <a:stretch>
                    <a:fillRect/>
                  </a:stretch>
                </p:blipFill>
                <p:spPr>
                  <a:xfrm rot="19380000">
                    <a:off x="77737" y="100315"/>
                    <a:ext cx="436827" cy="309170"/>
                  </a:xfrm>
                  <a:prstGeom prst="rect">
                    <a:avLst/>
                  </a:prstGeom>
                  <a:ln w="12700" cap="flat">
                    <a:noFill/>
                    <a:miter lim="400000"/>
                  </a:ln>
                  <a:effectLst/>
                </p:spPr>
              </p:pic>
            </p:grpSp>
            <p:pic>
              <p:nvPicPr>
                <p:cNvPr id="242" name="Image" descr="Image"/>
                <p:cNvPicPr>
                  <a:picLocks noChangeAspect="1"/>
                </p:cNvPicPr>
                <p:nvPr/>
              </p:nvPicPr>
              <p:blipFill>
                <a:blip r:embed="rId14">
                  <a:extLst/>
                </a:blip>
                <a:stretch>
                  <a:fillRect/>
                </a:stretch>
              </p:blipFill>
              <p:spPr>
                <a:xfrm rot="21180000">
                  <a:off x="178535" y="20981"/>
                  <a:ext cx="363362" cy="311050"/>
                </a:xfrm>
                <a:prstGeom prst="rect">
                  <a:avLst/>
                </a:prstGeom>
                <a:ln w="12700" cap="flat">
                  <a:noFill/>
                  <a:miter lim="400000"/>
                </a:ln>
                <a:effectLst/>
              </p:spPr>
            </p:pic>
          </p:grpSp>
        </p:grpSp>
        <p:grpSp>
          <p:nvGrpSpPr>
            <p:cNvPr id="251" name="Group"/>
            <p:cNvGrpSpPr/>
            <p:nvPr/>
          </p:nvGrpSpPr>
          <p:grpSpPr>
            <a:xfrm>
              <a:off x="1510168" y="1514330"/>
              <a:ext cx="1169891" cy="1987459"/>
              <a:chOff x="-1" y="-1"/>
              <a:chExt cx="1169889" cy="1987458"/>
            </a:xfrm>
          </p:grpSpPr>
          <p:pic>
            <p:nvPicPr>
              <p:cNvPr id="245" name="Image" descr="Image"/>
              <p:cNvPicPr>
                <a:picLocks noChangeAspect="1"/>
              </p:cNvPicPr>
              <p:nvPr/>
            </p:nvPicPr>
            <p:blipFill>
              <a:blip r:embed="rId4">
                <a:extLst/>
              </a:blip>
              <a:stretch>
                <a:fillRect/>
              </a:stretch>
            </p:blipFill>
            <p:spPr>
              <a:xfrm>
                <a:off x="422165" y="1037345"/>
                <a:ext cx="747724" cy="950112"/>
              </a:xfrm>
              <a:prstGeom prst="rect">
                <a:avLst/>
              </a:prstGeom>
              <a:ln w="12700" cap="flat">
                <a:noFill/>
                <a:miter lim="400000"/>
              </a:ln>
              <a:effectLst/>
            </p:spPr>
          </p:pic>
          <p:grpSp>
            <p:nvGrpSpPr>
              <p:cNvPr id="250" name="Group"/>
              <p:cNvGrpSpPr/>
              <p:nvPr/>
            </p:nvGrpSpPr>
            <p:grpSpPr>
              <a:xfrm>
                <a:off x="-2" y="-2"/>
                <a:ext cx="659096" cy="1088632"/>
                <a:chOff x="0" y="0"/>
                <a:chExt cx="659094" cy="1088631"/>
              </a:xfrm>
            </p:grpSpPr>
            <p:grpSp>
              <p:nvGrpSpPr>
                <p:cNvPr id="248" name="Group"/>
                <p:cNvGrpSpPr/>
                <p:nvPr/>
              </p:nvGrpSpPr>
              <p:grpSpPr>
                <a:xfrm>
                  <a:off x="78748" y="291444"/>
                  <a:ext cx="580347" cy="797187"/>
                  <a:chOff x="0" y="-1"/>
                  <a:chExt cx="580345" cy="797186"/>
                </a:xfrm>
              </p:grpSpPr>
              <p:pic>
                <p:nvPicPr>
                  <p:cNvPr id="246" name="Image" descr="Image"/>
                  <p:cNvPicPr>
                    <a:picLocks noChangeAspect="1"/>
                  </p:cNvPicPr>
                  <p:nvPr/>
                </p:nvPicPr>
                <p:blipFill>
                  <a:blip r:embed="rId12">
                    <a:extLst/>
                  </a:blip>
                  <a:stretch>
                    <a:fillRect/>
                  </a:stretch>
                </p:blipFill>
                <p:spPr>
                  <a:xfrm flipH="1" rot="1440000">
                    <a:off x="239510" y="488337"/>
                    <a:ext cx="301230" cy="258774"/>
                  </a:xfrm>
                  <a:prstGeom prst="rect">
                    <a:avLst/>
                  </a:prstGeom>
                  <a:ln w="12700" cap="flat">
                    <a:noFill/>
                    <a:miter lim="400000"/>
                  </a:ln>
                  <a:effectLst/>
                </p:spPr>
              </p:pic>
              <p:pic>
                <p:nvPicPr>
                  <p:cNvPr id="247" name="Image" descr="Image"/>
                  <p:cNvPicPr>
                    <a:picLocks noChangeAspect="1"/>
                  </p:cNvPicPr>
                  <p:nvPr/>
                </p:nvPicPr>
                <p:blipFill>
                  <a:blip r:embed="rId13">
                    <a:extLst/>
                  </a:blip>
                  <a:stretch>
                    <a:fillRect/>
                  </a:stretch>
                </p:blipFill>
                <p:spPr>
                  <a:xfrm flipH="1" rot="2040000">
                    <a:off x="49101" y="95705"/>
                    <a:ext cx="436828" cy="309170"/>
                  </a:xfrm>
                  <a:prstGeom prst="rect">
                    <a:avLst/>
                  </a:prstGeom>
                  <a:ln w="12700" cap="flat">
                    <a:noFill/>
                    <a:miter lim="400000"/>
                  </a:ln>
                  <a:effectLst/>
                </p:spPr>
              </p:pic>
            </p:grpSp>
            <p:pic>
              <p:nvPicPr>
                <p:cNvPr id="249" name="Image" descr="Image"/>
                <p:cNvPicPr>
                  <a:picLocks noChangeAspect="1"/>
                </p:cNvPicPr>
                <p:nvPr/>
              </p:nvPicPr>
              <p:blipFill>
                <a:blip r:embed="rId14">
                  <a:extLst/>
                </a:blip>
                <a:stretch>
                  <a:fillRect/>
                </a:stretch>
              </p:blipFill>
              <p:spPr>
                <a:xfrm rot="240000">
                  <a:off x="10406" y="12294"/>
                  <a:ext cx="363363" cy="311050"/>
                </a:xfrm>
                <a:prstGeom prst="rect">
                  <a:avLst/>
                </a:prstGeom>
                <a:ln w="12700" cap="flat">
                  <a:noFill/>
                  <a:miter lim="400000"/>
                </a:ln>
                <a:effectLst/>
              </p:spPr>
            </p:pic>
          </p:grpSp>
        </p:grpSp>
        <p:grpSp>
          <p:nvGrpSpPr>
            <p:cNvPr id="258" name="Group"/>
            <p:cNvGrpSpPr/>
            <p:nvPr/>
          </p:nvGrpSpPr>
          <p:grpSpPr>
            <a:xfrm>
              <a:off x="1062517" y="1653857"/>
              <a:ext cx="747723" cy="2159654"/>
              <a:chOff x="0" y="0"/>
              <a:chExt cx="747721" cy="2159652"/>
            </a:xfrm>
          </p:grpSpPr>
          <p:pic>
            <p:nvPicPr>
              <p:cNvPr id="252" name="Image" descr="Image"/>
              <p:cNvPicPr>
                <a:picLocks noChangeAspect="1"/>
              </p:cNvPicPr>
              <p:nvPr/>
            </p:nvPicPr>
            <p:blipFill>
              <a:blip r:embed="rId8">
                <a:extLst/>
              </a:blip>
              <a:stretch>
                <a:fillRect/>
              </a:stretch>
            </p:blipFill>
            <p:spPr>
              <a:xfrm>
                <a:off x="0" y="1242448"/>
                <a:ext cx="747723" cy="917205"/>
              </a:xfrm>
              <a:prstGeom prst="rect">
                <a:avLst/>
              </a:prstGeom>
              <a:ln w="12700" cap="flat">
                <a:noFill/>
                <a:miter lim="400000"/>
              </a:ln>
              <a:effectLst/>
            </p:spPr>
          </p:pic>
          <p:grpSp>
            <p:nvGrpSpPr>
              <p:cNvPr id="257" name="Group"/>
              <p:cNvGrpSpPr/>
              <p:nvPr/>
            </p:nvGrpSpPr>
            <p:grpSpPr>
              <a:xfrm>
                <a:off x="76389" y="-1"/>
                <a:ext cx="534523" cy="1189265"/>
                <a:chOff x="0" y="0"/>
                <a:chExt cx="534521" cy="1189264"/>
              </a:xfrm>
            </p:grpSpPr>
            <p:grpSp>
              <p:nvGrpSpPr>
                <p:cNvPr id="255" name="Group"/>
                <p:cNvGrpSpPr/>
                <p:nvPr/>
              </p:nvGrpSpPr>
              <p:grpSpPr>
                <a:xfrm>
                  <a:off x="14605" y="341025"/>
                  <a:ext cx="519917" cy="848239"/>
                  <a:chOff x="0" y="-1"/>
                  <a:chExt cx="519915" cy="848238"/>
                </a:xfrm>
              </p:grpSpPr>
              <p:pic>
                <p:nvPicPr>
                  <p:cNvPr id="253" name="Image" descr="Image"/>
                  <p:cNvPicPr>
                    <a:picLocks noChangeAspect="1"/>
                  </p:cNvPicPr>
                  <p:nvPr/>
                </p:nvPicPr>
                <p:blipFill>
                  <a:blip r:embed="rId12">
                    <a:extLst/>
                  </a:blip>
                  <a:stretch>
                    <a:fillRect/>
                  </a:stretch>
                </p:blipFill>
                <p:spPr>
                  <a:xfrm flipH="1" rot="2340000">
                    <a:off x="132676" y="523514"/>
                    <a:ext cx="301231" cy="258773"/>
                  </a:xfrm>
                  <a:prstGeom prst="rect">
                    <a:avLst/>
                  </a:prstGeom>
                  <a:ln w="12700" cap="flat">
                    <a:noFill/>
                    <a:miter lim="400000"/>
                  </a:ln>
                  <a:effectLst/>
                </p:spPr>
              </p:pic>
              <p:pic>
                <p:nvPicPr>
                  <p:cNvPr id="254" name="Image" descr="Image"/>
                  <p:cNvPicPr>
                    <a:picLocks noChangeAspect="1"/>
                  </p:cNvPicPr>
                  <p:nvPr/>
                </p:nvPicPr>
                <p:blipFill>
                  <a:blip r:embed="rId13">
                    <a:extLst/>
                  </a:blip>
                  <a:stretch>
                    <a:fillRect/>
                  </a:stretch>
                </p:blipFill>
                <p:spPr>
                  <a:xfrm flipH="1" rot="2940000">
                    <a:off x="41545" y="111668"/>
                    <a:ext cx="436826" cy="309170"/>
                  </a:xfrm>
                  <a:prstGeom prst="rect">
                    <a:avLst/>
                  </a:prstGeom>
                  <a:ln w="12700" cap="flat">
                    <a:noFill/>
                    <a:miter lim="400000"/>
                  </a:ln>
                  <a:effectLst/>
                </p:spPr>
              </p:pic>
            </p:grpSp>
            <p:pic>
              <p:nvPicPr>
                <p:cNvPr id="256" name="Image" descr="Image"/>
                <p:cNvPicPr>
                  <a:picLocks noChangeAspect="1"/>
                </p:cNvPicPr>
                <p:nvPr/>
              </p:nvPicPr>
              <p:blipFill>
                <a:blip r:embed="rId14">
                  <a:extLst/>
                </a:blip>
                <a:stretch>
                  <a:fillRect/>
                </a:stretch>
              </p:blipFill>
              <p:spPr>
                <a:xfrm rot="1140000">
                  <a:off x="40735" y="50676"/>
                  <a:ext cx="363364" cy="311049"/>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LOADING SCREEN"/>
          <p:cNvSpPr txBox="1"/>
          <p:nvPr>
            <p:ph type="title" idx="4294967295"/>
          </p:nvPr>
        </p:nvSpPr>
        <p:spPr>
          <a:xfrm>
            <a:off x="1270000" y="3225800"/>
            <a:ext cx="10464800" cy="3302000"/>
          </a:xfrm>
          <a:prstGeom prst="rect">
            <a:avLst/>
          </a:prstGeom>
        </p:spPr>
        <p:txBody>
          <a:bodyPr/>
          <a:lstStyle/>
          <a:p>
            <a:pPr/>
            <a:r>
              <a:t>LOADING SCREEN</a:t>
            </a:r>
          </a:p>
        </p:txBody>
      </p:sp>
      <p:sp>
        <p:nvSpPr>
          <p:cNvPr id="264" name="Rectangle"/>
          <p:cNvSpPr/>
          <p:nvPr/>
        </p:nvSpPr>
        <p:spPr>
          <a:xfrm>
            <a:off x="1270000" y="2233253"/>
            <a:ext cx="10464800" cy="5287094"/>
          </a:xfrm>
          <a:prstGeom prst="rect">
            <a:avLst/>
          </a:prstGeom>
          <a:solidFill>
            <a:srgbClr val="FFFFFF"/>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73" name="Group"/>
          <p:cNvGrpSpPr/>
          <p:nvPr/>
        </p:nvGrpSpPr>
        <p:grpSpPr>
          <a:xfrm>
            <a:off x="13970476" y="5364466"/>
            <a:ext cx="4274394" cy="2794003"/>
            <a:chOff x="0" y="0"/>
            <a:chExt cx="4274392" cy="2794002"/>
          </a:xfrm>
        </p:grpSpPr>
        <p:sp>
          <p:nvSpPr>
            <p:cNvPr id="268" name="Pencil"/>
            <p:cNvSpPr/>
            <p:nvPr/>
          </p:nvSpPr>
          <p:spPr>
            <a:xfrm>
              <a:off x="1574349" y="0"/>
              <a:ext cx="266743" cy="2794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20" y="0"/>
                  </a:moveTo>
                  <a:cubicBezTo>
                    <a:pt x="2381" y="0"/>
                    <a:pt x="0" y="227"/>
                    <a:pt x="0" y="508"/>
                  </a:cubicBezTo>
                  <a:lnTo>
                    <a:pt x="0" y="1391"/>
                  </a:lnTo>
                  <a:lnTo>
                    <a:pt x="21600" y="1391"/>
                  </a:lnTo>
                  <a:lnTo>
                    <a:pt x="21600" y="508"/>
                  </a:lnTo>
                  <a:cubicBezTo>
                    <a:pt x="21600" y="227"/>
                    <a:pt x="19201" y="0"/>
                    <a:pt x="16262" y="0"/>
                  </a:cubicBezTo>
                  <a:lnTo>
                    <a:pt x="5320" y="0"/>
                  </a:lnTo>
                  <a:close/>
                  <a:moveTo>
                    <a:pt x="0" y="1715"/>
                  </a:moveTo>
                  <a:lnTo>
                    <a:pt x="0" y="4104"/>
                  </a:lnTo>
                  <a:lnTo>
                    <a:pt x="21600" y="4104"/>
                  </a:lnTo>
                  <a:lnTo>
                    <a:pt x="21600" y="1715"/>
                  </a:lnTo>
                  <a:lnTo>
                    <a:pt x="0" y="1715"/>
                  </a:lnTo>
                  <a:close/>
                  <a:moveTo>
                    <a:pt x="0" y="4428"/>
                  </a:moveTo>
                  <a:lnTo>
                    <a:pt x="0" y="16996"/>
                  </a:lnTo>
                  <a:cubicBezTo>
                    <a:pt x="715" y="16978"/>
                    <a:pt x="1487" y="16968"/>
                    <a:pt x="2298" y="16968"/>
                  </a:cubicBezTo>
                  <a:cubicBezTo>
                    <a:pt x="3854" y="16968"/>
                    <a:pt x="5364" y="17008"/>
                    <a:pt x="6558" y="17079"/>
                  </a:cubicBezTo>
                  <a:cubicBezTo>
                    <a:pt x="7751" y="17008"/>
                    <a:pt x="9243" y="16968"/>
                    <a:pt x="10800" y="16968"/>
                  </a:cubicBezTo>
                  <a:cubicBezTo>
                    <a:pt x="12357" y="16968"/>
                    <a:pt x="13849" y="17008"/>
                    <a:pt x="15042" y="17079"/>
                  </a:cubicBezTo>
                  <a:cubicBezTo>
                    <a:pt x="16235" y="17008"/>
                    <a:pt x="17746" y="16968"/>
                    <a:pt x="19302" y="16968"/>
                  </a:cubicBezTo>
                  <a:cubicBezTo>
                    <a:pt x="20113" y="16968"/>
                    <a:pt x="20884" y="16978"/>
                    <a:pt x="21600" y="16996"/>
                  </a:cubicBezTo>
                  <a:lnTo>
                    <a:pt x="21600" y="4428"/>
                  </a:lnTo>
                  <a:lnTo>
                    <a:pt x="0" y="4428"/>
                  </a:lnTo>
                  <a:close/>
                  <a:moveTo>
                    <a:pt x="2298" y="17292"/>
                  </a:moveTo>
                  <a:cubicBezTo>
                    <a:pt x="1561" y="17292"/>
                    <a:pt x="907" y="17305"/>
                    <a:pt x="371" y="17327"/>
                  </a:cubicBezTo>
                  <a:lnTo>
                    <a:pt x="5409" y="19388"/>
                  </a:lnTo>
                  <a:lnTo>
                    <a:pt x="6116" y="19678"/>
                  </a:lnTo>
                  <a:lnTo>
                    <a:pt x="15484" y="19678"/>
                  </a:lnTo>
                  <a:lnTo>
                    <a:pt x="16191" y="19388"/>
                  </a:lnTo>
                  <a:lnTo>
                    <a:pt x="21229" y="17327"/>
                  </a:lnTo>
                  <a:cubicBezTo>
                    <a:pt x="20693" y="17305"/>
                    <a:pt x="20038" y="17292"/>
                    <a:pt x="19302" y="17292"/>
                  </a:cubicBezTo>
                  <a:cubicBezTo>
                    <a:pt x="18082" y="17292"/>
                    <a:pt x="16931" y="17331"/>
                    <a:pt x="16297" y="17396"/>
                  </a:cubicBezTo>
                  <a:lnTo>
                    <a:pt x="15042" y="17525"/>
                  </a:lnTo>
                  <a:lnTo>
                    <a:pt x="13805" y="17396"/>
                  </a:lnTo>
                  <a:cubicBezTo>
                    <a:pt x="13170" y="17331"/>
                    <a:pt x="12020" y="17292"/>
                    <a:pt x="10800" y="17292"/>
                  </a:cubicBezTo>
                  <a:cubicBezTo>
                    <a:pt x="9580" y="17292"/>
                    <a:pt x="8429" y="17331"/>
                    <a:pt x="7795" y="17396"/>
                  </a:cubicBezTo>
                  <a:lnTo>
                    <a:pt x="6558" y="17525"/>
                  </a:lnTo>
                  <a:lnTo>
                    <a:pt x="5303" y="17396"/>
                  </a:lnTo>
                  <a:cubicBezTo>
                    <a:pt x="4668" y="17331"/>
                    <a:pt x="3517" y="17292"/>
                    <a:pt x="2298" y="17292"/>
                  </a:cubicBezTo>
                  <a:close/>
                  <a:moveTo>
                    <a:pt x="6894" y="20002"/>
                  </a:moveTo>
                  <a:lnTo>
                    <a:pt x="10800" y="21600"/>
                  </a:lnTo>
                  <a:lnTo>
                    <a:pt x="14706" y="20002"/>
                  </a:lnTo>
                  <a:lnTo>
                    <a:pt x="6894" y="20002"/>
                  </a:lnTo>
                  <a:close/>
                </a:path>
              </a:pathLst>
            </a:cu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69" name="Pencil"/>
            <p:cNvSpPr/>
            <p:nvPr/>
          </p:nvSpPr>
          <p:spPr>
            <a:xfrm>
              <a:off x="2003824" y="0"/>
              <a:ext cx="266743" cy="2794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20" y="0"/>
                  </a:moveTo>
                  <a:cubicBezTo>
                    <a:pt x="2381" y="0"/>
                    <a:pt x="0" y="227"/>
                    <a:pt x="0" y="508"/>
                  </a:cubicBezTo>
                  <a:lnTo>
                    <a:pt x="0" y="1391"/>
                  </a:lnTo>
                  <a:lnTo>
                    <a:pt x="21600" y="1391"/>
                  </a:lnTo>
                  <a:lnTo>
                    <a:pt x="21600" y="508"/>
                  </a:lnTo>
                  <a:cubicBezTo>
                    <a:pt x="21600" y="227"/>
                    <a:pt x="19201" y="0"/>
                    <a:pt x="16262" y="0"/>
                  </a:cubicBezTo>
                  <a:lnTo>
                    <a:pt x="5320" y="0"/>
                  </a:lnTo>
                  <a:close/>
                  <a:moveTo>
                    <a:pt x="0" y="1715"/>
                  </a:moveTo>
                  <a:lnTo>
                    <a:pt x="0" y="4104"/>
                  </a:lnTo>
                  <a:lnTo>
                    <a:pt x="21600" y="4104"/>
                  </a:lnTo>
                  <a:lnTo>
                    <a:pt x="21600" y="1715"/>
                  </a:lnTo>
                  <a:lnTo>
                    <a:pt x="0" y="1715"/>
                  </a:lnTo>
                  <a:close/>
                  <a:moveTo>
                    <a:pt x="0" y="4428"/>
                  </a:moveTo>
                  <a:lnTo>
                    <a:pt x="0" y="16996"/>
                  </a:lnTo>
                  <a:cubicBezTo>
                    <a:pt x="715" y="16978"/>
                    <a:pt x="1487" y="16968"/>
                    <a:pt x="2298" y="16968"/>
                  </a:cubicBezTo>
                  <a:cubicBezTo>
                    <a:pt x="3854" y="16968"/>
                    <a:pt x="5364" y="17008"/>
                    <a:pt x="6558" y="17079"/>
                  </a:cubicBezTo>
                  <a:cubicBezTo>
                    <a:pt x="7751" y="17008"/>
                    <a:pt x="9243" y="16968"/>
                    <a:pt x="10800" y="16968"/>
                  </a:cubicBezTo>
                  <a:cubicBezTo>
                    <a:pt x="12357" y="16968"/>
                    <a:pt x="13849" y="17008"/>
                    <a:pt x="15042" y="17079"/>
                  </a:cubicBezTo>
                  <a:cubicBezTo>
                    <a:pt x="16235" y="17008"/>
                    <a:pt x="17746" y="16968"/>
                    <a:pt x="19302" y="16968"/>
                  </a:cubicBezTo>
                  <a:cubicBezTo>
                    <a:pt x="20113" y="16968"/>
                    <a:pt x="20884" y="16978"/>
                    <a:pt x="21600" y="16996"/>
                  </a:cubicBezTo>
                  <a:lnTo>
                    <a:pt x="21600" y="4428"/>
                  </a:lnTo>
                  <a:lnTo>
                    <a:pt x="0" y="4428"/>
                  </a:lnTo>
                  <a:close/>
                  <a:moveTo>
                    <a:pt x="2298" y="17292"/>
                  </a:moveTo>
                  <a:cubicBezTo>
                    <a:pt x="1561" y="17292"/>
                    <a:pt x="907" y="17305"/>
                    <a:pt x="371" y="17327"/>
                  </a:cubicBezTo>
                  <a:lnTo>
                    <a:pt x="5409" y="19388"/>
                  </a:lnTo>
                  <a:lnTo>
                    <a:pt x="6116" y="19678"/>
                  </a:lnTo>
                  <a:lnTo>
                    <a:pt x="15484" y="19678"/>
                  </a:lnTo>
                  <a:lnTo>
                    <a:pt x="16191" y="19388"/>
                  </a:lnTo>
                  <a:lnTo>
                    <a:pt x="21229" y="17327"/>
                  </a:lnTo>
                  <a:cubicBezTo>
                    <a:pt x="20693" y="17305"/>
                    <a:pt x="20038" y="17292"/>
                    <a:pt x="19302" y="17292"/>
                  </a:cubicBezTo>
                  <a:cubicBezTo>
                    <a:pt x="18082" y="17292"/>
                    <a:pt x="16931" y="17331"/>
                    <a:pt x="16297" y="17396"/>
                  </a:cubicBezTo>
                  <a:lnTo>
                    <a:pt x="15042" y="17525"/>
                  </a:lnTo>
                  <a:lnTo>
                    <a:pt x="13805" y="17396"/>
                  </a:lnTo>
                  <a:cubicBezTo>
                    <a:pt x="13170" y="17331"/>
                    <a:pt x="12020" y="17292"/>
                    <a:pt x="10800" y="17292"/>
                  </a:cubicBezTo>
                  <a:cubicBezTo>
                    <a:pt x="9580" y="17292"/>
                    <a:pt x="8429" y="17331"/>
                    <a:pt x="7795" y="17396"/>
                  </a:cubicBezTo>
                  <a:lnTo>
                    <a:pt x="6558" y="17525"/>
                  </a:lnTo>
                  <a:lnTo>
                    <a:pt x="5303" y="17396"/>
                  </a:lnTo>
                  <a:cubicBezTo>
                    <a:pt x="4668" y="17331"/>
                    <a:pt x="3517" y="17292"/>
                    <a:pt x="2298" y="17292"/>
                  </a:cubicBezTo>
                  <a:close/>
                  <a:moveTo>
                    <a:pt x="6894" y="20002"/>
                  </a:moveTo>
                  <a:lnTo>
                    <a:pt x="10800" y="21600"/>
                  </a:lnTo>
                  <a:lnTo>
                    <a:pt x="14706" y="20002"/>
                  </a:lnTo>
                  <a:lnTo>
                    <a:pt x="6894" y="20002"/>
                  </a:lnTo>
                  <a:close/>
                </a:path>
              </a:pathLst>
            </a:cu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70" name="Pencil"/>
            <p:cNvSpPr/>
            <p:nvPr/>
          </p:nvSpPr>
          <p:spPr>
            <a:xfrm>
              <a:off x="2433299" y="0"/>
              <a:ext cx="266742" cy="2794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20" y="0"/>
                  </a:moveTo>
                  <a:cubicBezTo>
                    <a:pt x="2381" y="0"/>
                    <a:pt x="0" y="227"/>
                    <a:pt x="0" y="508"/>
                  </a:cubicBezTo>
                  <a:lnTo>
                    <a:pt x="0" y="1391"/>
                  </a:lnTo>
                  <a:lnTo>
                    <a:pt x="21600" y="1391"/>
                  </a:lnTo>
                  <a:lnTo>
                    <a:pt x="21600" y="508"/>
                  </a:lnTo>
                  <a:cubicBezTo>
                    <a:pt x="21600" y="227"/>
                    <a:pt x="19201" y="0"/>
                    <a:pt x="16262" y="0"/>
                  </a:cubicBezTo>
                  <a:lnTo>
                    <a:pt x="5320" y="0"/>
                  </a:lnTo>
                  <a:close/>
                  <a:moveTo>
                    <a:pt x="0" y="1715"/>
                  </a:moveTo>
                  <a:lnTo>
                    <a:pt x="0" y="4104"/>
                  </a:lnTo>
                  <a:lnTo>
                    <a:pt x="21600" y="4104"/>
                  </a:lnTo>
                  <a:lnTo>
                    <a:pt x="21600" y="1715"/>
                  </a:lnTo>
                  <a:lnTo>
                    <a:pt x="0" y="1715"/>
                  </a:lnTo>
                  <a:close/>
                  <a:moveTo>
                    <a:pt x="0" y="4428"/>
                  </a:moveTo>
                  <a:lnTo>
                    <a:pt x="0" y="16996"/>
                  </a:lnTo>
                  <a:cubicBezTo>
                    <a:pt x="715" y="16978"/>
                    <a:pt x="1487" y="16968"/>
                    <a:pt x="2298" y="16968"/>
                  </a:cubicBezTo>
                  <a:cubicBezTo>
                    <a:pt x="3854" y="16968"/>
                    <a:pt x="5364" y="17008"/>
                    <a:pt x="6558" y="17079"/>
                  </a:cubicBezTo>
                  <a:cubicBezTo>
                    <a:pt x="7751" y="17008"/>
                    <a:pt x="9243" y="16968"/>
                    <a:pt x="10800" y="16968"/>
                  </a:cubicBezTo>
                  <a:cubicBezTo>
                    <a:pt x="12357" y="16968"/>
                    <a:pt x="13849" y="17008"/>
                    <a:pt x="15042" y="17079"/>
                  </a:cubicBezTo>
                  <a:cubicBezTo>
                    <a:pt x="16235" y="17008"/>
                    <a:pt x="17746" y="16968"/>
                    <a:pt x="19302" y="16968"/>
                  </a:cubicBezTo>
                  <a:cubicBezTo>
                    <a:pt x="20113" y="16968"/>
                    <a:pt x="20884" y="16978"/>
                    <a:pt x="21600" y="16996"/>
                  </a:cubicBezTo>
                  <a:lnTo>
                    <a:pt x="21600" y="4428"/>
                  </a:lnTo>
                  <a:lnTo>
                    <a:pt x="0" y="4428"/>
                  </a:lnTo>
                  <a:close/>
                  <a:moveTo>
                    <a:pt x="2298" y="17292"/>
                  </a:moveTo>
                  <a:cubicBezTo>
                    <a:pt x="1561" y="17292"/>
                    <a:pt x="907" y="17305"/>
                    <a:pt x="371" y="17327"/>
                  </a:cubicBezTo>
                  <a:lnTo>
                    <a:pt x="5409" y="19388"/>
                  </a:lnTo>
                  <a:lnTo>
                    <a:pt x="6116" y="19678"/>
                  </a:lnTo>
                  <a:lnTo>
                    <a:pt x="15484" y="19678"/>
                  </a:lnTo>
                  <a:lnTo>
                    <a:pt x="16191" y="19388"/>
                  </a:lnTo>
                  <a:lnTo>
                    <a:pt x="21229" y="17327"/>
                  </a:lnTo>
                  <a:cubicBezTo>
                    <a:pt x="20693" y="17305"/>
                    <a:pt x="20038" y="17292"/>
                    <a:pt x="19302" y="17292"/>
                  </a:cubicBezTo>
                  <a:cubicBezTo>
                    <a:pt x="18082" y="17292"/>
                    <a:pt x="16931" y="17331"/>
                    <a:pt x="16297" y="17396"/>
                  </a:cubicBezTo>
                  <a:lnTo>
                    <a:pt x="15042" y="17525"/>
                  </a:lnTo>
                  <a:lnTo>
                    <a:pt x="13805" y="17396"/>
                  </a:lnTo>
                  <a:cubicBezTo>
                    <a:pt x="13170" y="17331"/>
                    <a:pt x="12020" y="17292"/>
                    <a:pt x="10800" y="17292"/>
                  </a:cubicBezTo>
                  <a:cubicBezTo>
                    <a:pt x="9580" y="17292"/>
                    <a:pt x="8429" y="17331"/>
                    <a:pt x="7795" y="17396"/>
                  </a:cubicBezTo>
                  <a:lnTo>
                    <a:pt x="6558" y="17525"/>
                  </a:lnTo>
                  <a:lnTo>
                    <a:pt x="5303" y="17396"/>
                  </a:lnTo>
                  <a:cubicBezTo>
                    <a:pt x="4668" y="17331"/>
                    <a:pt x="3517" y="17292"/>
                    <a:pt x="2298" y="17292"/>
                  </a:cubicBezTo>
                  <a:close/>
                  <a:moveTo>
                    <a:pt x="6894" y="20002"/>
                  </a:moveTo>
                  <a:lnTo>
                    <a:pt x="10800" y="21600"/>
                  </a:lnTo>
                  <a:lnTo>
                    <a:pt x="14706" y="20002"/>
                  </a:lnTo>
                  <a:lnTo>
                    <a:pt x="6894" y="20002"/>
                  </a:lnTo>
                  <a:close/>
                </a:path>
              </a:pathLst>
            </a:custGeom>
            <a:solidFill>
              <a:schemeClr val="accent1"/>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71" name="Pencil"/>
            <p:cNvSpPr/>
            <p:nvPr/>
          </p:nvSpPr>
          <p:spPr>
            <a:xfrm>
              <a:off x="4007649" y="0"/>
              <a:ext cx="266743" cy="2794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20" y="0"/>
                  </a:moveTo>
                  <a:cubicBezTo>
                    <a:pt x="2381" y="0"/>
                    <a:pt x="0" y="227"/>
                    <a:pt x="0" y="508"/>
                  </a:cubicBezTo>
                  <a:lnTo>
                    <a:pt x="0" y="1391"/>
                  </a:lnTo>
                  <a:lnTo>
                    <a:pt x="21600" y="1391"/>
                  </a:lnTo>
                  <a:lnTo>
                    <a:pt x="21600" y="508"/>
                  </a:lnTo>
                  <a:cubicBezTo>
                    <a:pt x="21600" y="227"/>
                    <a:pt x="19201" y="0"/>
                    <a:pt x="16262" y="0"/>
                  </a:cubicBezTo>
                  <a:lnTo>
                    <a:pt x="5320" y="0"/>
                  </a:lnTo>
                  <a:close/>
                  <a:moveTo>
                    <a:pt x="0" y="1715"/>
                  </a:moveTo>
                  <a:lnTo>
                    <a:pt x="0" y="4104"/>
                  </a:lnTo>
                  <a:lnTo>
                    <a:pt x="21600" y="4104"/>
                  </a:lnTo>
                  <a:lnTo>
                    <a:pt x="21600" y="1715"/>
                  </a:lnTo>
                  <a:lnTo>
                    <a:pt x="0" y="1715"/>
                  </a:lnTo>
                  <a:close/>
                  <a:moveTo>
                    <a:pt x="0" y="4428"/>
                  </a:moveTo>
                  <a:lnTo>
                    <a:pt x="0" y="16996"/>
                  </a:lnTo>
                  <a:cubicBezTo>
                    <a:pt x="715" y="16978"/>
                    <a:pt x="1487" y="16968"/>
                    <a:pt x="2298" y="16968"/>
                  </a:cubicBezTo>
                  <a:cubicBezTo>
                    <a:pt x="3854" y="16968"/>
                    <a:pt x="5364" y="17008"/>
                    <a:pt x="6558" y="17079"/>
                  </a:cubicBezTo>
                  <a:cubicBezTo>
                    <a:pt x="7751" y="17008"/>
                    <a:pt x="9243" y="16968"/>
                    <a:pt x="10800" y="16968"/>
                  </a:cubicBezTo>
                  <a:cubicBezTo>
                    <a:pt x="12357" y="16968"/>
                    <a:pt x="13849" y="17008"/>
                    <a:pt x="15042" y="17079"/>
                  </a:cubicBezTo>
                  <a:cubicBezTo>
                    <a:pt x="16235" y="17008"/>
                    <a:pt x="17746" y="16968"/>
                    <a:pt x="19302" y="16968"/>
                  </a:cubicBezTo>
                  <a:cubicBezTo>
                    <a:pt x="20113" y="16968"/>
                    <a:pt x="20884" y="16978"/>
                    <a:pt x="21600" y="16996"/>
                  </a:cubicBezTo>
                  <a:lnTo>
                    <a:pt x="21600" y="4428"/>
                  </a:lnTo>
                  <a:lnTo>
                    <a:pt x="0" y="4428"/>
                  </a:lnTo>
                  <a:close/>
                  <a:moveTo>
                    <a:pt x="2298" y="17292"/>
                  </a:moveTo>
                  <a:cubicBezTo>
                    <a:pt x="1561" y="17292"/>
                    <a:pt x="907" y="17305"/>
                    <a:pt x="371" y="17327"/>
                  </a:cubicBezTo>
                  <a:lnTo>
                    <a:pt x="5409" y="19388"/>
                  </a:lnTo>
                  <a:lnTo>
                    <a:pt x="6116" y="19678"/>
                  </a:lnTo>
                  <a:lnTo>
                    <a:pt x="15484" y="19678"/>
                  </a:lnTo>
                  <a:lnTo>
                    <a:pt x="16191" y="19388"/>
                  </a:lnTo>
                  <a:lnTo>
                    <a:pt x="21229" y="17327"/>
                  </a:lnTo>
                  <a:cubicBezTo>
                    <a:pt x="20693" y="17305"/>
                    <a:pt x="20038" y="17292"/>
                    <a:pt x="19302" y="17292"/>
                  </a:cubicBezTo>
                  <a:cubicBezTo>
                    <a:pt x="18082" y="17292"/>
                    <a:pt x="16931" y="17331"/>
                    <a:pt x="16297" y="17396"/>
                  </a:cubicBezTo>
                  <a:lnTo>
                    <a:pt x="15042" y="17525"/>
                  </a:lnTo>
                  <a:lnTo>
                    <a:pt x="13805" y="17396"/>
                  </a:lnTo>
                  <a:cubicBezTo>
                    <a:pt x="13170" y="17331"/>
                    <a:pt x="12020" y="17292"/>
                    <a:pt x="10800" y="17292"/>
                  </a:cubicBezTo>
                  <a:cubicBezTo>
                    <a:pt x="9580" y="17292"/>
                    <a:pt x="8429" y="17331"/>
                    <a:pt x="7795" y="17396"/>
                  </a:cubicBezTo>
                  <a:lnTo>
                    <a:pt x="6558" y="17525"/>
                  </a:lnTo>
                  <a:lnTo>
                    <a:pt x="5303" y="17396"/>
                  </a:lnTo>
                  <a:cubicBezTo>
                    <a:pt x="4668" y="17331"/>
                    <a:pt x="3517" y="17292"/>
                    <a:pt x="2298" y="17292"/>
                  </a:cubicBezTo>
                  <a:close/>
                  <a:moveTo>
                    <a:pt x="6894" y="20002"/>
                  </a:moveTo>
                  <a:lnTo>
                    <a:pt x="10800" y="21600"/>
                  </a:lnTo>
                  <a:lnTo>
                    <a:pt x="14706" y="20002"/>
                  </a:lnTo>
                  <a:lnTo>
                    <a:pt x="6894" y="20002"/>
                  </a:lnTo>
                  <a:close/>
                </a:path>
              </a:pathLst>
            </a:custGeom>
            <a:solidFill>
              <a:schemeClr val="accent3"/>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72" name="Pencil"/>
            <p:cNvSpPr/>
            <p:nvPr/>
          </p:nvSpPr>
          <p:spPr>
            <a:xfrm>
              <a:off x="-1" y="0"/>
              <a:ext cx="266743" cy="2794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20" y="0"/>
                  </a:moveTo>
                  <a:cubicBezTo>
                    <a:pt x="2381" y="0"/>
                    <a:pt x="0" y="227"/>
                    <a:pt x="0" y="508"/>
                  </a:cubicBezTo>
                  <a:lnTo>
                    <a:pt x="0" y="1391"/>
                  </a:lnTo>
                  <a:lnTo>
                    <a:pt x="21600" y="1391"/>
                  </a:lnTo>
                  <a:lnTo>
                    <a:pt x="21600" y="508"/>
                  </a:lnTo>
                  <a:cubicBezTo>
                    <a:pt x="21600" y="227"/>
                    <a:pt x="19201" y="0"/>
                    <a:pt x="16262" y="0"/>
                  </a:cubicBezTo>
                  <a:lnTo>
                    <a:pt x="5320" y="0"/>
                  </a:lnTo>
                  <a:close/>
                  <a:moveTo>
                    <a:pt x="0" y="1715"/>
                  </a:moveTo>
                  <a:lnTo>
                    <a:pt x="0" y="4104"/>
                  </a:lnTo>
                  <a:lnTo>
                    <a:pt x="21600" y="4104"/>
                  </a:lnTo>
                  <a:lnTo>
                    <a:pt x="21600" y="1715"/>
                  </a:lnTo>
                  <a:lnTo>
                    <a:pt x="0" y="1715"/>
                  </a:lnTo>
                  <a:close/>
                  <a:moveTo>
                    <a:pt x="0" y="4428"/>
                  </a:moveTo>
                  <a:lnTo>
                    <a:pt x="0" y="16996"/>
                  </a:lnTo>
                  <a:cubicBezTo>
                    <a:pt x="715" y="16978"/>
                    <a:pt x="1487" y="16968"/>
                    <a:pt x="2298" y="16968"/>
                  </a:cubicBezTo>
                  <a:cubicBezTo>
                    <a:pt x="3854" y="16968"/>
                    <a:pt x="5364" y="17008"/>
                    <a:pt x="6558" y="17079"/>
                  </a:cubicBezTo>
                  <a:cubicBezTo>
                    <a:pt x="7751" y="17008"/>
                    <a:pt x="9243" y="16968"/>
                    <a:pt x="10800" y="16968"/>
                  </a:cubicBezTo>
                  <a:cubicBezTo>
                    <a:pt x="12357" y="16968"/>
                    <a:pt x="13849" y="17008"/>
                    <a:pt x="15042" y="17079"/>
                  </a:cubicBezTo>
                  <a:cubicBezTo>
                    <a:pt x="16235" y="17008"/>
                    <a:pt x="17746" y="16968"/>
                    <a:pt x="19302" y="16968"/>
                  </a:cubicBezTo>
                  <a:cubicBezTo>
                    <a:pt x="20113" y="16968"/>
                    <a:pt x="20884" y="16978"/>
                    <a:pt x="21600" y="16996"/>
                  </a:cubicBezTo>
                  <a:lnTo>
                    <a:pt x="21600" y="4428"/>
                  </a:lnTo>
                  <a:lnTo>
                    <a:pt x="0" y="4428"/>
                  </a:lnTo>
                  <a:close/>
                  <a:moveTo>
                    <a:pt x="2298" y="17292"/>
                  </a:moveTo>
                  <a:cubicBezTo>
                    <a:pt x="1561" y="17292"/>
                    <a:pt x="907" y="17305"/>
                    <a:pt x="371" y="17327"/>
                  </a:cubicBezTo>
                  <a:lnTo>
                    <a:pt x="5409" y="19388"/>
                  </a:lnTo>
                  <a:lnTo>
                    <a:pt x="6116" y="19678"/>
                  </a:lnTo>
                  <a:lnTo>
                    <a:pt x="15484" y="19678"/>
                  </a:lnTo>
                  <a:lnTo>
                    <a:pt x="16191" y="19388"/>
                  </a:lnTo>
                  <a:lnTo>
                    <a:pt x="21229" y="17327"/>
                  </a:lnTo>
                  <a:cubicBezTo>
                    <a:pt x="20693" y="17305"/>
                    <a:pt x="20038" y="17292"/>
                    <a:pt x="19302" y="17292"/>
                  </a:cubicBezTo>
                  <a:cubicBezTo>
                    <a:pt x="18082" y="17292"/>
                    <a:pt x="16931" y="17331"/>
                    <a:pt x="16297" y="17396"/>
                  </a:cubicBezTo>
                  <a:lnTo>
                    <a:pt x="15042" y="17525"/>
                  </a:lnTo>
                  <a:lnTo>
                    <a:pt x="13805" y="17396"/>
                  </a:lnTo>
                  <a:cubicBezTo>
                    <a:pt x="13170" y="17331"/>
                    <a:pt x="12020" y="17292"/>
                    <a:pt x="10800" y="17292"/>
                  </a:cubicBezTo>
                  <a:cubicBezTo>
                    <a:pt x="9580" y="17292"/>
                    <a:pt x="8429" y="17331"/>
                    <a:pt x="7795" y="17396"/>
                  </a:cubicBezTo>
                  <a:lnTo>
                    <a:pt x="6558" y="17525"/>
                  </a:lnTo>
                  <a:lnTo>
                    <a:pt x="5303" y="17396"/>
                  </a:lnTo>
                  <a:cubicBezTo>
                    <a:pt x="4668" y="17331"/>
                    <a:pt x="3517" y="17292"/>
                    <a:pt x="2298" y="17292"/>
                  </a:cubicBezTo>
                  <a:close/>
                  <a:moveTo>
                    <a:pt x="6894" y="20002"/>
                  </a:moveTo>
                  <a:lnTo>
                    <a:pt x="10800" y="21600"/>
                  </a:lnTo>
                  <a:lnTo>
                    <a:pt x="14706" y="20002"/>
                  </a:lnTo>
                  <a:lnTo>
                    <a:pt x="6894" y="20002"/>
                  </a:lnTo>
                  <a:close/>
                </a:path>
              </a:pathLst>
            </a:custGeom>
            <a:solidFill>
              <a:srgbClr val="EE230C"/>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grpSp>
        <p:nvGrpSpPr>
          <p:cNvPr id="279" name="Group"/>
          <p:cNvGrpSpPr/>
          <p:nvPr/>
        </p:nvGrpSpPr>
        <p:grpSpPr>
          <a:xfrm>
            <a:off x="5444418" y="2222298"/>
            <a:ext cx="2115969" cy="2794003"/>
            <a:chOff x="0" y="0"/>
            <a:chExt cx="2115967" cy="2794002"/>
          </a:xfrm>
        </p:grpSpPr>
        <p:sp>
          <p:nvSpPr>
            <p:cNvPr id="274" name="Pencil"/>
            <p:cNvSpPr/>
            <p:nvPr/>
          </p:nvSpPr>
          <p:spPr>
            <a:xfrm>
              <a:off x="462305" y="0"/>
              <a:ext cx="266743" cy="2794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20" y="0"/>
                  </a:moveTo>
                  <a:cubicBezTo>
                    <a:pt x="2381" y="0"/>
                    <a:pt x="0" y="227"/>
                    <a:pt x="0" y="508"/>
                  </a:cubicBezTo>
                  <a:lnTo>
                    <a:pt x="0" y="1391"/>
                  </a:lnTo>
                  <a:lnTo>
                    <a:pt x="21600" y="1391"/>
                  </a:lnTo>
                  <a:lnTo>
                    <a:pt x="21600" y="508"/>
                  </a:lnTo>
                  <a:cubicBezTo>
                    <a:pt x="21600" y="227"/>
                    <a:pt x="19201" y="0"/>
                    <a:pt x="16262" y="0"/>
                  </a:cubicBezTo>
                  <a:lnTo>
                    <a:pt x="5320" y="0"/>
                  </a:lnTo>
                  <a:close/>
                  <a:moveTo>
                    <a:pt x="0" y="1715"/>
                  </a:moveTo>
                  <a:lnTo>
                    <a:pt x="0" y="4104"/>
                  </a:lnTo>
                  <a:lnTo>
                    <a:pt x="21600" y="4104"/>
                  </a:lnTo>
                  <a:lnTo>
                    <a:pt x="21600" y="1715"/>
                  </a:lnTo>
                  <a:lnTo>
                    <a:pt x="0" y="1715"/>
                  </a:lnTo>
                  <a:close/>
                  <a:moveTo>
                    <a:pt x="0" y="4428"/>
                  </a:moveTo>
                  <a:lnTo>
                    <a:pt x="0" y="16996"/>
                  </a:lnTo>
                  <a:cubicBezTo>
                    <a:pt x="715" y="16978"/>
                    <a:pt x="1487" y="16968"/>
                    <a:pt x="2298" y="16968"/>
                  </a:cubicBezTo>
                  <a:cubicBezTo>
                    <a:pt x="3854" y="16968"/>
                    <a:pt x="5364" y="17008"/>
                    <a:pt x="6558" y="17079"/>
                  </a:cubicBezTo>
                  <a:cubicBezTo>
                    <a:pt x="7751" y="17008"/>
                    <a:pt x="9243" y="16968"/>
                    <a:pt x="10800" y="16968"/>
                  </a:cubicBezTo>
                  <a:cubicBezTo>
                    <a:pt x="12357" y="16968"/>
                    <a:pt x="13849" y="17008"/>
                    <a:pt x="15042" y="17079"/>
                  </a:cubicBezTo>
                  <a:cubicBezTo>
                    <a:pt x="16235" y="17008"/>
                    <a:pt x="17746" y="16968"/>
                    <a:pt x="19302" y="16968"/>
                  </a:cubicBezTo>
                  <a:cubicBezTo>
                    <a:pt x="20113" y="16968"/>
                    <a:pt x="20884" y="16978"/>
                    <a:pt x="21600" y="16996"/>
                  </a:cubicBezTo>
                  <a:lnTo>
                    <a:pt x="21600" y="4428"/>
                  </a:lnTo>
                  <a:lnTo>
                    <a:pt x="0" y="4428"/>
                  </a:lnTo>
                  <a:close/>
                  <a:moveTo>
                    <a:pt x="2298" y="17292"/>
                  </a:moveTo>
                  <a:cubicBezTo>
                    <a:pt x="1561" y="17292"/>
                    <a:pt x="907" y="17305"/>
                    <a:pt x="371" y="17327"/>
                  </a:cubicBezTo>
                  <a:lnTo>
                    <a:pt x="5409" y="19388"/>
                  </a:lnTo>
                  <a:lnTo>
                    <a:pt x="6116" y="19678"/>
                  </a:lnTo>
                  <a:lnTo>
                    <a:pt x="15484" y="19678"/>
                  </a:lnTo>
                  <a:lnTo>
                    <a:pt x="16191" y="19388"/>
                  </a:lnTo>
                  <a:lnTo>
                    <a:pt x="21229" y="17327"/>
                  </a:lnTo>
                  <a:cubicBezTo>
                    <a:pt x="20693" y="17305"/>
                    <a:pt x="20038" y="17292"/>
                    <a:pt x="19302" y="17292"/>
                  </a:cubicBezTo>
                  <a:cubicBezTo>
                    <a:pt x="18082" y="17292"/>
                    <a:pt x="16931" y="17331"/>
                    <a:pt x="16297" y="17396"/>
                  </a:cubicBezTo>
                  <a:lnTo>
                    <a:pt x="15042" y="17525"/>
                  </a:lnTo>
                  <a:lnTo>
                    <a:pt x="13805" y="17396"/>
                  </a:lnTo>
                  <a:cubicBezTo>
                    <a:pt x="13170" y="17331"/>
                    <a:pt x="12020" y="17292"/>
                    <a:pt x="10800" y="17292"/>
                  </a:cubicBezTo>
                  <a:cubicBezTo>
                    <a:pt x="9580" y="17292"/>
                    <a:pt x="8429" y="17331"/>
                    <a:pt x="7795" y="17396"/>
                  </a:cubicBezTo>
                  <a:lnTo>
                    <a:pt x="6558" y="17525"/>
                  </a:lnTo>
                  <a:lnTo>
                    <a:pt x="5303" y="17396"/>
                  </a:lnTo>
                  <a:cubicBezTo>
                    <a:pt x="4668" y="17331"/>
                    <a:pt x="3517" y="17292"/>
                    <a:pt x="2298" y="17292"/>
                  </a:cubicBezTo>
                  <a:close/>
                  <a:moveTo>
                    <a:pt x="6894" y="20002"/>
                  </a:moveTo>
                  <a:lnTo>
                    <a:pt x="10800" y="21600"/>
                  </a:lnTo>
                  <a:lnTo>
                    <a:pt x="14706" y="20002"/>
                  </a:lnTo>
                  <a:lnTo>
                    <a:pt x="6894" y="20002"/>
                  </a:lnTo>
                  <a:close/>
                </a:path>
              </a:pathLst>
            </a:custGeom>
            <a:solidFill>
              <a:srgbClr val="EDB200"/>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75" name="Pencil"/>
            <p:cNvSpPr/>
            <p:nvPr/>
          </p:nvSpPr>
          <p:spPr>
            <a:xfrm>
              <a:off x="924611" y="0"/>
              <a:ext cx="266745" cy="2794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20" y="0"/>
                  </a:moveTo>
                  <a:cubicBezTo>
                    <a:pt x="2381" y="0"/>
                    <a:pt x="0" y="227"/>
                    <a:pt x="0" y="508"/>
                  </a:cubicBezTo>
                  <a:lnTo>
                    <a:pt x="0" y="1391"/>
                  </a:lnTo>
                  <a:lnTo>
                    <a:pt x="21600" y="1391"/>
                  </a:lnTo>
                  <a:lnTo>
                    <a:pt x="21600" y="508"/>
                  </a:lnTo>
                  <a:cubicBezTo>
                    <a:pt x="21600" y="227"/>
                    <a:pt x="19201" y="0"/>
                    <a:pt x="16262" y="0"/>
                  </a:cubicBezTo>
                  <a:lnTo>
                    <a:pt x="5320" y="0"/>
                  </a:lnTo>
                  <a:close/>
                  <a:moveTo>
                    <a:pt x="0" y="1715"/>
                  </a:moveTo>
                  <a:lnTo>
                    <a:pt x="0" y="4104"/>
                  </a:lnTo>
                  <a:lnTo>
                    <a:pt x="21600" y="4104"/>
                  </a:lnTo>
                  <a:lnTo>
                    <a:pt x="21600" y="1715"/>
                  </a:lnTo>
                  <a:lnTo>
                    <a:pt x="0" y="1715"/>
                  </a:lnTo>
                  <a:close/>
                  <a:moveTo>
                    <a:pt x="0" y="4428"/>
                  </a:moveTo>
                  <a:lnTo>
                    <a:pt x="0" y="16996"/>
                  </a:lnTo>
                  <a:cubicBezTo>
                    <a:pt x="715" y="16978"/>
                    <a:pt x="1487" y="16968"/>
                    <a:pt x="2298" y="16968"/>
                  </a:cubicBezTo>
                  <a:cubicBezTo>
                    <a:pt x="3854" y="16968"/>
                    <a:pt x="5364" y="17008"/>
                    <a:pt x="6558" y="17079"/>
                  </a:cubicBezTo>
                  <a:cubicBezTo>
                    <a:pt x="7751" y="17008"/>
                    <a:pt x="9243" y="16968"/>
                    <a:pt x="10800" y="16968"/>
                  </a:cubicBezTo>
                  <a:cubicBezTo>
                    <a:pt x="12357" y="16968"/>
                    <a:pt x="13849" y="17008"/>
                    <a:pt x="15042" y="17079"/>
                  </a:cubicBezTo>
                  <a:cubicBezTo>
                    <a:pt x="16235" y="17008"/>
                    <a:pt x="17746" y="16968"/>
                    <a:pt x="19302" y="16968"/>
                  </a:cubicBezTo>
                  <a:cubicBezTo>
                    <a:pt x="20113" y="16968"/>
                    <a:pt x="20884" y="16978"/>
                    <a:pt x="21600" y="16996"/>
                  </a:cubicBezTo>
                  <a:lnTo>
                    <a:pt x="21600" y="4428"/>
                  </a:lnTo>
                  <a:lnTo>
                    <a:pt x="0" y="4428"/>
                  </a:lnTo>
                  <a:close/>
                  <a:moveTo>
                    <a:pt x="2298" y="17292"/>
                  </a:moveTo>
                  <a:cubicBezTo>
                    <a:pt x="1561" y="17292"/>
                    <a:pt x="907" y="17305"/>
                    <a:pt x="371" y="17327"/>
                  </a:cubicBezTo>
                  <a:lnTo>
                    <a:pt x="5409" y="19388"/>
                  </a:lnTo>
                  <a:lnTo>
                    <a:pt x="6116" y="19678"/>
                  </a:lnTo>
                  <a:lnTo>
                    <a:pt x="15484" y="19678"/>
                  </a:lnTo>
                  <a:lnTo>
                    <a:pt x="16191" y="19388"/>
                  </a:lnTo>
                  <a:lnTo>
                    <a:pt x="21229" y="17327"/>
                  </a:lnTo>
                  <a:cubicBezTo>
                    <a:pt x="20693" y="17305"/>
                    <a:pt x="20038" y="17292"/>
                    <a:pt x="19302" y="17292"/>
                  </a:cubicBezTo>
                  <a:cubicBezTo>
                    <a:pt x="18082" y="17292"/>
                    <a:pt x="16931" y="17331"/>
                    <a:pt x="16297" y="17396"/>
                  </a:cubicBezTo>
                  <a:lnTo>
                    <a:pt x="15042" y="17525"/>
                  </a:lnTo>
                  <a:lnTo>
                    <a:pt x="13805" y="17396"/>
                  </a:lnTo>
                  <a:cubicBezTo>
                    <a:pt x="13170" y="17331"/>
                    <a:pt x="12020" y="17292"/>
                    <a:pt x="10800" y="17292"/>
                  </a:cubicBezTo>
                  <a:cubicBezTo>
                    <a:pt x="9580" y="17292"/>
                    <a:pt x="8429" y="17331"/>
                    <a:pt x="7795" y="17396"/>
                  </a:cubicBezTo>
                  <a:lnTo>
                    <a:pt x="6558" y="17525"/>
                  </a:lnTo>
                  <a:lnTo>
                    <a:pt x="5303" y="17396"/>
                  </a:lnTo>
                  <a:cubicBezTo>
                    <a:pt x="4668" y="17331"/>
                    <a:pt x="3517" y="17292"/>
                    <a:pt x="2298" y="17292"/>
                  </a:cubicBezTo>
                  <a:close/>
                  <a:moveTo>
                    <a:pt x="6894" y="20002"/>
                  </a:moveTo>
                  <a:lnTo>
                    <a:pt x="10800" y="21600"/>
                  </a:lnTo>
                  <a:lnTo>
                    <a:pt x="14706" y="20002"/>
                  </a:lnTo>
                  <a:lnTo>
                    <a:pt x="6894" y="20002"/>
                  </a:lnTo>
                  <a:close/>
                </a:path>
              </a:pathLst>
            </a:custGeom>
            <a:solidFill>
              <a:srgbClr val="EDB200"/>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76" name="Pencil"/>
            <p:cNvSpPr/>
            <p:nvPr/>
          </p:nvSpPr>
          <p:spPr>
            <a:xfrm>
              <a:off x="1386920" y="0"/>
              <a:ext cx="266742" cy="2794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20" y="0"/>
                  </a:moveTo>
                  <a:cubicBezTo>
                    <a:pt x="2381" y="0"/>
                    <a:pt x="0" y="227"/>
                    <a:pt x="0" y="508"/>
                  </a:cubicBezTo>
                  <a:lnTo>
                    <a:pt x="0" y="1391"/>
                  </a:lnTo>
                  <a:lnTo>
                    <a:pt x="21600" y="1391"/>
                  </a:lnTo>
                  <a:lnTo>
                    <a:pt x="21600" y="508"/>
                  </a:lnTo>
                  <a:cubicBezTo>
                    <a:pt x="21600" y="227"/>
                    <a:pt x="19201" y="0"/>
                    <a:pt x="16262" y="0"/>
                  </a:cubicBezTo>
                  <a:lnTo>
                    <a:pt x="5320" y="0"/>
                  </a:lnTo>
                  <a:close/>
                  <a:moveTo>
                    <a:pt x="0" y="1715"/>
                  </a:moveTo>
                  <a:lnTo>
                    <a:pt x="0" y="4104"/>
                  </a:lnTo>
                  <a:lnTo>
                    <a:pt x="21600" y="4104"/>
                  </a:lnTo>
                  <a:lnTo>
                    <a:pt x="21600" y="1715"/>
                  </a:lnTo>
                  <a:lnTo>
                    <a:pt x="0" y="1715"/>
                  </a:lnTo>
                  <a:close/>
                  <a:moveTo>
                    <a:pt x="0" y="4428"/>
                  </a:moveTo>
                  <a:lnTo>
                    <a:pt x="0" y="16996"/>
                  </a:lnTo>
                  <a:cubicBezTo>
                    <a:pt x="715" y="16978"/>
                    <a:pt x="1487" y="16968"/>
                    <a:pt x="2298" y="16968"/>
                  </a:cubicBezTo>
                  <a:cubicBezTo>
                    <a:pt x="3854" y="16968"/>
                    <a:pt x="5364" y="17008"/>
                    <a:pt x="6558" y="17079"/>
                  </a:cubicBezTo>
                  <a:cubicBezTo>
                    <a:pt x="7751" y="17008"/>
                    <a:pt x="9243" y="16968"/>
                    <a:pt x="10800" y="16968"/>
                  </a:cubicBezTo>
                  <a:cubicBezTo>
                    <a:pt x="12357" y="16968"/>
                    <a:pt x="13849" y="17008"/>
                    <a:pt x="15042" y="17079"/>
                  </a:cubicBezTo>
                  <a:cubicBezTo>
                    <a:pt x="16235" y="17008"/>
                    <a:pt x="17746" y="16968"/>
                    <a:pt x="19302" y="16968"/>
                  </a:cubicBezTo>
                  <a:cubicBezTo>
                    <a:pt x="20113" y="16968"/>
                    <a:pt x="20884" y="16978"/>
                    <a:pt x="21600" y="16996"/>
                  </a:cubicBezTo>
                  <a:lnTo>
                    <a:pt x="21600" y="4428"/>
                  </a:lnTo>
                  <a:lnTo>
                    <a:pt x="0" y="4428"/>
                  </a:lnTo>
                  <a:close/>
                  <a:moveTo>
                    <a:pt x="2298" y="17292"/>
                  </a:moveTo>
                  <a:cubicBezTo>
                    <a:pt x="1561" y="17292"/>
                    <a:pt x="907" y="17305"/>
                    <a:pt x="371" y="17327"/>
                  </a:cubicBezTo>
                  <a:lnTo>
                    <a:pt x="5409" y="19388"/>
                  </a:lnTo>
                  <a:lnTo>
                    <a:pt x="6116" y="19678"/>
                  </a:lnTo>
                  <a:lnTo>
                    <a:pt x="15484" y="19678"/>
                  </a:lnTo>
                  <a:lnTo>
                    <a:pt x="16191" y="19388"/>
                  </a:lnTo>
                  <a:lnTo>
                    <a:pt x="21229" y="17327"/>
                  </a:lnTo>
                  <a:cubicBezTo>
                    <a:pt x="20693" y="17305"/>
                    <a:pt x="20038" y="17292"/>
                    <a:pt x="19302" y="17292"/>
                  </a:cubicBezTo>
                  <a:cubicBezTo>
                    <a:pt x="18082" y="17292"/>
                    <a:pt x="16931" y="17331"/>
                    <a:pt x="16297" y="17396"/>
                  </a:cubicBezTo>
                  <a:lnTo>
                    <a:pt x="15042" y="17525"/>
                  </a:lnTo>
                  <a:lnTo>
                    <a:pt x="13805" y="17396"/>
                  </a:lnTo>
                  <a:cubicBezTo>
                    <a:pt x="13170" y="17331"/>
                    <a:pt x="12020" y="17292"/>
                    <a:pt x="10800" y="17292"/>
                  </a:cubicBezTo>
                  <a:cubicBezTo>
                    <a:pt x="9580" y="17292"/>
                    <a:pt x="8429" y="17331"/>
                    <a:pt x="7795" y="17396"/>
                  </a:cubicBezTo>
                  <a:lnTo>
                    <a:pt x="6558" y="17525"/>
                  </a:lnTo>
                  <a:lnTo>
                    <a:pt x="5303" y="17396"/>
                  </a:lnTo>
                  <a:cubicBezTo>
                    <a:pt x="4668" y="17331"/>
                    <a:pt x="3517" y="17292"/>
                    <a:pt x="2298" y="17292"/>
                  </a:cubicBezTo>
                  <a:close/>
                  <a:moveTo>
                    <a:pt x="6894" y="20002"/>
                  </a:moveTo>
                  <a:lnTo>
                    <a:pt x="10800" y="21600"/>
                  </a:lnTo>
                  <a:lnTo>
                    <a:pt x="14706" y="20002"/>
                  </a:lnTo>
                  <a:lnTo>
                    <a:pt x="6894" y="20002"/>
                  </a:lnTo>
                  <a:close/>
                </a:path>
              </a:pathLst>
            </a:custGeom>
            <a:solidFill>
              <a:srgbClr val="EDB200"/>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77" name="Pencil"/>
            <p:cNvSpPr/>
            <p:nvPr/>
          </p:nvSpPr>
          <p:spPr>
            <a:xfrm>
              <a:off x="1849224" y="0"/>
              <a:ext cx="266744" cy="2794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20" y="0"/>
                  </a:moveTo>
                  <a:cubicBezTo>
                    <a:pt x="2381" y="0"/>
                    <a:pt x="0" y="227"/>
                    <a:pt x="0" y="508"/>
                  </a:cubicBezTo>
                  <a:lnTo>
                    <a:pt x="0" y="1391"/>
                  </a:lnTo>
                  <a:lnTo>
                    <a:pt x="21600" y="1391"/>
                  </a:lnTo>
                  <a:lnTo>
                    <a:pt x="21600" y="508"/>
                  </a:lnTo>
                  <a:cubicBezTo>
                    <a:pt x="21600" y="227"/>
                    <a:pt x="19201" y="0"/>
                    <a:pt x="16262" y="0"/>
                  </a:cubicBezTo>
                  <a:lnTo>
                    <a:pt x="5320" y="0"/>
                  </a:lnTo>
                  <a:close/>
                  <a:moveTo>
                    <a:pt x="0" y="1715"/>
                  </a:moveTo>
                  <a:lnTo>
                    <a:pt x="0" y="4104"/>
                  </a:lnTo>
                  <a:lnTo>
                    <a:pt x="21600" y="4104"/>
                  </a:lnTo>
                  <a:lnTo>
                    <a:pt x="21600" y="1715"/>
                  </a:lnTo>
                  <a:lnTo>
                    <a:pt x="0" y="1715"/>
                  </a:lnTo>
                  <a:close/>
                  <a:moveTo>
                    <a:pt x="0" y="4428"/>
                  </a:moveTo>
                  <a:lnTo>
                    <a:pt x="0" y="16996"/>
                  </a:lnTo>
                  <a:cubicBezTo>
                    <a:pt x="715" y="16978"/>
                    <a:pt x="1487" y="16968"/>
                    <a:pt x="2298" y="16968"/>
                  </a:cubicBezTo>
                  <a:cubicBezTo>
                    <a:pt x="3854" y="16968"/>
                    <a:pt x="5364" y="17008"/>
                    <a:pt x="6558" y="17079"/>
                  </a:cubicBezTo>
                  <a:cubicBezTo>
                    <a:pt x="7751" y="17008"/>
                    <a:pt x="9243" y="16968"/>
                    <a:pt x="10800" y="16968"/>
                  </a:cubicBezTo>
                  <a:cubicBezTo>
                    <a:pt x="12357" y="16968"/>
                    <a:pt x="13849" y="17008"/>
                    <a:pt x="15042" y="17079"/>
                  </a:cubicBezTo>
                  <a:cubicBezTo>
                    <a:pt x="16235" y="17008"/>
                    <a:pt x="17746" y="16968"/>
                    <a:pt x="19302" y="16968"/>
                  </a:cubicBezTo>
                  <a:cubicBezTo>
                    <a:pt x="20113" y="16968"/>
                    <a:pt x="20884" y="16978"/>
                    <a:pt x="21600" y="16996"/>
                  </a:cubicBezTo>
                  <a:lnTo>
                    <a:pt x="21600" y="4428"/>
                  </a:lnTo>
                  <a:lnTo>
                    <a:pt x="0" y="4428"/>
                  </a:lnTo>
                  <a:close/>
                  <a:moveTo>
                    <a:pt x="2298" y="17292"/>
                  </a:moveTo>
                  <a:cubicBezTo>
                    <a:pt x="1561" y="17292"/>
                    <a:pt x="907" y="17305"/>
                    <a:pt x="371" y="17327"/>
                  </a:cubicBezTo>
                  <a:lnTo>
                    <a:pt x="5409" y="19388"/>
                  </a:lnTo>
                  <a:lnTo>
                    <a:pt x="6116" y="19678"/>
                  </a:lnTo>
                  <a:lnTo>
                    <a:pt x="15484" y="19678"/>
                  </a:lnTo>
                  <a:lnTo>
                    <a:pt x="16191" y="19388"/>
                  </a:lnTo>
                  <a:lnTo>
                    <a:pt x="21229" y="17327"/>
                  </a:lnTo>
                  <a:cubicBezTo>
                    <a:pt x="20693" y="17305"/>
                    <a:pt x="20038" y="17292"/>
                    <a:pt x="19302" y="17292"/>
                  </a:cubicBezTo>
                  <a:cubicBezTo>
                    <a:pt x="18082" y="17292"/>
                    <a:pt x="16931" y="17331"/>
                    <a:pt x="16297" y="17396"/>
                  </a:cubicBezTo>
                  <a:lnTo>
                    <a:pt x="15042" y="17525"/>
                  </a:lnTo>
                  <a:lnTo>
                    <a:pt x="13805" y="17396"/>
                  </a:lnTo>
                  <a:cubicBezTo>
                    <a:pt x="13170" y="17331"/>
                    <a:pt x="12020" y="17292"/>
                    <a:pt x="10800" y="17292"/>
                  </a:cubicBezTo>
                  <a:cubicBezTo>
                    <a:pt x="9580" y="17292"/>
                    <a:pt x="8429" y="17331"/>
                    <a:pt x="7795" y="17396"/>
                  </a:cubicBezTo>
                  <a:lnTo>
                    <a:pt x="6558" y="17525"/>
                  </a:lnTo>
                  <a:lnTo>
                    <a:pt x="5303" y="17396"/>
                  </a:lnTo>
                  <a:cubicBezTo>
                    <a:pt x="4668" y="17331"/>
                    <a:pt x="3517" y="17292"/>
                    <a:pt x="2298" y="17292"/>
                  </a:cubicBezTo>
                  <a:close/>
                  <a:moveTo>
                    <a:pt x="6894" y="20002"/>
                  </a:moveTo>
                  <a:lnTo>
                    <a:pt x="10800" y="21600"/>
                  </a:lnTo>
                  <a:lnTo>
                    <a:pt x="14706" y="20002"/>
                  </a:lnTo>
                  <a:lnTo>
                    <a:pt x="6894" y="20002"/>
                  </a:lnTo>
                  <a:close/>
                </a:path>
              </a:pathLst>
            </a:custGeom>
            <a:solidFill>
              <a:srgbClr val="EDB200"/>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78" name="Pencil"/>
            <p:cNvSpPr/>
            <p:nvPr/>
          </p:nvSpPr>
          <p:spPr>
            <a:xfrm>
              <a:off x="0" y="0"/>
              <a:ext cx="266742" cy="2794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20" y="0"/>
                  </a:moveTo>
                  <a:cubicBezTo>
                    <a:pt x="2381" y="0"/>
                    <a:pt x="0" y="227"/>
                    <a:pt x="0" y="508"/>
                  </a:cubicBezTo>
                  <a:lnTo>
                    <a:pt x="0" y="1391"/>
                  </a:lnTo>
                  <a:lnTo>
                    <a:pt x="21600" y="1391"/>
                  </a:lnTo>
                  <a:lnTo>
                    <a:pt x="21600" y="508"/>
                  </a:lnTo>
                  <a:cubicBezTo>
                    <a:pt x="21600" y="227"/>
                    <a:pt x="19201" y="0"/>
                    <a:pt x="16262" y="0"/>
                  </a:cubicBezTo>
                  <a:lnTo>
                    <a:pt x="5320" y="0"/>
                  </a:lnTo>
                  <a:close/>
                  <a:moveTo>
                    <a:pt x="0" y="1715"/>
                  </a:moveTo>
                  <a:lnTo>
                    <a:pt x="0" y="4104"/>
                  </a:lnTo>
                  <a:lnTo>
                    <a:pt x="21600" y="4104"/>
                  </a:lnTo>
                  <a:lnTo>
                    <a:pt x="21600" y="1715"/>
                  </a:lnTo>
                  <a:lnTo>
                    <a:pt x="0" y="1715"/>
                  </a:lnTo>
                  <a:close/>
                  <a:moveTo>
                    <a:pt x="0" y="4428"/>
                  </a:moveTo>
                  <a:lnTo>
                    <a:pt x="0" y="16996"/>
                  </a:lnTo>
                  <a:cubicBezTo>
                    <a:pt x="715" y="16978"/>
                    <a:pt x="1487" y="16968"/>
                    <a:pt x="2298" y="16968"/>
                  </a:cubicBezTo>
                  <a:cubicBezTo>
                    <a:pt x="3854" y="16968"/>
                    <a:pt x="5364" y="17008"/>
                    <a:pt x="6558" y="17079"/>
                  </a:cubicBezTo>
                  <a:cubicBezTo>
                    <a:pt x="7751" y="17008"/>
                    <a:pt x="9243" y="16968"/>
                    <a:pt x="10800" y="16968"/>
                  </a:cubicBezTo>
                  <a:cubicBezTo>
                    <a:pt x="12357" y="16968"/>
                    <a:pt x="13849" y="17008"/>
                    <a:pt x="15042" y="17079"/>
                  </a:cubicBezTo>
                  <a:cubicBezTo>
                    <a:pt x="16235" y="17008"/>
                    <a:pt x="17746" y="16968"/>
                    <a:pt x="19302" y="16968"/>
                  </a:cubicBezTo>
                  <a:cubicBezTo>
                    <a:pt x="20113" y="16968"/>
                    <a:pt x="20884" y="16978"/>
                    <a:pt x="21600" y="16996"/>
                  </a:cubicBezTo>
                  <a:lnTo>
                    <a:pt x="21600" y="4428"/>
                  </a:lnTo>
                  <a:lnTo>
                    <a:pt x="0" y="4428"/>
                  </a:lnTo>
                  <a:close/>
                  <a:moveTo>
                    <a:pt x="2298" y="17292"/>
                  </a:moveTo>
                  <a:cubicBezTo>
                    <a:pt x="1561" y="17292"/>
                    <a:pt x="907" y="17305"/>
                    <a:pt x="371" y="17327"/>
                  </a:cubicBezTo>
                  <a:lnTo>
                    <a:pt x="5409" y="19388"/>
                  </a:lnTo>
                  <a:lnTo>
                    <a:pt x="6116" y="19678"/>
                  </a:lnTo>
                  <a:lnTo>
                    <a:pt x="15484" y="19678"/>
                  </a:lnTo>
                  <a:lnTo>
                    <a:pt x="16191" y="19388"/>
                  </a:lnTo>
                  <a:lnTo>
                    <a:pt x="21229" y="17327"/>
                  </a:lnTo>
                  <a:cubicBezTo>
                    <a:pt x="20693" y="17305"/>
                    <a:pt x="20038" y="17292"/>
                    <a:pt x="19302" y="17292"/>
                  </a:cubicBezTo>
                  <a:cubicBezTo>
                    <a:pt x="18082" y="17292"/>
                    <a:pt x="16931" y="17331"/>
                    <a:pt x="16297" y="17396"/>
                  </a:cubicBezTo>
                  <a:lnTo>
                    <a:pt x="15042" y="17525"/>
                  </a:lnTo>
                  <a:lnTo>
                    <a:pt x="13805" y="17396"/>
                  </a:lnTo>
                  <a:cubicBezTo>
                    <a:pt x="13170" y="17331"/>
                    <a:pt x="12020" y="17292"/>
                    <a:pt x="10800" y="17292"/>
                  </a:cubicBezTo>
                  <a:cubicBezTo>
                    <a:pt x="9580" y="17292"/>
                    <a:pt x="8429" y="17331"/>
                    <a:pt x="7795" y="17396"/>
                  </a:cubicBezTo>
                  <a:lnTo>
                    <a:pt x="6558" y="17525"/>
                  </a:lnTo>
                  <a:lnTo>
                    <a:pt x="5303" y="17396"/>
                  </a:lnTo>
                  <a:cubicBezTo>
                    <a:pt x="4668" y="17331"/>
                    <a:pt x="3517" y="17292"/>
                    <a:pt x="2298" y="17292"/>
                  </a:cubicBezTo>
                  <a:close/>
                  <a:moveTo>
                    <a:pt x="6894" y="20002"/>
                  </a:moveTo>
                  <a:lnTo>
                    <a:pt x="10800" y="21600"/>
                  </a:lnTo>
                  <a:lnTo>
                    <a:pt x="14706" y="20002"/>
                  </a:lnTo>
                  <a:lnTo>
                    <a:pt x="6894" y="20002"/>
                  </a:lnTo>
                  <a:close/>
                </a:path>
              </a:pathLst>
            </a:custGeom>
            <a:solidFill>
              <a:srgbClr val="EDB200"/>
            </a:solidFill>
            <a:ln w="12700" cap="flat">
              <a:noFill/>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sp>
        <p:nvSpPr>
          <p:cNvPr id="280" name="Reas_Nim"/>
          <p:cNvSpPr txBox="1"/>
          <p:nvPr>
            <p:ph type="title" idx="4294967295"/>
          </p:nvPr>
        </p:nvSpPr>
        <p:spPr>
          <a:xfrm>
            <a:off x="221893" y="217469"/>
            <a:ext cx="2766318" cy="1071938"/>
          </a:xfrm>
          <a:prstGeom prst="rect">
            <a:avLst/>
          </a:prstGeom>
        </p:spPr>
        <p:txBody>
          <a:bodyPr/>
          <a:lstStyle>
            <a:lvl1pPr defTabSz="327152">
              <a:defRPr sz="4400">
                <a:solidFill>
                  <a:srgbClr val="FFFFFF"/>
                </a:solidFill>
              </a:defRPr>
            </a:lvl1pPr>
          </a:lstStyle>
          <a:p>
            <a:pPr/>
            <a:r>
              <a:t>Reas_Nim</a:t>
            </a:r>
          </a:p>
        </p:txBody>
      </p:sp>
      <p:grpSp>
        <p:nvGrpSpPr>
          <p:cNvPr id="304" name="Group"/>
          <p:cNvGrpSpPr/>
          <p:nvPr/>
        </p:nvGrpSpPr>
        <p:grpSpPr>
          <a:xfrm>
            <a:off x="9879023" y="5285479"/>
            <a:ext cx="3102878" cy="4458889"/>
            <a:chOff x="0" y="0"/>
            <a:chExt cx="3102877" cy="4458887"/>
          </a:xfrm>
        </p:grpSpPr>
        <p:grpSp>
          <p:nvGrpSpPr>
            <p:cNvPr id="285" name="Group"/>
            <p:cNvGrpSpPr/>
            <p:nvPr/>
          </p:nvGrpSpPr>
          <p:grpSpPr>
            <a:xfrm>
              <a:off x="0" y="2460499"/>
              <a:ext cx="1120900" cy="1990227"/>
              <a:chOff x="0" y="0"/>
              <a:chExt cx="1120899" cy="1990225"/>
            </a:xfrm>
          </p:grpSpPr>
          <p:sp>
            <p:nvSpPr>
              <p:cNvPr id="281" name="Rectangle"/>
              <p:cNvSpPr/>
              <p:nvPr/>
            </p:nvSpPr>
            <p:spPr>
              <a:xfrm>
                <a:off x="0" y="0"/>
                <a:ext cx="1120900"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84" name="Group"/>
              <p:cNvGrpSpPr/>
              <p:nvPr/>
            </p:nvGrpSpPr>
            <p:grpSpPr>
              <a:xfrm>
                <a:off x="162231" y="227251"/>
                <a:ext cx="811178" cy="1650812"/>
                <a:chOff x="-1" y="0"/>
                <a:chExt cx="811176" cy="1650810"/>
              </a:xfrm>
            </p:grpSpPr>
            <p:pic>
              <p:nvPicPr>
                <p:cNvPr id="282" name="Image" descr="Image"/>
                <p:cNvPicPr>
                  <a:picLocks noChangeAspect="1"/>
                </p:cNvPicPr>
                <p:nvPr/>
              </p:nvPicPr>
              <p:blipFill>
                <a:blip r:embed="rId3">
                  <a:extLst/>
                </a:blip>
                <a:stretch>
                  <a:fillRect/>
                </a:stretch>
              </p:blipFill>
              <p:spPr>
                <a:xfrm>
                  <a:off x="-2" y="730356"/>
                  <a:ext cx="750374" cy="920454"/>
                </a:xfrm>
                <a:prstGeom prst="rect">
                  <a:avLst/>
                </a:prstGeom>
                <a:ln w="12700" cap="flat">
                  <a:noFill/>
                  <a:miter lim="400000"/>
                </a:ln>
                <a:effectLst/>
              </p:spPr>
            </p:pic>
            <p:pic>
              <p:nvPicPr>
                <p:cNvPr id="283" name="Image" descr="Image"/>
                <p:cNvPicPr>
                  <a:picLocks noChangeAspect="1"/>
                </p:cNvPicPr>
                <p:nvPr/>
              </p:nvPicPr>
              <p:blipFill>
                <a:blip r:embed="rId4">
                  <a:extLst/>
                </a:blip>
                <a:stretch>
                  <a:fillRect/>
                </a:stretch>
              </p:blipFill>
              <p:spPr>
                <a:xfrm>
                  <a:off x="60804" y="-1"/>
                  <a:ext cx="750372" cy="782284"/>
                </a:xfrm>
                <a:prstGeom prst="rect">
                  <a:avLst/>
                </a:prstGeom>
                <a:ln w="12700" cap="flat">
                  <a:noFill/>
                  <a:miter lim="400000"/>
                </a:ln>
                <a:effectLst/>
              </p:spPr>
            </p:pic>
          </p:grpSp>
        </p:grpSp>
        <p:sp>
          <p:nvSpPr>
            <p:cNvPr id="286" name="Rectangle"/>
            <p:cNvSpPr/>
            <p:nvPr/>
          </p:nvSpPr>
          <p:spPr>
            <a:xfrm>
              <a:off x="1981977" y="0"/>
              <a:ext cx="1120901"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287" name="Rectangle"/>
            <p:cNvSpPr/>
            <p:nvPr/>
          </p:nvSpPr>
          <p:spPr>
            <a:xfrm>
              <a:off x="63500" y="0"/>
              <a:ext cx="1120900"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90" name="Group"/>
            <p:cNvGrpSpPr/>
            <p:nvPr/>
          </p:nvGrpSpPr>
          <p:grpSpPr>
            <a:xfrm>
              <a:off x="2131887" y="57143"/>
              <a:ext cx="739955" cy="1669548"/>
              <a:chOff x="0" y="0"/>
              <a:chExt cx="739954" cy="1669546"/>
            </a:xfrm>
          </p:grpSpPr>
          <p:pic>
            <p:nvPicPr>
              <p:cNvPr id="288" name="Image" descr="Image"/>
              <p:cNvPicPr>
                <a:picLocks noChangeAspect="1"/>
              </p:cNvPicPr>
              <p:nvPr/>
            </p:nvPicPr>
            <p:blipFill>
              <a:blip r:embed="rId5">
                <a:extLst/>
              </a:blip>
              <a:stretch>
                <a:fillRect/>
              </a:stretch>
            </p:blipFill>
            <p:spPr>
              <a:xfrm>
                <a:off x="-1" y="729304"/>
                <a:ext cx="739955" cy="940243"/>
              </a:xfrm>
              <a:prstGeom prst="rect">
                <a:avLst/>
              </a:prstGeom>
              <a:ln w="12700" cap="flat">
                <a:noFill/>
                <a:miter lim="400000"/>
              </a:ln>
              <a:effectLst/>
            </p:spPr>
          </p:pic>
          <p:pic>
            <p:nvPicPr>
              <p:cNvPr id="289" name="Image" descr="Image"/>
              <p:cNvPicPr>
                <a:picLocks noChangeAspect="1"/>
              </p:cNvPicPr>
              <p:nvPr/>
            </p:nvPicPr>
            <p:blipFill>
              <a:blip r:embed="rId4">
                <a:extLst/>
              </a:blip>
              <a:stretch>
                <a:fillRect/>
              </a:stretch>
            </p:blipFill>
            <p:spPr>
              <a:xfrm>
                <a:off x="-1" y="0"/>
                <a:ext cx="739955" cy="771424"/>
              </a:xfrm>
              <a:prstGeom prst="rect">
                <a:avLst/>
              </a:prstGeom>
              <a:ln w="12700" cap="flat">
                <a:noFill/>
                <a:miter lim="400000"/>
              </a:ln>
              <a:effectLst/>
            </p:spPr>
          </p:pic>
        </p:grpSp>
        <p:grpSp>
          <p:nvGrpSpPr>
            <p:cNvPr id="295" name="Group"/>
            <p:cNvGrpSpPr/>
            <p:nvPr/>
          </p:nvGrpSpPr>
          <p:grpSpPr>
            <a:xfrm>
              <a:off x="1979512" y="2468661"/>
              <a:ext cx="1120902" cy="1990227"/>
              <a:chOff x="0" y="0"/>
              <a:chExt cx="1120900" cy="1990225"/>
            </a:xfrm>
          </p:grpSpPr>
          <p:sp>
            <p:nvSpPr>
              <p:cNvPr id="291" name="Rectangle"/>
              <p:cNvSpPr/>
              <p:nvPr/>
            </p:nvSpPr>
            <p:spPr>
              <a:xfrm>
                <a:off x="0" y="0"/>
                <a:ext cx="1120901"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94" name="Group"/>
              <p:cNvGrpSpPr/>
              <p:nvPr/>
            </p:nvGrpSpPr>
            <p:grpSpPr>
              <a:xfrm>
                <a:off x="154864" y="186404"/>
                <a:ext cx="811176" cy="1690783"/>
                <a:chOff x="0" y="0"/>
                <a:chExt cx="811174" cy="1690781"/>
              </a:xfrm>
            </p:grpSpPr>
            <p:pic>
              <p:nvPicPr>
                <p:cNvPr id="292" name="Image" descr="Image"/>
                <p:cNvPicPr>
                  <a:picLocks noChangeAspect="1"/>
                </p:cNvPicPr>
                <p:nvPr/>
              </p:nvPicPr>
              <p:blipFill>
                <a:blip r:embed="rId6">
                  <a:extLst/>
                </a:blip>
                <a:stretch>
                  <a:fillRect/>
                </a:stretch>
              </p:blipFill>
              <p:spPr>
                <a:xfrm>
                  <a:off x="0" y="766533"/>
                  <a:ext cx="811175" cy="924248"/>
                </a:xfrm>
                <a:prstGeom prst="rect">
                  <a:avLst/>
                </a:prstGeom>
                <a:ln w="12700" cap="flat">
                  <a:noFill/>
                  <a:miter lim="400000"/>
                </a:ln>
                <a:effectLst/>
              </p:spPr>
            </p:pic>
            <p:pic>
              <p:nvPicPr>
                <p:cNvPr id="293" name="Image" descr="Image"/>
                <p:cNvPicPr>
                  <a:picLocks noChangeAspect="1"/>
                </p:cNvPicPr>
                <p:nvPr/>
              </p:nvPicPr>
              <p:blipFill>
                <a:blip r:embed="rId4">
                  <a:extLst/>
                </a:blip>
                <a:stretch>
                  <a:fillRect/>
                </a:stretch>
              </p:blipFill>
              <p:spPr>
                <a:xfrm>
                  <a:off x="41904" y="-1"/>
                  <a:ext cx="727367" cy="758302"/>
                </a:xfrm>
                <a:prstGeom prst="rect">
                  <a:avLst/>
                </a:prstGeom>
                <a:ln w="12700" cap="flat">
                  <a:noFill/>
                  <a:miter lim="400000"/>
                </a:ln>
                <a:effectLst/>
              </p:spPr>
            </p:pic>
          </p:grpSp>
        </p:grpSp>
        <p:grpSp>
          <p:nvGrpSpPr>
            <p:cNvPr id="300" name="Group"/>
            <p:cNvGrpSpPr/>
            <p:nvPr/>
          </p:nvGrpSpPr>
          <p:grpSpPr>
            <a:xfrm>
              <a:off x="1028111" y="1180065"/>
              <a:ext cx="1120905" cy="1990229"/>
              <a:chOff x="0" y="0"/>
              <a:chExt cx="1120904" cy="1990227"/>
            </a:xfrm>
          </p:grpSpPr>
          <p:sp>
            <p:nvSpPr>
              <p:cNvPr id="296" name="Rectangle"/>
              <p:cNvSpPr/>
              <p:nvPr/>
            </p:nvSpPr>
            <p:spPr>
              <a:xfrm>
                <a:off x="-1" y="-1"/>
                <a:ext cx="1120905" cy="1990229"/>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299" name="Group"/>
              <p:cNvGrpSpPr/>
              <p:nvPr/>
            </p:nvGrpSpPr>
            <p:grpSpPr>
              <a:xfrm>
                <a:off x="88900" y="127337"/>
                <a:ext cx="911863" cy="1615524"/>
                <a:chOff x="0" y="0"/>
                <a:chExt cx="911862" cy="1615523"/>
              </a:xfrm>
            </p:grpSpPr>
            <p:pic>
              <p:nvPicPr>
                <p:cNvPr id="297" name="Image" descr="Image"/>
                <p:cNvPicPr>
                  <a:picLocks noChangeAspect="1"/>
                </p:cNvPicPr>
                <p:nvPr/>
              </p:nvPicPr>
              <p:blipFill>
                <a:blip r:embed="rId7">
                  <a:extLst/>
                </a:blip>
                <a:stretch>
                  <a:fillRect/>
                </a:stretch>
              </p:blipFill>
              <p:spPr>
                <a:xfrm>
                  <a:off x="-1" y="716736"/>
                  <a:ext cx="872814" cy="898788"/>
                </a:xfrm>
                <a:prstGeom prst="rect">
                  <a:avLst/>
                </a:prstGeom>
                <a:ln w="12700" cap="flat">
                  <a:noFill/>
                  <a:miter lim="400000"/>
                </a:ln>
                <a:effectLst/>
              </p:spPr>
            </p:pic>
            <p:pic>
              <p:nvPicPr>
                <p:cNvPr id="298" name="Image" descr="Image"/>
                <p:cNvPicPr>
                  <a:picLocks noChangeAspect="1"/>
                </p:cNvPicPr>
                <p:nvPr/>
              </p:nvPicPr>
              <p:blipFill>
                <a:blip r:embed="rId4">
                  <a:extLst/>
                </a:blip>
                <a:stretch>
                  <a:fillRect/>
                </a:stretch>
              </p:blipFill>
              <p:spPr>
                <a:xfrm>
                  <a:off x="184985" y="-1"/>
                  <a:ext cx="726878" cy="757790"/>
                </a:xfrm>
                <a:prstGeom prst="rect">
                  <a:avLst/>
                </a:prstGeom>
                <a:ln w="12700" cap="flat">
                  <a:noFill/>
                  <a:miter lim="400000"/>
                </a:ln>
                <a:effectLst/>
              </p:spPr>
            </p:pic>
          </p:grpSp>
        </p:grpSp>
        <p:grpSp>
          <p:nvGrpSpPr>
            <p:cNvPr id="303" name="Group"/>
            <p:cNvGrpSpPr/>
            <p:nvPr/>
          </p:nvGrpSpPr>
          <p:grpSpPr>
            <a:xfrm>
              <a:off x="200077" y="48060"/>
              <a:ext cx="847748" cy="1657770"/>
              <a:chOff x="0" y="0"/>
              <a:chExt cx="847746" cy="1657768"/>
            </a:xfrm>
          </p:grpSpPr>
          <p:pic>
            <p:nvPicPr>
              <p:cNvPr id="301" name="Image" descr="Image"/>
              <p:cNvPicPr>
                <a:picLocks noChangeAspect="1"/>
              </p:cNvPicPr>
              <p:nvPr/>
            </p:nvPicPr>
            <p:blipFill>
              <a:blip r:embed="rId4">
                <a:extLst/>
              </a:blip>
              <a:stretch>
                <a:fillRect/>
              </a:stretch>
            </p:blipFill>
            <p:spPr>
              <a:xfrm>
                <a:off x="-1" y="-1"/>
                <a:ext cx="711336" cy="741588"/>
              </a:xfrm>
              <a:prstGeom prst="rect">
                <a:avLst/>
              </a:prstGeom>
              <a:ln w="12700" cap="flat">
                <a:noFill/>
                <a:miter lim="400000"/>
              </a:ln>
              <a:effectLst/>
            </p:spPr>
          </p:pic>
          <p:pic>
            <p:nvPicPr>
              <p:cNvPr id="302" name="Image" descr="Image"/>
              <p:cNvPicPr>
                <a:picLocks noChangeAspect="1"/>
              </p:cNvPicPr>
              <p:nvPr/>
            </p:nvPicPr>
            <p:blipFill>
              <a:blip r:embed="rId8">
                <a:extLst/>
              </a:blip>
              <a:stretch>
                <a:fillRect/>
              </a:stretch>
            </p:blipFill>
            <p:spPr>
              <a:xfrm>
                <a:off x="39214" y="696904"/>
                <a:ext cx="808533" cy="960865"/>
              </a:xfrm>
              <a:prstGeom prst="rect">
                <a:avLst/>
              </a:prstGeom>
              <a:ln w="12700" cap="flat">
                <a:noFill/>
                <a:miter lim="400000"/>
              </a:ln>
              <a:effectLst/>
            </p:spPr>
          </p:pic>
        </p:grpSp>
      </p:grpSp>
      <p:sp>
        <p:nvSpPr>
          <p:cNvPr id="305" name="Rectangle"/>
          <p:cNvSpPr/>
          <p:nvPr/>
        </p:nvSpPr>
        <p:spPr>
          <a:xfrm>
            <a:off x="132137" y="45375"/>
            <a:ext cx="3945705" cy="2065111"/>
          </a:xfrm>
          <a:prstGeom prst="rect">
            <a:avLst/>
          </a:prstGeom>
          <a:solidFill>
            <a:srgbClr val="FFFFFF"/>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grpSp>
        <p:nvGrpSpPr>
          <p:cNvPr id="335" name="Group"/>
          <p:cNvGrpSpPr/>
          <p:nvPr/>
        </p:nvGrpSpPr>
        <p:grpSpPr>
          <a:xfrm>
            <a:off x="13147" y="5390544"/>
            <a:ext cx="2872739" cy="4350358"/>
            <a:chOff x="0" y="0"/>
            <a:chExt cx="2872737" cy="4350356"/>
          </a:xfrm>
        </p:grpSpPr>
        <p:sp>
          <p:nvSpPr>
            <p:cNvPr id="306" name="Rectangle"/>
            <p:cNvSpPr/>
            <p:nvPr/>
          </p:nvSpPr>
          <p:spPr>
            <a:xfrm>
              <a:off x="0" y="0"/>
              <a:ext cx="2872738" cy="4350357"/>
            </a:xfrm>
            <a:prstGeom prst="rect">
              <a:avLst/>
            </a:prstGeom>
            <a:solidFill>
              <a:schemeClr val="accent1"/>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309" name="Group"/>
            <p:cNvGrpSpPr/>
            <p:nvPr/>
          </p:nvGrpSpPr>
          <p:grpSpPr>
            <a:xfrm>
              <a:off x="2698" y="1268727"/>
              <a:ext cx="747742" cy="1110222"/>
              <a:chOff x="0" y="-1"/>
              <a:chExt cx="747741" cy="1110220"/>
            </a:xfrm>
          </p:grpSpPr>
          <p:pic>
            <p:nvPicPr>
              <p:cNvPr id="307" name="Image" descr="Image"/>
              <p:cNvPicPr>
                <a:picLocks noChangeAspect="1"/>
              </p:cNvPicPr>
              <p:nvPr/>
            </p:nvPicPr>
            <p:blipFill>
              <a:blip r:embed="rId7">
                <a:extLst/>
              </a:blip>
              <a:stretch>
                <a:fillRect/>
              </a:stretch>
            </p:blipFill>
            <p:spPr>
              <a:xfrm>
                <a:off x="-1" y="340223"/>
                <a:ext cx="747743" cy="769997"/>
              </a:xfrm>
              <a:prstGeom prst="rect">
                <a:avLst/>
              </a:prstGeom>
              <a:ln w="12700" cap="flat">
                <a:noFill/>
                <a:miter lim="400000"/>
              </a:ln>
              <a:effectLst/>
            </p:spPr>
          </p:pic>
          <p:pic>
            <p:nvPicPr>
              <p:cNvPr id="308" name="Image" descr="Image"/>
              <p:cNvPicPr>
                <a:picLocks noChangeAspect="1"/>
              </p:cNvPicPr>
              <p:nvPr/>
            </p:nvPicPr>
            <p:blipFill>
              <a:blip r:embed="rId9">
                <a:extLst/>
              </a:blip>
              <a:stretch>
                <a:fillRect/>
              </a:stretch>
            </p:blipFill>
            <p:spPr>
              <a:xfrm rot="20640000">
                <a:off x="197001" y="43269"/>
                <a:ext cx="353739" cy="282989"/>
              </a:xfrm>
              <a:prstGeom prst="rect">
                <a:avLst/>
              </a:prstGeom>
              <a:ln w="12700" cap="flat">
                <a:noFill/>
                <a:miter lim="400000"/>
              </a:ln>
              <a:effectLst/>
            </p:spPr>
          </p:pic>
        </p:grpSp>
        <p:grpSp>
          <p:nvGrpSpPr>
            <p:cNvPr id="312" name="Group"/>
            <p:cNvGrpSpPr/>
            <p:nvPr/>
          </p:nvGrpSpPr>
          <p:grpSpPr>
            <a:xfrm>
              <a:off x="1957865" y="1082933"/>
              <a:ext cx="912175" cy="1183718"/>
              <a:chOff x="0" y="-1"/>
              <a:chExt cx="912173" cy="1183716"/>
            </a:xfrm>
          </p:grpSpPr>
          <p:pic>
            <p:nvPicPr>
              <p:cNvPr id="310" name="Image" descr="Image"/>
              <p:cNvPicPr>
                <a:picLocks noChangeAspect="1"/>
              </p:cNvPicPr>
              <p:nvPr/>
            </p:nvPicPr>
            <p:blipFill>
              <a:blip r:embed="rId6">
                <a:extLst/>
              </a:blip>
              <a:stretch>
                <a:fillRect/>
              </a:stretch>
            </p:blipFill>
            <p:spPr>
              <a:xfrm>
                <a:off x="164450" y="331764"/>
                <a:ext cx="747724" cy="851952"/>
              </a:xfrm>
              <a:prstGeom prst="rect">
                <a:avLst/>
              </a:prstGeom>
              <a:ln w="12700" cap="flat">
                <a:noFill/>
                <a:miter lim="400000"/>
              </a:ln>
              <a:effectLst/>
            </p:spPr>
          </p:pic>
          <p:pic>
            <p:nvPicPr>
              <p:cNvPr id="311" name="Image" descr="Image"/>
              <p:cNvPicPr>
                <a:picLocks noChangeAspect="1"/>
              </p:cNvPicPr>
              <p:nvPr/>
            </p:nvPicPr>
            <p:blipFill>
              <a:blip r:embed="rId9">
                <a:extLst/>
              </a:blip>
              <a:stretch>
                <a:fillRect/>
              </a:stretch>
            </p:blipFill>
            <p:spPr>
              <a:xfrm flipH="1" rot="840000">
                <a:off x="28976" y="38584"/>
                <a:ext cx="353736" cy="282989"/>
              </a:xfrm>
              <a:prstGeom prst="rect">
                <a:avLst/>
              </a:prstGeom>
              <a:ln w="12700" cap="flat">
                <a:noFill/>
                <a:miter lim="400000"/>
              </a:ln>
              <a:effectLst/>
            </p:spPr>
          </p:pic>
        </p:grpSp>
        <p:pic>
          <p:nvPicPr>
            <p:cNvPr id="313" name="Image" descr="Image"/>
            <p:cNvPicPr>
              <a:picLocks noChangeAspect="1"/>
            </p:cNvPicPr>
            <p:nvPr/>
          </p:nvPicPr>
          <p:blipFill>
            <a:blip r:embed="rId10">
              <a:extLst/>
            </a:blip>
            <a:stretch>
              <a:fillRect/>
            </a:stretch>
          </p:blipFill>
          <p:spPr>
            <a:xfrm>
              <a:off x="441588" y="337539"/>
              <a:ext cx="1617041" cy="1227939"/>
            </a:xfrm>
            <a:prstGeom prst="rect">
              <a:avLst/>
            </a:prstGeom>
            <a:ln w="12700" cap="flat">
              <a:noFill/>
              <a:miter lim="400000"/>
            </a:ln>
            <a:effectLst/>
          </p:spPr>
        </p:pic>
        <p:grpSp>
          <p:nvGrpSpPr>
            <p:cNvPr id="320" name="Group"/>
            <p:cNvGrpSpPr/>
            <p:nvPr/>
          </p:nvGrpSpPr>
          <p:grpSpPr>
            <a:xfrm>
              <a:off x="221634" y="1503164"/>
              <a:ext cx="966988" cy="1967868"/>
              <a:chOff x="0" y="-1"/>
              <a:chExt cx="966986" cy="1967867"/>
            </a:xfrm>
          </p:grpSpPr>
          <p:pic>
            <p:nvPicPr>
              <p:cNvPr id="314" name="Image" descr="Image"/>
              <p:cNvPicPr>
                <a:picLocks noChangeAspect="1"/>
              </p:cNvPicPr>
              <p:nvPr/>
            </p:nvPicPr>
            <p:blipFill>
              <a:blip r:embed="rId8">
                <a:extLst/>
              </a:blip>
              <a:stretch>
                <a:fillRect/>
              </a:stretch>
            </p:blipFill>
            <p:spPr>
              <a:xfrm>
                <a:off x="-1" y="1079270"/>
                <a:ext cx="747723" cy="888596"/>
              </a:xfrm>
              <a:prstGeom prst="rect">
                <a:avLst/>
              </a:prstGeom>
              <a:ln w="12700" cap="flat">
                <a:noFill/>
                <a:miter lim="400000"/>
              </a:ln>
              <a:effectLst/>
            </p:spPr>
          </p:pic>
          <p:grpSp>
            <p:nvGrpSpPr>
              <p:cNvPr id="319" name="Group"/>
              <p:cNvGrpSpPr/>
              <p:nvPr/>
            </p:nvGrpSpPr>
            <p:grpSpPr>
              <a:xfrm>
                <a:off x="403371" y="-2"/>
                <a:ext cx="563616" cy="1106354"/>
                <a:chOff x="-1" y="0"/>
                <a:chExt cx="563615" cy="1106353"/>
              </a:xfrm>
            </p:grpSpPr>
            <p:grpSp>
              <p:nvGrpSpPr>
                <p:cNvPr id="317" name="Group"/>
                <p:cNvGrpSpPr/>
                <p:nvPr/>
              </p:nvGrpSpPr>
              <p:grpSpPr>
                <a:xfrm>
                  <a:off x="-2" y="294443"/>
                  <a:ext cx="563616" cy="811910"/>
                  <a:chOff x="0" y="0"/>
                  <a:chExt cx="563615" cy="811909"/>
                </a:xfrm>
              </p:grpSpPr>
              <p:pic>
                <p:nvPicPr>
                  <p:cNvPr id="315" name="Image" descr="Image"/>
                  <p:cNvPicPr>
                    <a:picLocks noChangeAspect="1"/>
                  </p:cNvPicPr>
                  <p:nvPr/>
                </p:nvPicPr>
                <p:blipFill>
                  <a:blip r:embed="rId11">
                    <a:extLst/>
                  </a:blip>
                  <a:stretch>
                    <a:fillRect/>
                  </a:stretch>
                </p:blipFill>
                <p:spPr>
                  <a:xfrm rot="19980000">
                    <a:off x="42323" y="498860"/>
                    <a:ext cx="301230" cy="258774"/>
                  </a:xfrm>
                  <a:prstGeom prst="rect">
                    <a:avLst/>
                  </a:prstGeom>
                  <a:ln w="12700" cap="flat">
                    <a:noFill/>
                    <a:miter lim="400000"/>
                  </a:ln>
                  <a:effectLst/>
                </p:spPr>
              </p:pic>
              <p:pic>
                <p:nvPicPr>
                  <p:cNvPr id="316" name="Image" descr="Image"/>
                  <p:cNvPicPr>
                    <a:picLocks noChangeAspect="1"/>
                  </p:cNvPicPr>
                  <p:nvPr/>
                </p:nvPicPr>
                <p:blipFill>
                  <a:blip r:embed="rId12">
                    <a:extLst/>
                  </a:blip>
                  <a:stretch>
                    <a:fillRect/>
                  </a:stretch>
                </p:blipFill>
                <p:spPr>
                  <a:xfrm rot="19380000">
                    <a:off x="77737" y="100315"/>
                    <a:ext cx="436827" cy="309170"/>
                  </a:xfrm>
                  <a:prstGeom prst="rect">
                    <a:avLst/>
                  </a:prstGeom>
                  <a:ln w="12700" cap="flat">
                    <a:noFill/>
                    <a:miter lim="400000"/>
                  </a:ln>
                  <a:effectLst/>
                </p:spPr>
              </p:pic>
            </p:grpSp>
            <p:pic>
              <p:nvPicPr>
                <p:cNvPr id="318" name="Image" descr="Image"/>
                <p:cNvPicPr>
                  <a:picLocks noChangeAspect="1"/>
                </p:cNvPicPr>
                <p:nvPr/>
              </p:nvPicPr>
              <p:blipFill>
                <a:blip r:embed="rId13">
                  <a:extLst/>
                </a:blip>
                <a:stretch>
                  <a:fillRect/>
                </a:stretch>
              </p:blipFill>
              <p:spPr>
                <a:xfrm rot="21180000">
                  <a:off x="178535" y="20981"/>
                  <a:ext cx="363362" cy="311050"/>
                </a:xfrm>
                <a:prstGeom prst="rect">
                  <a:avLst/>
                </a:prstGeom>
                <a:ln w="12700" cap="flat">
                  <a:noFill/>
                  <a:miter lim="400000"/>
                </a:ln>
                <a:effectLst/>
              </p:spPr>
            </p:pic>
          </p:grpSp>
        </p:grpSp>
        <p:grpSp>
          <p:nvGrpSpPr>
            <p:cNvPr id="327" name="Group"/>
            <p:cNvGrpSpPr/>
            <p:nvPr/>
          </p:nvGrpSpPr>
          <p:grpSpPr>
            <a:xfrm>
              <a:off x="1510168" y="1514330"/>
              <a:ext cx="1169891" cy="1987459"/>
              <a:chOff x="-1" y="-1"/>
              <a:chExt cx="1169889" cy="1987458"/>
            </a:xfrm>
          </p:grpSpPr>
          <p:pic>
            <p:nvPicPr>
              <p:cNvPr id="321" name="Image" descr="Image"/>
              <p:cNvPicPr>
                <a:picLocks noChangeAspect="1"/>
              </p:cNvPicPr>
              <p:nvPr/>
            </p:nvPicPr>
            <p:blipFill>
              <a:blip r:embed="rId5">
                <a:extLst/>
              </a:blip>
              <a:stretch>
                <a:fillRect/>
              </a:stretch>
            </p:blipFill>
            <p:spPr>
              <a:xfrm>
                <a:off x="422165" y="1037345"/>
                <a:ext cx="747724" cy="950112"/>
              </a:xfrm>
              <a:prstGeom prst="rect">
                <a:avLst/>
              </a:prstGeom>
              <a:ln w="12700" cap="flat">
                <a:noFill/>
                <a:miter lim="400000"/>
              </a:ln>
              <a:effectLst/>
            </p:spPr>
          </p:pic>
          <p:grpSp>
            <p:nvGrpSpPr>
              <p:cNvPr id="326" name="Group"/>
              <p:cNvGrpSpPr/>
              <p:nvPr/>
            </p:nvGrpSpPr>
            <p:grpSpPr>
              <a:xfrm>
                <a:off x="-2" y="-2"/>
                <a:ext cx="659096" cy="1088632"/>
                <a:chOff x="0" y="0"/>
                <a:chExt cx="659094" cy="1088631"/>
              </a:xfrm>
            </p:grpSpPr>
            <p:grpSp>
              <p:nvGrpSpPr>
                <p:cNvPr id="324" name="Group"/>
                <p:cNvGrpSpPr/>
                <p:nvPr/>
              </p:nvGrpSpPr>
              <p:grpSpPr>
                <a:xfrm>
                  <a:off x="78748" y="291444"/>
                  <a:ext cx="580347" cy="797187"/>
                  <a:chOff x="0" y="-1"/>
                  <a:chExt cx="580345" cy="797186"/>
                </a:xfrm>
              </p:grpSpPr>
              <p:pic>
                <p:nvPicPr>
                  <p:cNvPr id="322" name="Image" descr="Image"/>
                  <p:cNvPicPr>
                    <a:picLocks noChangeAspect="1"/>
                  </p:cNvPicPr>
                  <p:nvPr/>
                </p:nvPicPr>
                <p:blipFill>
                  <a:blip r:embed="rId11">
                    <a:extLst/>
                  </a:blip>
                  <a:stretch>
                    <a:fillRect/>
                  </a:stretch>
                </p:blipFill>
                <p:spPr>
                  <a:xfrm flipH="1" rot="1440000">
                    <a:off x="239510" y="488337"/>
                    <a:ext cx="301230" cy="258774"/>
                  </a:xfrm>
                  <a:prstGeom prst="rect">
                    <a:avLst/>
                  </a:prstGeom>
                  <a:ln w="12700" cap="flat">
                    <a:noFill/>
                    <a:miter lim="400000"/>
                  </a:ln>
                  <a:effectLst/>
                </p:spPr>
              </p:pic>
              <p:pic>
                <p:nvPicPr>
                  <p:cNvPr id="323" name="Image" descr="Image"/>
                  <p:cNvPicPr>
                    <a:picLocks noChangeAspect="1"/>
                  </p:cNvPicPr>
                  <p:nvPr/>
                </p:nvPicPr>
                <p:blipFill>
                  <a:blip r:embed="rId12">
                    <a:extLst/>
                  </a:blip>
                  <a:stretch>
                    <a:fillRect/>
                  </a:stretch>
                </p:blipFill>
                <p:spPr>
                  <a:xfrm flipH="1" rot="2040000">
                    <a:off x="49101" y="95705"/>
                    <a:ext cx="436828" cy="309170"/>
                  </a:xfrm>
                  <a:prstGeom prst="rect">
                    <a:avLst/>
                  </a:prstGeom>
                  <a:ln w="12700" cap="flat">
                    <a:noFill/>
                    <a:miter lim="400000"/>
                  </a:ln>
                  <a:effectLst/>
                </p:spPr>
              </p:pic>
            </p:grpSp>
            <p:pic>
              <p:nvPicPr>
                <p:cNvPr id="325" name="Image" descr="Image"/>
                <p:cNvPicPr>
                  <a:picLocks noChangeAspect="1"/>
                </p:cNvPicPr>
                <p:nvPr/>
              </p:nvPicPr>
              <p:blipFill>
                <a:blip r:embed="rId13">
                  <a:extLst/>
                </a:blip>
                <a:stretch>
                  <a:fillRect/>
                </a:stretch>
              </p:blipFill>
              <p:spPr>
                <a:xfrm rot="240000">
                  <a:off x="10406" y="12294"/>
                  <a:ext cx="363363" cy="311050"/>
                </a:xfrm>
                <a:prstGeom prst="rect">
                  <a:avLst/>
                </a:prstGeom>
                <a:ln w="12700" cap="flat">
                  <a:noFill/>
                  <a:miter lim="400000"/>
                </a:ln>
                <a:effectLst/>
              </p:spPr>
            </p:pic>
          </p:grpSp>
        </p:grpSp>
        <p:grpSp>
          <p:nvGrpSpPr>
            <p:cNvPr id="334" name="Group"/>
            <p:cNvGrpSpPr/>
            <p:nvPr/>
          </p:nvGrpSpPr>
          <p:grpSpPr>
            <a:xfrm>
              <a:off x="1062517" y="1653857"/>
              <a:ext cx="747723" cy="2159653"/>
              <a:chOff x="0" y="0"/>
              <a:chExt cx="747721" cy="2159652"/>
            </a:xfrm>
          </p:grpSpPr>
          <p:pic>
            <p:nvPicPr>
              <p:cNvPr id="328" name="Image" descr="Image"/>
              <p:cNvPicPr>
                <a:picLocks noChangeAspect="1"/>
              </p:cNvPicPr>
              <p:nvPr/>
            </p:nvPicPr>
            <p:blipFill>
              <a:blip r:embed="rId3">
                <a:extLst/>
              </a:blip>
              <a:stretch>
                <a:fillRect/>
              </a:stretch>
            </p:blipFill>
            <p:spPr>
              <a:xfrm>
                <a:off x="0" y="1242448"/>
                <a:ext cx="747723" cy="917205"/>
              </a:xfrm>
              <a:prstGeom prst="rect">
                <a:avLst/>
              </a:prstGeom>
              <a:ln w="12700" cap="flat">
                <a:noFill/>
                <a:miter lim="400000"/>
              </a:ln>
              <a:effectLst/>
            </p:spPr>
          </p:pic>
          <p:grpSp>
            <p:nvGrpSpPr>
              <p:cNvPr id="333" name="Group"/>
              <p:cNvGrpSpPr/>
              <p:nvPr/>
            </p:nvGrpSpPr>
            <p:grpSpPr>
              <a:xfrm>
                <a:off x="76389" y="-1"/>
                <a:ext cx="534523" cy="1189265"/>
                <a:chOff x="0" y="0"/>
                <a:chExt cx="534521" cy="1189264"/>
              </a:xfrm>
            </p:grpSpPr>
            <p:grpSp>
              <p:nvGrpSpPr>
                <p:cNvPr id="331" name="Group"/>
                <p:cNvGrpSpPr/>
                <p:nvPr/>
              </p:nvGrpSpPr>
              <p:grpSpPr>
                <a:xfrm>
                  <a:off x="14605" y="341025"/>
                  <a:ext cx="519917" cy="848239"/>
                  <a:chOff x="0" y="-1"/>
                  <a:chExt cx="519915" cy="848238"/>
                </a:xfrm>
              </p:grpSpPr>
              <p:pic>
                <p:nvPicPr>
                  <p:cNvPr id="329" name="Image" descr="Image"/>
                  <p:cNvPicPr>
                    <a:picLocks noChangeAspect="1"/>
                  </p:cNvPicPr>
                  <p:nvPr/>
                </p:nvPicPr>
                <p:blipFill>
                  <a:blip r:embed="rId11">
                    <a:extLst/>
                  </a:blip>
                  <a:stretch>
                    <a:fillRect/>
                  </a:stretch>
                </p:blipFill>
                <p:spPr>
                  <a:xfrm flipH="1" rot="2340000">
                    <a:off x="132676" y="523514"/>
                    <a:ext cx="301231" cy="258773"/>
                  </a:xfrm>
                  <a:prstGeom prst="rect">
                    <a:avLst/>
                  </a:prstGeom>
                  <a:ln w="12700" cap="flat">
                    <a:noFill/>
                    <a:miter lim="400000"/>
                  </a:ln>
                  <a:effectLst/>
                </p:spPr>
              </p:pic>
              <p:pic>
                <p:nvPicPr>
                  <p:cNvPr id="330" name="Image" descr="Image"/>
                  <p:cNvPicPr>
                    <a:picLocks noChangeAspect="1"/>
                  </p:cNvPicPr>
                  <p:nvPr/>
                </p:nvPicPr>
                <p:blipFill>
                  <a:blip r:embed="rId12">
                    <a:extLst/>
                  </a:blip>
                  <a:stretch>
                    <a:fillRect/>
                  </a:stretch>
                </p:blipFill>
                <p:spPr>
                  <a:xfrm flipH="1" rot="2940000">
                    <a:off x="41545" y="111668"/>
                    <a:ext cx="436826" cy="309170"/>
                  </a:xfrm>
                  <a:prstGeom prst="rect">
                    <a:avLst/>
                  </a:prstGeom>
                  <a:ln w="12700" cap="flat">
                    <a:noFill/>
                    <a:miter lim="400000"/>
                  </a:ln>
                  <a:effectLst/>
                </p:spPr>
              </p:pic>
            </p:grpSp>
            <p:pic>
              <p:nvPicPr>
                <p:cNvPr id="332" name="Image" descr="Image"/>
                <p:cNvPicPr>
                  <a:picLocks noChangeAspect="1"/>
                </p:cNvPicPr>
                <p:nvPr/>
              </p:nvPicPr>
              <p:blipFill>
                <a:blip r:embed="rId13">
                  <a:extLst/>
                </a:blip>
                <a:stretch>
                  <a:fillRect/>
                </a:stretch>
              </p:blipFill>
              <p:spPr>
                <a:xfrm rot="1140000">
                  <a:off x="40735" y="50676"/>
                  <a:ext cx="363364" cy="311049"/>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 name="Rectangle"/>
          <p:cNvSpPr/>
          <p:nvPr/>
        </p:nvSpPr>
        <p:spPr>
          <a:xfrm>
            <a:off x="11659117" y="1153741"/>
            <a:ext cx="3945707" cy="2065105"/>
          </a:xfrm>
          <a:prstGeom prst="rect">
            <a:avLst/>
          </a:prstGeom>
          <a:solidFill>
            <a:srgbClr val="FFFFFF"/>
          </a:solidFill>
          <a:ln w="12700">
            <a:miter lim="400000"/>
          </a:ln>
        </p:spPr>
        <p:txBody>
          <a:bodyPr lIns="50800" tIns="50800" rIns="50800" bIns="50800" anchor="ctr"/>
          <a:lstStyle/>
          <a:p>
            <a:pPr>
              <a:defRPr sz="2200">
                <a:solidFill>
                  <a:srgbClr val="FFFFFF"/>
                </a:solidFill>
                <a:latin typeface="Helvetica Neue Medium"/>
                <a:ea typeface="Helvetica Neue Medium"/>
                <a:cs typeface="Helvetica Neue Medium"/>
                <a:sym typeface="Helvetica Neue Medium"/>
              </a:defRPr>
            </a:pPr>
          </a:p>
        </p:txBody>
      </p:sp>
      <p:pic>
        <p:nvPicPr>
          <p:cNvPr id="340" name="Image" descr="Image"/>
          <p:cNvPicPr>
            <a:picLocks noChangeAspect="1"/>
          </p:cNvPicPr>
          <p:nvPr/>
        </p:nvPicPr>
        <p:blipFill>
          <a:blip r:embed="rId3">
            <a:extLst/>
          </a:blip>
          <a:stretch>
            <a:fillRect/>
          </a:stretch>
        </p:blipFill>
        <p:spPr>
          <a:xfrm>
            <a:off x="2497390" y="963216"/>
            <a:ext cx="8010019" cy="4005011"/>
          </a:xfrm>
          <a:prstGeom prst="rect">
            <a:avLst/>
          </a:prstGeom>
          <a:ln w="12700">
            <a:miter lim="400000"/>
          </a:ln>
        </p:spPr>
      </p:pic>
      <p:sp>
        <p:nvSpPr>
          <p:cNvPr id="341" name="Rainbow"/>
          <p:cNvSpPr txBox="1"/>
          <p:nvPr>
            <p:ph type="ctrTitle"/>
          </p:nvPr>
        </p:nvSpPr>
        <p:spPr>
          <a:xfrm>
            <a:off x="11748875" y="1325833"/>
            <a:ext cx="2766319" cy="1071940"/>
          </a:xfrm>
          <a:prstGeom prst="rect">
            <a:avLst/>
          </a:prstGeom>
        </p:spPr>
        <p:txBody>
          <a:bodyPr anchor="ctr"/>
          <a:lstStyle>
            <a:lvl1pPr defTabSz="373885">
              <a:defRPr sz="5100">
                <a:solidFill>
                  <a:srgbClr val="FFFFFF"/>
                </a:solidFill>
              </a:defRPr>
            </a:lvl1pPr>
          </a:lstStyle>
          <a:p>
            <a:pPr/>
            <a:r>
              <a:t>Rainbow</a:t>
            </a:r>
          </a:p>
        </p:txBody>
      </p:sp>
      <p:grpSp>
        <p:nvGrpSpPr>
          <p:cNvPr id="365" name="Group"/>
          <p:cNvGrpSpPr/>
          <p:nvPr/>
        </p:nvGrpSpPr>
        <p:grpSpPr>
          <a:xfrm>
            <a:off x="9879023" y="5285479"/>
            <a:ext cx="3102878" cy="4458889"/>
            <a:chOff x="0" y="0"/>
            <a:chExt cx="3102877" cy="4458887"/>
          </a:xfrm>
        </p:grpSpPr>
        <p:grpSp>
          <p:nvGrpSpPr>
            <p:cNvPr id="346" name="Group"/>
            <p:cNvGrpSpPr/>
            <p:nvPr/>
          </p:nvGrpSpPr>
          <p:grpSpPr>
            <a:xfrm>
              <a:off x="0" y="2460499"/>
              <a:ext cx="1120900" cy="1990227"/>
              <a:chOff x="0" y="0"/>
              <a:chExt cx="1120899" cy="1990225"/>
            </a:xfrm>
          </p:grpSpPr>
          <p:sp>
            <p:nvSpPr>
              <p:cNvPr id="342" name="Rectangle"/>
              <p:cNvSpPr/>
              <p:nvPr/>
            </p:nvSpPr>
            <p:spPr>
              <a:xfrm>
                <a:off x="0" y="0"/>
                <a:ext cx="1120900"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345" name="Group"/>
              <p:cNvGrpSpPr/>
              <p:nvPr/>
            </p:nvGrpSpPr>
            <p:grpSpPr>
              <a:xfrm>
                <a:off x="162231" y="227251"/>
                <a:ext cx="811178" cy="1650812"/>
                <a:chOff x="-1" y="0"/>
                <a:chExt cx="811176" cy="1650810"/>
              </a:xfrm>
            </p:grpSpPr>
            <p:pic>
              <p:nvPicPr>
                <p:cNvPr id="343" name="Image" descr="Image"/>
                <p:cNvPicPr>
                  <a:picLocks noChangeAspect="1"/>
                </p:cNvPicPr>
                <p:nvPr/>
              </p:nvPicPr>
              <p:blipFill>
                <a:blip r:embed="rId4">
                  <a:extLst/>
                </a:blip>
                <a:stretch>
                  <a:fillRect/>
                </a:stretch>
              </p:blipFill>
              <p:spPr>
                <a:xfrm>
                  <a:off x="-2" y="730356"/>
                  <a:ext cx="750374" cy="920454"/>
                </a:xfrm>
                <a:prstGeom prst="rect">
                  <a:avLst/>
                </a:prstGeom>
                <a:ln w="12700" cap="flat">
                  <a:noFill/>
                  <a:miter lim="400000"/>
                </a:ln>
                <a:effectLst/>
              </p:spPr>
            </p:pic>
            <p:pic>
              <p:nvPicPr>
                <p:cNvPr id="344" name="Image" descr="Image"/>
                <p:cNvPicPr>
                  <a:picLocks noChangeAspect="1"/>
                </p:cNvPicPr>
                <p:nvPr/>
              </p:nvPicPr>
              <p:blipFill>
                <a:blip r:embed="rId5">
                  <a:extLst/>
                </a:blip>
                <a:stretch>
                  <a:fillRect/>
                </a:stretch>
              </p:blipFill>
              <p:spPr>
                <a:xfrm>
                  <a:off x="60804" y="-1"/>
                  <a:ext cx="750372" cy="782284"/>
                </a:xfrm>
                <a:prstGeom prst="rect">
                  <a:avLst/>
                </a:prstGeom>
                <a:ln w="12700" cap="flat">
                  <a:noFill/>
                  <a:miter lim="400000"/>
                </a:ln>
                <a:effectLst/>
              </p:spPr>
            </p:pic>
          </p:grpSp>
        </p:grpSp>
        <p:sp>
          <p:nvSpPr>
            <p:cNvPr id="347" name="Rectangle"/>
            <p:cNvSpPr/>
            <p:nvPr/>
          </p:nvSpPr>
          <p:spPr>
            <a:xfrm>
              <a:off x="1981977" y="0"/>
              <a:ext cx="1120901"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sp>
          <p:nvSpPr>
            <p:cNvPr id="348" name="Rectangle"/>
            <p:cNvSpPr/>
            <p:nvPr/>
          </p:nvSpPr>
          <p:spPr>
            <a:xfrm>
              <a:off x="63500" y="0"/>
              <a:ext cx="1120900"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351" name="Group"/>
            <p:cNvGrpSpPr/>
            <p:nvPr/>
          </p:nvGrpSpPr>
          <p:grpSpPr>
            <a:xfrm>
              <a:off x="2131887" y="57143"/>
              <a:ext cx="739955" cy="1669548"/>
              <a:chOff x="0" y="0"/>
              <a:chExt cx="739954" cy="1669546"/>
            </a:xfrm>
          </p:grpSpPr>
          <p:pic>
            <p:nvPicPr>
              <p:cNvPr id="349" name="Image" descr="Image"/>
              <p:cNvPicPr>
                <a:picLocks noChangeAspect="1"/>
              </p:cNvPicPr>
              <p:nvPr/>
            </p:nvPicPr>
            <p:blipFill>
              <a:blip r:embed="rId6">
                <a:extLst/>
              </a:blip>
              <a:stretch>
                <a:fillRect/>
              </a:stretch>
            </p:blipFill>
            <p:spPr>
              <a:xfrm>
                <a:off x="-1" y="729304"/>
                <a:ext cx="739955" cy="940243"/>
              </a:xfrm>
              <a:prstGeom prst="rect">
                <a:avLst/>
              </a:prstGeom>
              <a:ln w="12700" cap="flat">
                <a:noFill/>
                <a:miter lim="400000"/>
              </a:ln>
              <a:effectLst/>
            </p:spPr>
          </p:pic>
          <p:pic>
            <p:nvPicPr>
              <p:cNvPr id="350" name="Image" descr="Image"/>
              <p:cNvPicPr>
                <a:picLocks noChangeAspect="1"/>
              </p:cNvPicPr>
              <p:nvPr/>
            </p:nvPicPr>
            <p:blipFill>
              <a:blip r:embed="rId5">
                <a:extLst/>
              </a:blip>
              <a:stretch>
                <a:fillRect/>
              </a:stretch>
            </p:blipFill>
            <p:spPr>
              <a:xfrm>
                <a:off x="-1" y="0"/>
                <a:ext cx="739955" cy="771424"/>
              </a:xfrm>
              <a:prstGeom prst="rect">
                <a:avLst/>
              </a:prstGeom>
              <a:ln w="12700" cap="flat">
                <a:noFill/>
                <a:miter lim="400000"/>
              </a:ln>
              <a:effectLst/>
            </p:spPr>
          </p:pic>
        </p:grpSp>
        <p:grpSp>
          <p:nvGrpSpPr>
            <p:cNvPr id="356" name="Group"/>
            <p:cNvGrpSpPr/>
            <p:nvPr/>
          </p:nvGrpSpPr>
          <p:grpSpPr>
            <a:xfrm>
              <a:off x="1979512" y="2468661"/>
              <a:ext cx="1120902" cy="1990227"/>
              <a:chOff x="0" y="0"/>
              <a:chExt cx="1120900" cy="1990225"/>
            </a:xfrm>
          </p:grpSpPr>
          <p:sp>
            <p:nvSpPr>
              <p:cNvPr id="352" name="Rectangle"/>
              <p:cNvSpPr/>
              <p:nvPr/>
            </p:nvSpPr>
            <p:spPr>
              <a:xfrm>
                <a:off x="0" y="0"/>
                <a:ext cx="1120901" cy="1990226"/>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355" name="Group"/>
              <p:cNvGrpSpPr/>
              <p:nvPr/>
            </p:nvGrpSpPr>
            <p:grpSpPr>
              <a:xfrm>
                <a:off x="154864" y="186404"/>
                <a:ext cx="811176" cy="1690783"/>
                <a:chOff x="0" y="0"/>
                <a:chExt cx="811174" cy="1690781"/>
              </a:xfrm>
            </p:grpSpPr>
            <p:pic>
              <p:nvPicPr>
                <p:cNvPr id="353" name="Image" descr="Image"/>
                <p:cNvPicPr>
                  <a:picLocks noChangeAspect="1"/>
                </p:cNvPicPr>
                <p:nvPr/>
              </p:nvPicPr>
              <p:blipFill>
                <a:blip r:embed="rId7">
                  <a:extLst/>
                </a:blip>
                <a:stretch>
                  <a:fillRect/>
                </a:stretch>
              </p:blipFill>
              <p:spPr>
                <a:xfrm>
                  <a:off x="0" y="766533"/>
                  <a:ext cx="811175" cy="924248"/>
                </a:xfrm>
                <a:prstGeom prst="rect">
                  <a:avLst/>
                </a:prstGeom>
                <a:ln w="12700" cap="flat">
                  <a:noFill/>
                  <a:miter lim="400000"/>
                </a:ln>
                <a:effectLst/>
              </p:spPr>
            </p:pic>
            <p:pic>
              <p:nvPicPr>
                <p:cNvPr id="354" name="Image" descr="Image"/>
                <p:cNvPicPr>
                  <a:picLocks noChangeAspect="1"/>
                </p:cNvPicPr>
                <p:nvPr/>
              </p:nvPicPr>
              <p:blipFill>
                <a:blip r:embed="rId5">
                  <a:extLst/>
                </a:blip>
                <a:stretch>
                  <a:fillRect/>
                </a:stretch>
              </p:blipFill>
              <p:spPr>
                <a:xfrm>
                  <a:off x="41904" y="-1"/>
                  <a:ext cx="727367" cy="758302"/>
                </a:xfrm>
                <a:prstGeom prst="rect">
                  <a:avLst/>
                </a:prstGeom>
                <a:ln w="12700" cap="flat">
                  <a:noFill/>
                  <a:miter lim="400000"/>
                </a:ln>
                <a:effectLst/>
              </p:spPr>
            </p:pic>
          </p:grpSp>
        </p:grpSp>
        <p:grpSp>
          <p:nvGrpSpPr>
            <p:cNvPr id="361" name="Group"/>
            <p:cNvGrpSpPr/>
            <p:nvPr/>
          </p:nvGrpSpPr>
          <p:grpSpPr>
            <a:xfrm>
              <a:off x="1028111" y="1180065"/>
              <a:ext cx="1120905" cy="1990229"/>
              <a:chOff x="0" y="0"/>
              <a:chExt cx="1120904" cy="1990227"/>
            </a:xfrm>
          </p:grpSpPr>
          <p:sp>
            <p:nvSpPr>
              <p:cNvPr id="357" name="Rectangle"/>
              <p:cNvSpPr/>
              <p:nvPr/>
            </p:nvSpPr>
            <p:spPr>
              <a:xfrm>
                <a:off x="-1" y="-1"/>
                <a:ext cx="1120905" cy="1990229"/>
              </a:xfrm>
              <a:prstGeom prst="rect">
                <a:avLst/>
              </a:prstGeom>
              <a:solidFill>
                <a:schemeClr val="accent3"/>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360" name="Group"/>
              <p:cNvGrpSpPr/>
              <p:nvPr/>
            </p:nvGrpSpPr>
            <p:grpSpPr>
              <a:xfrm>
                <a:off x="88900" y="127337"/>
                <a:ext cx="911863" cy="1615524"/>
                <a:chOff x="0" y="0"/>
                <a:chExt cx="911862" cy="1615523"/>
              </a:xfrm>
            </p:grpSpPr>
            <p:pic>
              <p:nvPicPr>
                <p:cNvPr id="358" name="Image" descr="Image"/>
                <p:cNvPicPr>
                  <a:picLocks noChangeAspect="1"/>
                </p:cNvPicPr>
                <p:nvPr/>
              </p:nvPicPr>
              <p:blipFill>
                <a:blip r:embed="rId8">
                  <a:extLst/>
                </a:blip>
                <a:stretch>
                  <a:fillRect/>
                </a:stretch>
              </p:blipFill>
              <p:spPr>
                <a:xfrm>
                  <a:off x="-1" y="716736"/>
                  <a:ext cx="872814" cy="898788"/>
                </a:xfrm>
                <a:prstGeom prst="rect">
                  <a:avLst/>
                </a:prstGeom>
                <a:ln w="12700" cap="flat">
                  <a:noFill/>
                  <a:miter lim="400000"/>
                </a:ln>
                <a:effectLst/>
              </p:spPr>
            </p:pic>
            <p:pic>
              <p:nvPicPr>
                <p:cNvPr id="359" name="Image" descr="Image"/>
                <p:cNvPicPr>
                  <a:picLocks noChangeAspect="1"/>
                </p:cNvPicPr>
                <p:nvPr/>
              </p:nvPicPr>
              <p:blipFill>
                <a:blip r:embed="rId5">
                  <a:extLst/>
                </a:blip>
                <a:stretch>
                  <a:fillRect/>
                </a:stretch>
              </p:blipFill>
              <p:spPr>
                <a:xfrm>
                  <a:off x="184985" y="-1"/>
                  <a:ext cx="726878" cy="757790"/>
                </a:xfrm>
                <a:prstGeom prst="rect">
                  <a:avLst/>
                </a:prstGeom>
                <a:ln w="12700" cap="flat">
                  <a:noFill/>
                  <a:miter lim="400000"/>
                </a:ln>
                <a:effectLst/>
              </p:spPr>
            </p:pic>
          </p:grpSp>
        </p:grpSp>
        <p:grpSp>
          <p:nvGrpSpPr>
            <p:cNvPr id="364" name="Group"/>
            <p:cNvGrpSpPr/>
            <p:nvPr/>
          </p:nvGrpSpPr>
          <p:grpSpPr>
            <a:xfrm>
              <a:off x="200077" y="48060"/>
              <a:ext cx="847748" cy="1657770"/>
              <a:chOff x="0" y="0"/>
              <a:chExt cx="847746" cy="1657768"/>
            </a:xfrm>
          </p:grpSpPr>
          <p:pic>
            <p:nvPicPr>
              <p:cNvPr id="362" name="Image" descr="Image"/>
              <p:cNvPicPr>
                <a:picLocks noChangeAspect="1"/>
              </p:cNvPicPr>
              <p:nvPr/>
            </p:nvPicPr>
            <p:blipFill>
              <a:blip r:embed="rId5">
                <a:extLst/>
              </a:blip>
              <a:stretch>
                <a:fillRect/>
              </a:stretch>
            </p:blipFill>
            <p:spPr>
              <a:xfrm>
                <a:off x="-1" y="-1"/>
                <a:ext cx="711336" cy="741588"/>
              </a:xfrm>
              <a:prstGeom prst="rect">
                <a:avLst/>
              </a:prstGeom>
              <a:ln w="12700" cap="flat">
                <a:noFill/>
                <a:miter lim="400000"/>
              </a:ln>
              <a:effectLst/>
            </p:spPr>
          </p:pic>
          <p:pic>
            <p:nvPicPr>
              <p:cNvPr id="363" name="Image" descr="Image"/>
              <p:cNvPicPr>
                <a:picLocks noChangeAspect="1"/>
              </p:cNvPicPr>
              <p:nvPr/>
            </p:nvPicPr>
            <p:blipFill>
              <a:blip r:embed="rId9">
                <a:extLst/>
              </a:blip>
              <a:stretch>
                <a:fillRect/>
              </a:stretch>
            </p:blipFill>
            <p:spPr>
              <a:xfrm>
                <a:off x="39214" y="696904"/>
                <a:ext cx="808533" cy="960865"/>
              </a:xfrm>
              <a:prstGeom prst="rect">
                <a:avLst/>
              </a:prstGeom>
              <a:ln w="12700" cap="flat">
                <a:noFill/>
                <a:miter lim="400000"/>
              </a:ln>
              <a:effectLst/>
            </p:spPr>
          </p:pic>
        </p:grpSp>
      </p:grpSp>
      <p:grpSp>
        <p:nvGrpSpPr>
          <p:cNvPr id="395" name="Group"/>
          <p:cNvGrpSpPr/>
          <p:nvPr/>
        </p:nvGrpSpPr>
        <p:grpSpPr>
          <a:xfrm>
            <a:off x="13147" y="5390544"/>
            <a:ext cx="2872739" cy="4350358"/>
            <a:chOff x="0" y="0"/>
            <a:chExt cx="2872737" cy="4350356"/>
          </a:xfrm>
        </p:grpSpPr>
        <p:sp>
          <p:nvSpPr>
            <p:cNvPr id="366" name="Rectangle"/>
            <p:cNvSpPr/>
            <p:nvPr/>
          </p:nvSpPr>
          <p:spPr>
            <a:xfrm>
              <a:off x="0" y="0"/>
              <a:ext cx="2872738" cy="4350357"/>
            </a:xfrm>
            <a:prstGeom prst="rect">
              <a:avLst/>
            </a:prstGeom>
            <a:solidFill>
              <a:schemeClr val="accent1"/>
            </a:solidFill>
            <a:ln w="38100" cap="flat">
              <a:solidFill>
                <a:srgbClr val="000000"/>
              </a:solidFill>
              <a:prstDash val="solid"/>
              <a:miter lim="400000"/>
            </a:ln>
            <a:effectLst/>
          </p:spPr>
          <p:txBody>
            <a:bodyPr wrap="square" lIns="50800" tIns="50800" rIns="50800" bIns="50800" numCol="1" anchor="ctr">
              <a:noAutofit/>
            </a:bodyPr>
            <a:lstStyle/>
            <a:p>
              <a:pPr>
                <a:defRPr sz="2200">
                  <a:solidFill>
                    <a:srgbClr val="FFFFFF"/>
                  </a:solidFill>
                  <a:latin typeface="Helvetica Neue Medium"/>
                  <a:ea typeface="Helvetica Neue Medium"/>
                  <a:cs typeface="Helvetica Neue Medium"/>
                  <a:sym typeface="Helvetica Neue Medium"/>
                </a:defRPr>
              </a:pPr>
            </a:p>
          </p:txBody>
        </p:sp>
        <p:grpSp>
          <p:nvGrpSpPr>
            <p:cNvPr id="369" name="Group"/>
            <p:cNvGrpSpPr/>
            <p:nvPr/>
          </p:nvGrpSpPr>
          <p:grpSpPr>
            <a:xfrm>
              <a:off x="2698" y="1268727"/>
              <a:ext cx="747742" cy="1110222"/>
              <a:chOff x="0" y="-1"/>
              <a:chExt cx="747741" cy="1110220"/>
            </a:xfrm>
          </p:grpSpPr>
          <p:pic>
            <p:nvPicPr>
              <p:cNvPr id="367" name="Image" descr="Image"/>
              <p:cNvPicPr>
                <a:picLocks noChangeAspect="1"/>
              </p:cNvPicPr>
              <p:nvPr/>
            </p:nvPicPr>
            <p:blipFill>
              <a:blip r:embed="rId8">
                <a:extLst/>
              </a:blip>
              <a:stretch>
                <a:fillRect/>
              </a:stretch>
            </p:blipFill>
            <p:spPr>
              <a:xfrm>
                <a:off x="-1" y="340223"/>
                <a:ext cx="747743" cy="769997"/>
              </a:xfrm>
              <a:prstGeom prst="rect">
                <a:avLst/>
              </a:prstGeom>
              <a:ln w="12700" cap="flat">
                <a:noFill/>
                <a:miter lim="400000"/>
              </a:ln>
              <a:effectLst/>
            </p:spPr>
          </p:pic>
          <p:pic>
            <p:nvPicPr>
              <p:cNvPr id="368" name="Image" descr="Image"/>
              <p:cNvPicPr>
                <a:picLocks noChangeAspect="1"/>
              </p:cNvPicPr>
              <p:nvPr/>
            </p:nvPicPr>
            <p:blipFill>
              <a:blip r:embed="rId10">
                <a:extLst/>
              </a:blip>
              <a:stretch>
                <a:fillRect/>
              </a:stretch>
            </p:blipFill>
            <p:spPr>
              <a:xfrm rot="20640000">
                <a:off x="197001" y="43269"/>
                <a:ext cx="353739" cy="282989"/>
              </a:xfrm>
              <a:prstGeom prst="rect">
                <a:avLst/>
              </a:prstGeom>
              <a:ln w="12700" cap="flat">
                <a:noFill/>
                <a:miter lim="400000"/>
              </a:ln>
              <a:effectLst/>
            </p:spPr>
          </p:pic>
        </p:grpSp>
        <p:grpSp>
          <p:nvGrpSpPr>
            <p:cNvPr id="372" name="Group"/>
            <p:cNvGrpSpPr/>
            <p:nvPr/>
          </p:nvGrpSpPr>
          <p:grpSpPr>
            <a:xfrm>
              <a:off x="1957865" y="1082933"/>
              <a:ext cx="912175" cy="1183718"/>
              <a:chOff x="0" y="-1"/>
              <a:chExt cx="912173" cy="1183716"/>
            </a:xfrm>
          </p:grpSpPr>
          <p:pic>
            <p:nvPicPr>
              <p:cNvPr id="370" name="Image" descr="Image"/>
              <p:cNvPicPr>
                <a:picLocks noChangeAspect="1"/>
              </p:cNvPicPr>
              <p:nvPr/>
            </p:nvPicPr>
            <p:blipFill>
              <a:blip r:embed="rId7">
                <a:extLst/>
              </a:blip>
              <a:stretch>
                <a:fillRect/>
              </a:stretch>
            </p:blipFill>
            <p:spPr>
              <a:xfrm>
                <a:off x="164450" y="331764"/>
                <a:ext cx="747724" cy="851952"/>
              </a:xfrm>
              <a:prstGeom prst="rect">
                <a:avLst/>
              </a:prstGeom>
              <a:ln w="12700" cap="flat">
                <a:noFill/>
                <a:miter lim="400000"/>
              </a:ln>
              <a:effectLst/>
            </p:spPr>
          </p:pic>
          <p:pic>
            <p:nvPicPr>
              <p:cNvPr id="371" name="Image" descr="Image"/>
              <p:cNvPicPr>
                <a:picLocks noChangeAspect="1"/>
              </p:cNvPicPr>
              <p:nvPr/>
            </p:nvPicPr>
            <p:blipFill>
              <a:blip r:embed="rId10">
                <a:extLst/>
              </a:blip>
              <a:stretch>
                <a:fillRect/>
              </a:stretch>
            </p:blipFill>
            <p:spPr>
              <a:xfrm flipH="1" rot="840000">
                <a:off x="28976" y="38584"/>
                <a:ext cx="353736" cy="282989"/>
              </a:xfrm>
              <a:prstGeom prst="rect">
                <a:avLst/>
              </a:prstGeom>
              <a:ln w="12700" cap="flat">
                <a:noFill/>
                <a:miter lim="400000"/>
              </a:ln>
              <a:effectLst/>
            </p:spPr>
          </p:pic>
        </p:grpSp>
        <p:pic>
          <p:nvPicPr>
            <p:cNvPr id="373" name="Image" descr="Image"/>
            <p:cNvPicPr>
              <a:picLocks noChangeAspect="1"/>
            </p:cNvPicPr>
            <p:nvPr/>
          </p:nvPicPr>
          <p:blipFill>
            <a:blip r:embed="rId11">
              <a:extLst/>
            </a:blip>
            <a:stretch>
              <a:fillRect/>
            </a:stretch>
          </p:blipFill>
          <p:spPr>
            <a:xfrm>
              <a:off x="441588" y="337539"/>
              <a:ext cx="1617041" cy="1227939"/>
            </a:xfrm>
            <a:prstGeom prst="rect">
              <a:avLst/>
            </a:prstGeom>
            <a:ln w="12700" cap="flat">
              <a:noFill/>
              <a:miter lim="400000"/>
            </a:ln>
            <a:effectLst/>
          </p:spPr>
        </p:pic>
        <p:grpSp>
          <p:nvGrpSpPr>
            <p:cNvPr id="380" name="Group"/>
            <p:cNvGrpSpPr/>
            <p:nvPr/>
          </p:nvGrpSpPr>
          <p:grpSpPr>
            <a:xfrm>
              <a:off x="221634" y="1503164"/>
              <a:ext cx="966988" cy="1967868"/>
              <a:chOff x="0" y="-1"/>
              <a:chExt cx="966986" cy="1967867"/>
            </a:xfrm>
          </p:grpSpPr>
          <p:pic>
            <p:nvPicPr>
              <p:cNvPr id="374" name="Image" descr="Image"/>
              <p:cNvPicPr>
                <a:picLocks noChangeAspect="1"/>
              </p:cNvPicPr>
              <p:nvPr/>
            </p:nvPicPr>
            <p:blipFill>
              <a:blip r:embed="rId9">
                <a:extLst/>
              </a:blip>
              <a:stretch>
                <a:fillRect/>
              </a:stretch>
            </p:blipFill>
            <p:spPr>
              <a:xfrm>
                <a:off x="-1" y="1079270"/>
                <a:ext cx="747723" cy="888596"/>
              </a:xfrm>
              <a:prstGeom prst="rect">
                <a:avLst/>
              </a:prstGeom>
              <a:ln w="12700" cap="flat">
                <a:noFill/>
                <a:miter lim="400000"/>
              </a:ln>
              <a:effectLst/>
            </p:spPr>
          </p:pic>
          <p:grpSp>
            <p:nvGrpSpPr>
              <p:cNvPr id="379" name="Group"/>
              <p:cNvGrpSpPr/>
              <p:nvPr/>
            </p:nvGrpSpPr>
            <p:grpSpPr>
              <a:xfrm>
                <a:off x="403371" y="-2"/>
                <a:ext cx="563616" cy="1106354"/>
                <a:chOff x="-1" y="0"/>
                <a:chExt cx="563615" cy="1106353"/>
              </a:xfrm>
            </p:grpSpPr>
            <p:grpSp>
              <p:nvGrpSpPr>
                <p:cNvPr id="377" name="Group"/>
                <p:cNvGrpSpPr/>
                <p:nvPr/>
              </p:nvGrpSpPr>
              <p:grpSpPr>
                <a:xfrm>
                  <a:off x="-2" y="294443"/>
                  <a:ext cx="563616" cy="811910"/>
                  <a:chOff x="0" y="0"/>
                  <a:chExt cx="563615" cy="811909"/>
                </a:xfrm>
              </p:grpSpPr>
              <p:pic>
                <p:nvPicPr>
                  <p:cNvPr id="375" name="Image" descr="Image"/>
                  <p:cNvPicPr>
                    <a:picLocks noChangeAspect="1"/>
                  </p:cNvPicPr>
                  <p:nvPr/>
                </p:nvPicPr>
                <p:blipFill>
                  <a:blip r:embed="rId12">
                    <a:extLst/>
                  </a:blip>
                  <a:stretch>
                    <a:fillRect/>
                  </a:stretch>
                </p:blipFill>
                <p:spPr>
                  <a:xfrm rot="19980000">
                    <a:off x="42323" y="498860"/>
                    <a:ext cx="301230" cy="258774"/>
                  </a:xfrm>
                  <a:prstGeom prst="rect">
                    <a:avLst/>
                  </a:prstGeom>
                  <a:ln w="12700" cap="flat">
                    <a:noFill/>
                    <a:miter lim="400000"/>
                  </a:ln>
                  <a:effectLst/>
                </p:spPr>
              </p:pic>
              <p:pic>
                <p:nvPicPr>
                  <p:cNvPr id="376" name="Image" descr="Image"/>
                  <p:cNvPicPr>
                    <a:picLocks noChangeAspect="1"/>
                  </p:cNvPicPr>
                  <p:nvPr/>
                </p:nvPicPr>
                <p:blipFill>
                  <a:blip r:embed="rId13">
                    <a:extLst/>
                  </a:blip>
                  <a:stretch>
                    <a:fillRect/>
                  </a:stretch>
                </p:blipFill>
                <p:spPr>
                  <a:xfrm rot="19380000">
                    <a:off x="77737" y="100315"/>
                    <a:ext cx="436827" cy="309170"/>
                  </a:xfrm>
                  <a:prstGeom prst="rect">
                    <a:avLst/>
                  </a:prstGeom>
                  <a:ln w="12700" cap="flat">
                    <a:noFill/>
                    <a:miter lim="400000"/>
                  </a:ln>
                  <a:effectLst/>
                </p:spPr>
              </p:pic>
            </p:grpSp>
            <p:pic>
              <p:nvPicPr>
                <p:cNvPr id="378" name="Image" descr="Image"/>
                <p:cNvPicPr>
                  <a:picLocks noChangeAspect="1"/>
                </p:cNvPicPr>
                <p:nvPr/>
              </p:nvPicPr>
              <p:blipFill>
                <a:blip r:embed="rId14">
                  <a:extLst/>
                </a:blip>
                <a:stretch>
                  <a:fillRect/>
                </a:stretch>
              </p:blipFill>
              <p:spPr>
                <a:xfrm rot="21180000">
                  <a:off x="178535" y="20981"/>
                  <a:ext cx="363362" cy="311050"/>
                </a:xfrm>
                <a:prstGeom prst="rect">
                  <a:avLst/>
                </a:prstGeom>
                <a:ln w="12700" cap="flat">
                  <a:noFill/>
                  <a:miter lim="400000"/>
                </a:ln>
                <a:effectLst/>
              </p:spPr>
            </p:pic>
          </p:grpSp>
        </p:grpSp>
        <p:grpSp>
          <p:nvGrpSpPr>
            <p:cNvPr id="387" name="Group"/>
            <p:cNvGrpSpPr/>
            <p:nvPr/>
          </p:nvGrpSpPr>
          <p:grpSpPr>
            <a:xfrm>
              <a:off x="1510168" y="1514330"/>
              <a:ext cx="1169891" cy="1987459"/>
              <a:chOff x="-1" y="-1"/>
              <a:chExt cx="1169889" cy="1987458"/>
            </a:xfrm>
          </p:grpSpPr>
          <p:pic>
            <p:nvPicPr>
              <p:cNvPr id="381" name="Image" descr="Image"/>
              <p:cNvPicPr>
                <a:picLocks noChangeAspect="1"/>
              </p:cNvPicPr>
              <p:nvPr/>
            </p:nvPicPr>
            <p:blipFill>
              <a:blip r:embed="rId6">
                <a:extLst/>
              </a:blip>
              <a:stretch>
                <a:fillRect/>
              </a:stretch>
            </p:blipFill>
            <p:spPr>
              <a:xfrm>
                <a:off x="422165" y="1037345"/>
                <a:ext cx="747724" cy="950112"/>
              </a:xfrm>
              <a:prstGeom prst="rect">
                <a:avLst/>
              </a:prstGeom>
              <a:ln w="12700" cap="flat">
                <a:noFill/>
                <a:miter lim="400000"/>
              </a:ln>
              <a:effectLst/>
            </p:spPr>
          </p:pic>
          <p:grpSp>
            <p:nvGrpSpPr>
              <p:cNvPr id="386" name="Group"/>
              <p:cNvGrpSpPr/>
              <p:nvPr/>
            </p:nvGrpSpPr>
            <p:grpSpPr>
              <a:xfrm>
                <a:off x="-2" y="-2"/>
                <a:ext cx="659096" cy="1088632"/>
                <a:chOff x="0" y="0"/>
                <a:chExt cx="659094" cy="1088631"/>
              </a:xfrm>
            </p:grpSpPr>
            <p:grpSp>
              <p:nvGrpSpPr>
                <p:cNvPr id="384" name="Group"/>
                <p:cNvGrpSpPr/>
                <p:nvPr/>
              </p:nvGrpSpPr>
              <p:grpSpPr>
                <a:xfrm>
                  <a:off x="78748" y="291444"/>
                  <a:ext cx="580347" cy="797187"/>
                  <a:chOff x="0" y="-1"/>
                  <a:chExt cx="580345" cy="797186"/>
                </a:xfrm>
              </p:grpSpPr>
              <p:pic>
                <p:nvPicPr>
                  <p:cNvPr id="382" name="Image" descr="Image"/>
                  <p:cNvPicPr>
                    <a:picLocks noChangeAspect="1"/>
                  </p:cNvPicPr>
                  <p:nvPr/>
                </p:nvPicPr>
                <p:blipFill>
                  <a:blip r:embed="rId12">
                    <a:extLst/>
                  </a:blip>
                  <a:stretch>
                    <a:fillRect/>
                  </a:stretch>
                </p:blipFill>
                <p:spPr>
                  <a:xfrm flipH="1" rot="1440000">
                    <a:off x="239510" y="488337"/>
                    <a:ext cx="301230" cy="258774"/>
                  </a:xfrm>
                  <a:prstGeom prst="rect">
                    <a:avLst/>
                  </a:prstGeom>
                  <a:ln w="12700" cap="flat">
                    <a:noFill/>
                    <a:miter lim="400000"/>
                  </a:ln>
                  <a:effectLst/>
                </p:spPr>
              </p:pic>
              <p:pic>
                <p:nvPicPr>
                  <p:cNvPr id="383" name="Image" descr="Image"/>
                  <p:cNvPicPr>
                    <a:picLocks noChangeAspect="1"/>
                  </p:cNvPicPr>
                  <p:nvPr/>
                </p:nvPicPr>
                <p:blipFill>
                  <a:blip r:embed="rId13">
                    <a:extLst/>
                  </a:blip>
                  <a:stretch>
                    <a:fillRect/>
                  </a:stretch>
                </p:blipFill>
                <p:spPr>
                  <a:xfrm flipH="1" rot="2040000">
                    <a:off x="49101" y="95705"/>
                    <a:ext cx="436828" cy="309170"/>
                  </a:xfrm>
                  <a:prstGeom prst="rect">
                    <a:avLst/>
                  </a:prstGeom>
                  <a:ln w="12700" cap="flat">
                    <a:noFill/>
                    <a:miter lim="400000"/>
                  </a:ln>
                  <a:effectLst/>
                </p:spPr>
              </p:pic>
            </p:grpSp>
            <p:pic>
              <p:nvPicPr>
                <p:cNvPr id="385" name="Image" descr="Image"/>
                <p:cNvPicPr>
                  <a:picLocks noChangeAspect="1"/>
                </p:cNvPicPr>
                <p:nvPr/>
              </p:nvPicPr>
              <p:blipFill>
                <a:blip r:embed="rId14">
                  <a:extLst/>
                </a:blip>
                <a:stretch>
                  <a:fillRect/>
                </a:stretch>
              </p:blipFill>
              <p:spPr>
                <a:xfrm rot="240000">
                  <a:off x="10406" y="12294"/>
                  <a:ext cx="363363" cy="311050"/>
                </a:xfrm>
                <a:prstGeom prst="rect">
                  <a:avLst/>
                </a:prstGeom>
                <a:ln w="12700" cap="flat">
                  <a:noFill/>
                  <a:miter lim="400000"/>
                </a:ln>
                <a:effectLst/>
              </p:spPr>
            </p:pic>
          </p:grpSp>
        </p:grpSp>
        <p:grpSp>
          <p:nvGrpSpPr>
            <p:cNvPr id="394" name="Group"/>
            <p:cNvGrpSpPr/>
            <p:nvPr/>
          </p:nvGrpSpPr>
          <p:grpSpPr>
            <a:xfrm>
              <a:off x="1062517" y="1653857"/>
              <a:ext cx="747723" cy="2159653"/>
              <a:chOff x="0" y="0"/>
              <a:chExt cx="747721" cy="2159652"/>
            </a:xfrm>
          </p:grpSpPr>
          <p:pic>
            <p:nvPicPr>
              <p:cNvPr id="388" name="Image" descr="Image"/>
              <p:cNvPicPr>
                <a:picLocks noChangeAspect="1"/>
              </p:cNvPicPr>
              <p:nvPr/>
            </p:nvPicPr>
            <p:blipFill>
              <a:blip r:embed="rId4">
                <a:extLst/>
              </a:blip>
              <a:stretch>
                <a:fillRect/>
              </a:stretch>
            </p:blipFill>
            <p:spPr>
              <a:xfrm>
                <a:off x="0" y="1242448"/>
                <a:ext cx="747723" cy="917205"/>
              </a:xfrm>
              <a:prstGeom prst="rect">
                <a:avLst/>
              </a:prstGeom>
              <a:ln w="12700" cap="flat">
                <a:noFill/>
                <a:miter lim="400000"/>
              </a:ln>
              <a:effectLst/>
            </p:spPr>
          </p:pic>
          <p:grpSp>
            <p:nvGrpSpPr>
              <p:cNvPr id="393" name="Group"/>
              <p:cNvGrpSpPr/>
              <p:nvPr/>
            </p:nvGrpSpPr>
            <p:grpSpPr>
              <a:xfrm>
                <a:off x="76389" y="-1"/>
                <a:ext cx="534523" cy="1189265"/>
                <a:chOff x="0" y="0"/>
                <a:chExt cx="534521" cy="1189264"/>
              </a:xfrm>
            </p:grpSpPr>
            <p:grpSp>
              <p:nvGrpSpPr>
                <p:cNvPr id="391" name="Group"/>
                <p:cNvGrpSpPr/>
                <p:nvPr/>
              </p:nvGrpSpPr>
              <p:grpSpPr>
                <a:xfrm>
                  <a:off x="14605" y="341025"/>
                  <a:ext cx="519917" cy="848239"/>
                  <a:chOff x="0" y="-1"/>
                  <a:chExt cx="519915" cy="848238"/>
                </a:xfrm>
              </p:grpSpPr>
              <p:pic>
                <p:nvPicPr>
                  <p:cNvPr id="389" name="Image" descr="Image"/>
                  <p:cNvPicPr>
                    <a:picLocks noChangeAspect="1"/>
                  </p:cNvPicPr>
                  <p:nvPr/>
                </p:nvPicPr>
                <p:blipFill>
                  <a:blip r:embed="rId12">
                    <a:extLst/>
                  </a:blip>
                  <a:stretch>
                    <a:fillRect/>
                  </a:stretch>
                </p:blipFill>
                <p:spPr>
                  <a:xfrm flipH="1" rot="2340000">
                    <a:off x="132676" y="523514"/>
                    <a:ext cx="301231" cy="258773"/>
                  </a:xfrm>
                  <a:prstGeom prst="rect">
                    <a:avLst/>
                  </a:prstGeom>
                  <a:ln w="12700" cap="flat">
                    <a:noFill/>
                    <a:miter lim="400000"/>
                  </a:ln>
                  <a:effectLst/>
                </p:spPr>
              </p:pic>
              <p:pic>
                <p:nvPicPr>
                  <p:cNvPr id="390" name="Image" descr="Image"/>
                  <p:cNvPicPr>
                    <a:picLocks noChangeAspect="1"/>
                  </p:cNvPicPr>
                  <p:nvPr/>
                </p:nvPicPr>
                <p:blipFill>
                  <a:blip r:embed="rId13">
                    <a:extLst/>
                  </a:blip>
                  <a:stretch>
                    <a:fillRect/>
                  </a:stretch>
                </p:blipFill>
                <p:spPr>
                  <a:xfrm flipH="1" rot="2940000">
                    <a:off x="41545" y="111668"/>
                    <a:ext cx="436826" cy="309170"/>
                  </a:xfrm>
                  <a:prstGeom prst="rect">
                    <a:avLst/>
                  </a:prstGeom>
                  <a:ln w="12700" cap="flat">
                    <a:noFill/>
                    <a:miter lim="400000"/>
                  </a:ln>
                  <a:effectLst/>
                </p:spPr>
              </p:pic>
            </p:grpSp>
            <p:pic>
              <p:nvPicPr>
                <p:cNvPr id="392" name="Image" descr="Image"/>
                <p:cNvPicPr>
                  <a:picLocks noChangeAspect="1"/>
                </p:cNvPicPr>
                <p:nvPr/>
              </p:nvPicPr>
              <p:blipFill>
                <a:blip r:embed="rId14">
                  <a:extLst/>
                </a:blip>
                <a:stretch>
                  <a:fillRect/>
                </a:stretch>
              </p:blipFill>
              <p:spPr>
                <a:xfrm rot="1140000">
                  <a:off x="40735" y="50676"/>
                  <a:ext cx="363364" cy="311049"/>
                </a:xfrm>
                <a:prstGeom prst="rect">
                  <a:avLst/>
                </a:prstGeom>
                <a:ln w="12700" cap="flat">
                  <a:noFill/>
                  <a:miter lim="400000"/>
                </a:ln>
                <a:effectLst/>
              </p:spPr>
            </p:pic>
          </p:grpSp>
        </p:grpSp>
      </p:gr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A7A7A7"/>
      </a:dk2>
      <a:lt2>
        <a:srgbClr val="535353"/>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