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4" name="Shape 124"/>
          <p:cNvSpPr/>
          <p:nvPr>
            <p:ph type="sldImg"/>
          </p:nvPr>
        </p:nvSpPr>
        <p:spPr>
          <a:xfrm>
            <a:off x="1143000" y="685800"/>
            <a:ext cx="4572000" cy="3429000"/>
          </a:xfrm>
          <a:prstGeom prst="rect">
            <a:avLst/>
          </a:prstGeom>
        </p:spPr>
        <p:txBody>
          <a:bodyPr/>
          <a:lstStyle/>
          <a:p>
            <a:pPr/>
          </a:p>
        </p:txBody>
      </p:sp>
      <p:sp>
        <p:nvSpPr>
          <p:cNvPr id="125" name="Shape 1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If this activity is working, you should see two circles and a square. Do you see the shapes?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9" name="Shape 1259"/>
          <p:cNvSpPr/>
          <p:nvPr>
            <p:ph type="sldImg"/>
          </p:nvPr>
        </p:nvSpPr>
        <p:spPr>
          <a:prstGeom prst="rect">
            <a:avLst/>
          </a:prstGeom>
        </p:spPr>
        <p:txBody>
          <a:bodyPr/>
          <a:lstStyle/>
          <a:p>
            <a:pPr/>
          </a:p>
        </p:txBody>
      </p:sp>
      <p:sp>
        <p:nvSpPr>
          <p:cNvPr id="1260" name="Shape 1260"/>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6" name="Shape 1546"/>
          <p:cNvSpPr/>
          <p:nvPr>
            <p:ph type="sldImg"/>
          </p:nvPr>
        </p:nvSpPr>
        <p:spPr>
          <a:prstGeom prst="rect">
            <a:avLst/>
          </a:prstGeom>
        </p:spPr>
        <p:txBody>
          <a:bodyPr/>
          <a:lstStyle/>
          <a:p>
            <a:pPr/>
          </a:p>
        </p:txBody>
      </p:sp>
      <p:sp>
        <p:nvSpPr>
          <p:cNvPr id="1547" name="Shape 1547"/>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8" name="Shape 1838"/>
          <p:cNvSpPr/>
          <p:nvPr>
            <p:ph type="sldImg"/>
          </p:nvPr>
        </p:nvSpPr>
        <p:spPr>
          <a:prstGeom prst="rect">
            <a:avLst/>
          </a:prstGeom>
        </p:spPr>
        <p:txBody>
          <a:bodyPr/>
          <a:lstStyle/>
          <a:p>
            <a:pPr/>
          </a:p>
        </p:txBody>
      </p:sp>
      <p:sp>
        <p:nvSpPr>
          <p:cNvPr id="1839" name="Shape 1839"/>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1" name="Shape 2131"/>
          <p:cNvSpPr/>
          <p:nvPr>
            <p:ph type="sldImg"/>
          </p:nvPr>
        </p:nvSpPr>
        <p:spPr>
          <a:prstGeom prst="rect">
            <a:avLst/>
          </a:prstGeom>
        </p:spPr>
        <p:txBody>
          <a:bodyPr/>
          <a:lstStyle/>
          <a:p>
            <a:pPr/>
          </a:p>
        </p:txBody>
      </p:sp>
      <p:sp>
        <p:nvSpPr>
          <p:cNvPr id="2132" name="Shape 2132"/>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7" name="Shape 2337"/>
          <p:cNvSpPr/>
          <p:nvPr>
            <p:ph type="sldImg"/>
          </p:nvPr>
        </p:nvSpPr>
        <p:spPr>
          <a:prstGeom prst="rect">
            <a:avLst/>
          </a:prstGeom>
        </p:spPr>
        <p:txBody>
          <a:bodyPr/>
          <a:lstStyle/>
          <a:p>
            <a:pPr/>
          </a:p>
        </p:txBody>
      </p:sp>
      <p:sp>
        <p:nvSpPr>
          <p:cNvPr id="2338" name="Shape 2338"/>
          <p:cNvSpPr/>
          <p:nvPr>
            <p:ph type="body" sz="quarter" idx="1"/>
          </p:nvPr>
        </p:nvSpPr>
        <p:spPr>
          <a:prstGeom prst="rect">
            <a:avLst/>
          </a:prstGeom>
        </p:spPr>
        <p:txBody>
          <a:bodyPr/>
          <a:lstStyle/>
          <a:p>
            <a:pPr/>
            <a:r>
              <a:t>There are 7 days in the week, and Jack was wondering which day MOST people say they like best. There must be one day people like more than any other. Jack likes Friday best, but wondered if maybe other people like other days better. So Jack wants to know: which day do most people in the world say is their favorite?</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3" name="Shape 2543"/>
          <p:cNvSpPr/>
          <p:nvPr>
            <p:ph type="sldImg"/>
          </p:nvPr>
        </p:nvSpPr>
        <p:spPr>
          <a:prstGeom prst="rect">
            <a:avLst/>
          </a:prstGeom>
        </p:spPr>
        <p:txBody>
          <a:bodyPr/>
          <a:lstStyle/>
          <a:p>
            <a:pPr/>
          </a:p>
        </p:txBody>
      </p:sp>
      <p:sp>
        <p:nvSpPr>
          <p:cNvPr id="2544" name="Shape 2544"/>
          <p:cNvSpPr/>
          <p:nvPr>
            <p:ph type="body" sz="quarter" idx="1"/>
          </p:nvPr>
        </p:nvSpPr>
        <p:spPr>
          <a:prstGeom prst="rect">
            <a:avLst/>
          </a:prstGeom>
        </p:spPr>
        <p:txBody>
          <a:bodyPr/>
          <a:lstStyle/>
          <a:p>
            <a:pPr/>
            <a:r>
              <a:t>Jack has Mario in a race. He wants Mario to collect all of these treasures.  But, there’s a rule. He can’t collect</a:t>
            </a:r>
            <a:r>
              <a:rPr b="1" i="1"/>
              <a:t> two in a row</a:t>
            </a:r>
            <a:r>
              <a:t> that are the </a:t>
            </a:r>
            <a:r>
              <a:rPr u="sng"/>
              <a:t>same color</a:t>
            </a:r>
            <a:r>
              <a:t> </a:t>
            </a:r>
            <a:r>
              <a:rPr b="1" i="1"/>
              <a:t>or</a:t>
            </a:r>
            <a:r>
              <a:t> two in a row that are the </a:t>
            </a:r>
            <a:r>
              <a:rPr u="sng"/>
              <a:t>same shape</a:t>
            </a:r>
            <a:r>
              <a:t>. But Jack wants Mario to collect </a:t>
            </a:r>
            <a:r>
              <a:rPr i="1"/>
              <a:t>all </a:t>
            </a:r>
            <a:r>
              <a:t>of the treasures on the map as fast as possible</a:t>
            </a:r>
            <a:r>
              <a:rPr i="1"/>
              <a:t>.</a:t>
            </a:r>
            <a:r>
              <a:t> So Jack wanted to know: what is the SHORTEST way for Mario to drive through map?</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9" name="Shape 2749"/>
          <p:cNvSpPr/>
          <p:nvPr>
            <p:ph type="sldImg"/>
          </p:nvPr>
        </p:nvSpPr>
        <p:spPr>
          <a:prstGeom prst="rect">
            <a:avLst/>
          </a:prstGeom>
        </p:spPr>
        <p:txBody>
          <a:bodyPr/>
          <a:lstStyle/>
          <a:p>
            <a:pPr/>
          </a:p>
        </p:txBody>
      </p:sp>
      <p:sp>
        <p:nvSpPr>
          <p:cNvPr id="2750" name="Shape 2750"/>
          <p:cNvSpPr/>
          <p:nvPr>
            <p:ph type="body" sz="quarter" idx="1"/>
          </p:nvPr>
        </p:nvSpPr>
        <p:spPr>
          <a:prstGeom prst="rect">
            <a:avLst/>
          </a:prstGeom>
        </p:spPr>
        <p:txBody>
          <a:bodyPr/>
          <a:lstStyle/>
          <a:p>
            <a:pPr/>
            <a:r>
              <a:t>Most people Jack knows don’t like Jack’s favorite fruit. So Jack wondered what OTHER people’s favorite fruit is. He knows that some people like fruits that other people don’t like at all, and that there are fruits that LOTS of people DO like. So Jack wanted to know: what kind of fruit do MOST people in the world say is their FAVORITE?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6" name="Shape 2956"/>
          <p:cNvSpPr/>
          <p:nvPr>
            <p:ph type="sldImg"/>
          </p:nvPr>
        </p:nvSpPr>
        <p:spPr>
          <a:prstGeom prst="rect">
            <a:avLst/>
          </a:prstGeom>
        </p:spPr>
        <p:txBody>
          <a:bodyPr/>
          <a:lstStyle/>
          <a:p>
            <a:pPr/>
          </a:p>
        </p:txBody>
      </p:sp>
      <p:sp>
        <p:nvSpPr>
          <p:cNvPr id="2957" name="Shape 2957"/>
          <p:cNvSpPr/>
          <p:nvPr>
            <p:ph type="body" sz="quarter" idx="1"/>
          </p:nvPr>
        </p:nvSpPr>
        <p:spPr>
          <a:prstGeom prst="rect">
            <a:avLst/>
          </a:prstGeom>
        </p:spPr>
        <p:txBody>
          <a:bodyPr/>
          <a:lstStyle/>
          <a:p>
            <a:pPr/>
            <a:r>
              <a:t>Jack needs to find out what MOST people at his school like best for lunch. Some people like pizza more, and some people like hot dogs more. Everyone can eat whichever one they like more, but Jack wants to get more of the one people like the most. So Jack wanted to know: what do MOST people say they like MORE — pizza, or hot dogs?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4" name="Shape 3164"/>
          <p:cNvSpPr/>
          <p:nvPr>
            <p:ph type="sldImg"/>
          </p:nvPr>
        </p:nvSpPr>
        <p:spPr>
          <a:prstGeom prst="rect">
            <a:avLst/>
          </a:prstGeom>
        </p:spPr>
        <p:txBody>
          <a:bodyPr/>
          <a:lstStyle/>
          <a:p>
            <a:pPr/>
          </a:p>
        </p:txBody>
      </p:sp>
      <p:sp>
        <p:nvSpPr>
          <p:cNvPr id="3165" name="Shape 3165"/>
          <p:cNvSpPr/>
          <p:nvPr>
            <p:ph type="body" sz="quarter" idx="1"/>
          </p:nvPr>
        </p:nvSpPr>
        <p:spPr>
          <a:prstGeom prst="rect">
            <a:avLst/>
          </a:prstGeom>
        </p:spPr>
        <p:txBody>
          <a:bodyPr/>
          <a:lstStyle/>
          <a:p>
            <a:pPr/>
            <a:r>
              <a:t>This bottle has a stick stuck in it. If you just pull on the stick, it won’t come out. So Jack wanted to know: how can you get the stick out of the bottle without breaking either the bottle or the stick?</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9" name="Shape 3169"/>
          <p:cNvSpPr/>
          <p:nvPr>
            <p:ph type="sldImg"/>
          </p:nvPr>
        </p:nvSpPr>
        <p:spPr>
          <a:prstGeom prst="rect">
            <a:avLst/>
          </a:prstGeom>
        </p:spPr>
        <p:txBody>
          <a:bodyPr/>
          <a:lstStyle/>
          <a:p>
            <a:pPr/>
          </a:p>
        </p:txBody>
      </p:sp>
      <p:sp>
        <p:nvSpPr>
          <p:cNvPr id="3170" name="Shape 3170"/>
          <p:cNvSpPr/>
          <p:nvPr>
            <p:ph type="body" sz="quarter" idx="1"/>
          </p:nvPr>
        </p:nvSpPr>
        <p:spPr>
          <a:prstGeom prst="rect">
            <a:avLst/>
          </a:prstGeom>
        </p:spPr>
        <p:txBody>
          <a:bodyPr/>
          <a:lstStyle/>
          <a:p>
            <a:pPr/>
            <a:r>
              <a:t>[LOADING SCREEN]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2"/>
          <p:cNvSpPr/>
          <p:nvPr>
            <p:ph type="sldImg"/>
          </p:nvPr>
        </p:nvSpPr>
        <p:spPr>
          <a:prstGeom prst="rect">
            <a:avLst/>
          </a:prstGeom>
        </p:spPr>
        <p:txBody>
          <a:bodyPr/>
          <a:lstStyle/>
          <a:p>
            <a:pPr/>
          </a:p>
        </p:txBody>
      </p:sp>
      <p:sp>
        <p:nvSpPr>
          <p:cNvPr id="133" name="Shape 133"/>
          <p:cNvSpPr/>
          <p:nvPr>
            <p:ph type="body" sz="quarter" idx="1"/>
          </p:nvPr>
        </p:nvSpPr>
        <p:spPr>
          <a:prstGeom prst="rect">
            <a:avLst/>
          </a:prstGeom>
        </p:spPr>
        <p:txBody>
          <a:bodyPr/>
          <a:lstStyle/>
          <a:p>
            <a:pPr/>
            <a:r>
              <a:t>This is Jack. Jack has some questions. He’s not sure what the answers are, so he decides to ask other people for help.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0" name="Shape 3180"/>
          <p:cNvSpPr/>
          <p:nvPr>
            <p:ph type="sldImg"/>
          </p:nvPr>
        </p:nvSpPr>
        <p:spPr>
          <a:prstGeom prst="rect">
            <a:avLst/>
          </a:prstGeom>
        </p:spPr>
        <p:txBody>
          <a:bodyPr/>
          <a:lstStyle/>
          <a:p>
            <a:pPr/>
          </a:p>
        </p:txBody>
      </p:sp>
      <p:sp>
        <p:nvSpPr>
          <p:cNvPr id="3181" name="Shape 3181"/>
          <p:cNvSpPr/>
          <p:nvPr>
            <p:ph type="body" sz="quarter" idx="1"/>
          </p:nvPr>
        </p:nvSpPr>
        <p:spPr>
          <a:prstGeom prst="rect">
            <a:avLst/>
          </a:prstGeom>
        </p:spPr>
        <p:txBody>
          <a:bodyPr/>
          <a:lstStyle/>
          <a:p>
            <a:pPr/>
            <a:r>
              <a:t>Now I have a different kind of question. This is Jack’s teacher, Mr. Davis. Mr. Davis has these 5 people in his class. Mr. Davis is giving these 5 people a test because he wants to know which ones did their homework and which ones didn’t.  He’s the teacher, so he can tell them to take the test by Talking Together, or he can tell them to take the test by Answering Alone. He can tell them to take the test however he wants.</a:t>
            </a:r>
          </a:p>
          <a:p>
            <a:pPr/>
            <a:r>
              <a:t>[SLIDE]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2" name="Shape 3232"/>
          <p:cNvSpPr/>
          <p:nvPr>
            <p:ph type="sldImg"/>
          </p:nvPr>
        </p:nvSpPr>
        <p:spPr>
          <a:prstGeom prst="rect">
            <a:avLst/>
          </a:prstGeom>
        </p:spPr>
        <p:txBody>
          <a:bodyPr/>
          <a:lstStyle/>
          <a:p>
            <a:pPr/>
          </a:p>
        </p:txBody>
      </p:sp>
      <p:sp>
        <p:nvSpPr>
          <p:cNvPr id="3233" name="Shape 3233"/>
          <p:cNvSpPr/>
          <p:nvPr>
            <p:ph type="body" sz="quarter" idx="1"/>
          </p:nvPr>
        </p:nvSpPr>
        <p:spPr>
          <a:prstGeom prst="rect">
            <a:avLst/>
          </a:prstGeom>
        </p:spPr>
        <p:txBody>
          <a:bodyPr/>
          <a:lstStyle/>
          <a:p>
            <a:pPr/>
            <a:r>
              <a:t>So, if Mr. Davis wants find out which of the 5 people did their homework and which ones didn’t, should he tell the 5 people take the test by Talking Together, so Blue, or by Answering Alone, so Green?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3" name="Shape 3243"/>
          <p:cNvSpPr/>
          <p:nvPr>
            <p:ph type="sldImg"/>
          </p:nvPr>
        </p:nvSpPr>
        <p:spPr>
          <a:prstGeom prst="rect">
            <a:avLst/>
          </a:prstGeom>
        </p:spPr>
        <p:txBody>
          <a:bodyPr/>
          <a:lstStyle/>
          <a:p>
            <a:pPr/>
          </a:p>
        </p:txBody>
      </p:sp>
      <p:sp>
        <p:nvSpPr>
          <p:cNvPr id="3244" name="Shape 3244"/>
          <p:cNvSpPr/>
          <p:nvPr>
            <p:ph type="body" sz="quarter" idx="1"/>
          </p:nvPr>
        </p:nvSpPr>
        <p:spPr>
          <a:prstGeom prst="rect">
            <a:avLst/>
          </a:prstGeom>
        </p:spPr>
        <p:txBody>
          <a:bodyPr/>
          <a:lstStyle/>
          <a:p>
            <a:pPr/>
            <a:r>
              <a:t>Now Mr Davis is giving them a test, and he wants all 5 of them to get as many questions right as possible. He’s the teacher, so he can tell them to take the test by Talking Together, or he can tell them to take the test by Answering Alone. He can tell them to take the test however he wants. </a:t>
            </a:r>
          </a:p>
          <a:p>
            <a:pPr/>
            <a:r>
              <a:t>[SLIDE]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5" name="Shape 3295"/>
          <p:cNvSpPr/>
          <p:nvPr>
            <p:ph type="sldImg"/>
          </p:nvPr>
        </p:nvSpPr>
        <p:spPr>
          <a:prstGeom prst="rect">
            <a:avLst/>
          </a:prstGeom>
        </p:spPr>
        <p:txBody>
          <a:bodyPr/>
          <a:lstStyle/>
          <a:p>
            <a:pPr/>
          </a:p>
        </p:txBody>
      </p:sp>
      <p:sp>
        <p:nvSpPr>
          <p:cNvPr id="3296" name="Shape 3296"/>
          <p:cNvSpPr/>
          <p:nvPr>
            <p:ph type="body" sz="quarter" idx="1"/>
          </p:nvPr>
        </p:nvSpPr>
        <p:spPr>
          <a:prstGeom prst="rect">
            <a:avLst/>
          </a:prstGeom>
        </p:spPr>
        <p:txBody>
          <a:bodyPr/>
          <a:lstStyle/>
          <a:p>
            <a:pPr/>
            <a:r>
              <a:t>So, if Mr. Davis wants the 5 people to get as many answers right as possible, how should he tell the 5 people to take the test? — by Talking Together, so Blue, or by Answering Alone, so Green?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Here are the people Jack can ask for help. But there are two ways he can ask for help.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One way the people can help Jack is by Talking Together. Jack will ask 5 OF THE PEOPLE to answer the question by TALKING TOGETHER. Each person might think of a different answer at first, but then, all 5 people talk about the question TOGETHER.  This way, they decide AS A GROUP what THEY THINK the RIGHT answer is. Then, the group tells Jack the answer it thinks is right.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r>
              <a:t>The other way the people can help Jack is by Answering Alone.  Jack will ask 50 OF THE PEOPLE to EACH answer the question ON THEIR OWN. Each person might think of a different answer, but they do NOT talk to each other about the question. Each person thinks about the question ON THEIR OWN.  This way, EACH PERSON decides what THEY THINK the RIGHT answer is. Then, EACH PERSON tells Jack the answer they think is right.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Shape 561"/>
          <p:cNvSpPr/>
          <p:nvPr>
            <p:ph type="sldImg"/>
          </p:nvPr>
        </p:nvSpPr>
        <p:spPr>
          <a:prstGeom prst="rect">
            <a:avLst/>
          </a:prstGeom>
        </p:spPr>
        <p:txBody>
          <a:bodyPr/>
          <a:lstStyle/>
          <a:p>
            <a:pPr/>
          </a:p>
        </p:txBody>
      </p:sp>
      <p:sp>
        <p:nvSpPr>
          <p:cNvPr id="562" name="Shape 562"/>
          <p:cNvSpPr/>
          <p:nvPr>
            <p:ph type="body" sz="quarter" idx="1"/>
          </p:nvPr>
        </p:nvSpPr>
        <p:spPr>
          <a:prstGeom prst="rect">
            <a:avLst/>
          </a:prstGeom>
        </p:spPr>
        <p:txBody>
          <a:bodyPr/>
          <a:lstStyle/>
          <a:p>
            <a:pPr/>
            <a:r>
              <a:t>So, you’ll see some of Jack’s questions. Your job is to decide which way of answering will help Jack more: FIVE people Talking Together, so </a:t>
            </a:r>
            <a:r>
              <a:t>BLUE, or </a:t>
            </a:r>
            <a:r>
              <a:t>FIFTY people Answering Alone, so GREEN.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Shape 564"/>
          <p:cNvSpPr/>
          <p:nvPr>
            <p:ph type="sldImg"/>
          </p:nvPr>
        </p:nvSpPr>
        <p:spPr>
          <a:prstGeom prst="rect">
            <a:avLst/>
          </a:prstGeom>
        </p:spPr>
        <p:txBody>
          <a:bodyPr/>
          <a:lstStyle/>
          <a:p>
            <a:pPr/>
          </a:p>
        </p:txBody>
      </p:sp>
      <p:sp>
        <p:nvSpPr>
          <p:cNvPr id="565" name="Shape 565"/>
          <p:cNvSpPr/>
          <p:nvPr>
            <p:ph type="body" sz="quarter" idx="1"/>
          </p:nvPr>
        </p:nvSpPr>
        <p:spPr>
          <a:prstGeom prst="rect">
            <a:avLst/>
          </a:prstGeom>
        </p:spPr>
        <p:txBody>
          <a:bodyPr/>
          <a:lstStyle/>
          <a:p>
            <a:pPr/>
            <a:r>
              <a:t>[LOADING SCREEN]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5" name="Shape 775"/>
          <p:cNvSpPr/>
          <p:nvPr>
            <p:ph type="sldImg"/>
          </p:nvPr>
        </p:nvSpPr>
        <p:spPr>
          <a:prstGeom prst="rect">
            <a:avLst/>
          </a:prstGeom>
        </p:spPr>
        <p:txBody>
          <a:bodyPr/>
          <a:lstStyle/>
          <a:p>
            <a:pPr/>
          </a:p>
        </p:txBody>
      </p:sp>
      <p:sp>
        <p:nvSpPr>
          <p:cNvPr id="776" name="Shape 776"/>
          <p:cNvSpPr/>
          <p:nvPr>
            <p:ph type="body" sz="quarter" idx="1"/>
          </p:nvPr>
        </p:nvSpPr>
        <p:spPr>
          <a:prstGeom prst="rect">
            <a:avLst/>
          </a:prstGeom>
        </p:spPr>
        <p:txBody>
          <a:bodyPr/>
          <a:lstStyle/>
          <a:p>
            <a:pPr/>
            <a:r>
              <a:t>Jack is playing a game called “pick up the pencils”. Each side takes turns picking up pencils. Each turn, you have to pick up either one, two, or three pencils. The winner is the person who picks up the last pencil!</a:t>
            </a:r>
          </a:p>
          <a:p>
            <a:pPr/>
            <a:r>
              <a:t>[]</a:t>
            </a:r>
          </a:p>
          <a:p>
            <a:pPr/>
            <a:r>
              <a:t>Now, There are five pencils left in this game. If Jack doesn’t make the right move, he could lose the game. So Jack wants to know: should he pick up 1 pencil, 2 pencils, or 3 pencils?</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1" name="Shape 981"/>
          <p:cNvSpPr/>
          <p:nvPr>
            <p:ph type="sldImg"/>
          </p:nvPr>
        </p:nvSpPr>
        <p:spPr>
          <a:prstGeom prst="rect">
            <a:avLst/>
          </a:prstGeom>
        </p:spPr>
        <p:txBody>
          <a:bodyPr/>
          <a:lstStyle/>
          <a:p>
            <a:pPr/>
          </a:p>
        </p:txBody>
      </p:sp>
      <p:sp>
        <p:nvSpPr>
          <p:cNvPr id="982" name="Shape 982"/>
          <p:cNvSpPr/>
          <p:nvPr>
            <p:ph type="body" sz="quarter" idx="1"/>
          </p:nvPr>
        </p:nvSpPr>
        <p:spPr>
          <a:prstGeom prst="rect">
            <a:avLst/>
          </a:prstGeom>
        </p:spPr>
        <p:txBody>
          <a:bodyPr/>
          <a:lstStyle/>
          <a:p>
            <a:pPr/>
            <a:r>
              <a:t>Jack is making party hats in different colors for his school party, and he needs to know what people’s favorite color is. Everyone has a color they like best. But there are a lot of different colors. Some people like green most, some like blue or yellow or red or pink best. Jack will make a lot of hats, but he wants to make them in people’s favorite color. So, Jack wanted to know: what do most people say their favorite color is? </a:t>
            </a:r>
          </a:p>
          <a:p>
            <a:pPr/>
            <a:r>
              <a:t>[]</a:t>
            </a:r>
          </a:p>
          <a:p>
            <a:pPr/>
            <a:r>
              <a:t>[]</a:t>
            </a:r>
          </a:p>
          <a:p>
            <a:pPr/>
            <a:r>
              <a:t>So that was Jack’s question.</a:t>
            </a:r>
          </a:p>
          <a:p>
            <a:pPr/>
            <a:r>
              <a:t>[]</a:t>
            </a:r>
          </a:p>
          <a:p>
            <a:pPr/>
            <a:r>
              <a:t>But which answer will be more helpful? 5 people Talking Together, so BLUE, or 50 people Answering Alone, so GREEN?</a:t>
            </a:r>
          </a:p>
          <a:p>
            <a:pPr/>
            <a:r>
              <a:t>[] </a:t>
            </a:r>
          </a:p>
          <a:p>
            <a:pPr/>
            <a:r>
              <a:t>And do you think that answer is PROBABLY more helpful, or DEFINITELY more helpful?</a:t>
            </a:r>
          </a:p>
          <a:p>
            <a:pPr/>
            <a:r>
              <a:t>[]</a:t>
            </a:r>
          </a:p>
          <a:p>
            <a:pPr/>
            <a:r>
              <a:t>Okay!</a:t>
            </a:r>
          </a:p>
          <a:p>
            <a:pPr/>
            <a:r>
              <a:t>[]</a:t>
            </a:r>
          </a:p>
          <a:p>
            <a:pPr/>
            <a:r>
              <a:t>[Now let’s see the next question!]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1270000" y="4267110"/>
            <a:ext cx="10464800" cy="609780"/>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117" name="Title Text"/>
          <p:cNvSpPr txBox="1"/>
          <p:nvPr>
            <p:ph type="title"/>
          </p:nvPr>
        </p:nvSpPr>
        <p:spPr>
          <a:xfrm>
            <a:off x="1270000" y="3225800"/>
            <a:ext cx="10464800" cy="3302000"/>
          </a:xfrm>
          <a:prstGeom prst="rect">
            <a:avLst/>
          </a:prstGeom>
        </p:spPr>
        <p:txBody>
          <a:bodyPr/>
          <a:lstStyle/>
          <a:p>
            <a:pPr/>
            <a:r>
              <a:t>Title Text</a:t>
            </a:r>
          </a:p>
        </p:txBody>
      </p:sp>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2"/>
            <a:ext cx="12401550" cy="8267703"/>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4"/>
            <a:ext cx="9429750" cy="6286505"/>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j-lt"/>
          <a:ea typeface="+mj-ea"/>
          <a:cs typeface="+mj-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tif"/><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3.tif"/><Relationship Id="rId1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2.tif"/><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3.tif"/><Relationship Id="rId16"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2.tif"/><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 Id="rId14" Type="http://schemas.openxmlformats.org/officeDocument/2006/relationships/image" Target="../media/image10.png"/><Relationship Id="rId15" Type="http://schemas.openxmlformats.org/officeDocument/2006/relationships/image" Target="../media/image3.tif"/><Relationship Id="rId16"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3.png"/><Relationship Id="rId10" Type="http://schemas.openxmlformats.org/officeDocument/2006/relationships/image" Target="../media/image4.png"/><Relationship Id="rId11" Type="http://schemas.openxmlformats.org/officeDocument/2006/relationships/image" Target="../media/image2.tif"/><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3.tif"/><Relationship Id="rId19"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 Id="rId14"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 Id="rId14"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 Id="rId14"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tif"/><Relationship Id="rId4" Type="http://schemas.openxmlformats.org/officeDocument/2006/relationships/image" Target="../media/image19.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tif"/><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3.tif"/><Relationship Id="rId15" Type="http://schemas.openxmlformats.org/officeDocument/2006/relationships/image" Target="../media/image1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 Id="rId14"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tif"/><Relationship Id="rId5" Type="http://schemas.openxmlformats.org/officeDocument/2006/relationships/image" Target="../media/image10.png"/><Relationship Id="rId6" Type="http://schemas.openxmlformats.org/officeDocument/2006/relationships/image" Target="../media/image3.tif"/><Relationship Id="rId7" Type="http://schemas.openxmlformats.org/officeDocument/2006/relationships/image" Target="../media/image6.png"/><Relationship Id="rId8" Type="http://schemas.openxmlformats.org/officeDocument/2006/relationships/image" Target="../media/image8.tif"/><Relationship Id="rId9" Type="http://schemas.openxmlformats.org/officeDocument/2006/relationships/image" Target="../media/image2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tif"/><Relationship Id="rId4"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tif"/><Relationship Id="rId8" Type="http://schemas.openxmlformats.org/officeDocument/2006/relationships/image" Target="../media/image10.png"/><Relationship Id="rId9" Type="http://schemas.openxmlformats.org/officeDocument/2006/relationships/image" Target="../media/image2.tif"/><Relationship Id="rId10" Type="http://schemas.openxmlformats.org/officeDocument/2006/relationships/image" Target="../media/image3.png"/><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tif"/><Relationship Id="rId5" Type="http://schemas.openxmlformats.org/officeDocument/2006/relationships/image" Target="../media/image10.png"/><Relationship Id="rId6" Type="http://schemas.openxmlformats.org/officeDocument/2006/relationships/image" Target="../media/image3.tif"/><Relationship Id="rId7" Type="http://schemas.openxmlformats.org/officeDocument/2006/relationships/image" Target="../media/image6.png"/><Relationship Id="rId8" Type="http://schemas.openxmlformats.org/officeDocument/2006/relationships/image" Target="../media/image8.tif"/><Relationship Id="rId9" Type="http://schemas.openxmlformats.org/officeDocument/2006/relationships/image" Target="../media/image2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tif"/><Relationship Id="rId4"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tif"/><Relationship Id="rId8" Type="http://schemas.openxmlformats.org/officeDocument/2006/relationships/image" Target="../media/image10.png"/><Relationship Id="rId9" Type="http://schemas.openxmlformats.org/officeDocument/2006/relationships/image" Target="../media/image2.tif"/><Relationship Id="rId10" Type="http://schemas.openxmlformats.org/officeDocument/2006/relationships/image" Target="../media/image3.png"/><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3.tif"/><Relationship Id="rId7" Type="http://schemas.openxmlformats.org/officeDocument/2006/relationships/image" Target="../media/image10.png"/><Relationship Id="rId8" Type="http://schemas.openxmlformats.org/officeDocument/2006/relationships/image" Target="../media/image2.tif"/><Relationship Id="rId9"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 Id="rId14"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tif"/><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3.tif"/><Relationship Id="rId13" Type="http://schemas.openxmlformats.org/officeDocument/2006/relationships/image" Target="../media/image1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t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tif"/><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3.ti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7" name="Picture 1" descr="Picture 1"/>
          <p:cNvPicPr>
            <a:picLocks noChangeAspect="1"/>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56" name="Group"/>
          <p:cNvGrpSpPr/>
          <p:nvPr/>
        </p:nvGrpSpPr>
        <p:grpSpPr>
          <a:xfrm>
            <a:off x="3811234" y="1712760"/>
            <a:ext cx="5456631" cy="5532523"/>
            <a:chOff x="-3" y="-1"/>
            <a:chExt cx="5456630" cy="5532521"/>
          </a:xfrm>
        </p:grpSpPr>
        <p:pic>
          <p:nvPicPr>
            <p:cNvPr id="984" name="Screen Shot 2019-06-18 at 10.29.53 AM.png" descr="Screen Shot 2019-06-18 at 10.29.53 AM.png"/>
            <p:cNvPicPr>
              <a:picLocks noChangeAspect="1"/>
            </p:cNvPicPr>
            <p:nvPr/>
          </p:nvPicPr>
          <p:blipFill>
            <a:blip r:embed="rId3">
              <a:extLst/>
            </a:blip>
            <a:stretch>
              <a:fillRect/>
            </a:stretch>
          </p:blipFill>
          <p:spPr>
            <a:xfrm>
              <a:off x="9145" y="-2"/>
              <a:ext cx="2615717" cy="2642590"/>
            </a:xfrm>
            <a:prstGeom prst="rect">
              <a:avLst/>
            </a:prstGeom>
            <a:ln w="12700" cap="flat">
              <a:noFill/>
              <a:miter lim="400000"/>
            </a:ln>
            <a:effectLst/>
          </p:spPr>
        </p:pic>
        <p:pic>
          <p:nvPicPr>
            <p:cNvPr id="985" name="Screen Shot 2019-06-18 at 10.29.53 AM.png" descr="Screen Shot 2019-06-18 at 10.29.53 AM.png"/>
            <p:cNvPicPr>
              <a:picLocks noChangeAspect="1"/>
            </p:cNvPicPr>
            <p:nvPr/>
          </p:nvPicPr>
          <p:blipFill>
            <a:blip r:embed="rId3">
              <a:extLst/>
            </a:blip>
            <a:stretch>
              <a:fillRect/>
            </a:stretch>
          </p:blipFill>
          <p:spPr>
            <a:xfrm>
              <a:off x="2836334" y="-2"/>
              <a:ext cx="2615716" cy="2642590"/>
            </a:xfrm>
            <a:prstGeom prst="rect">
              <a:avLst/>
            </a:prstGeom>
            <a:ln w="12700" cap="flat">
              <a:noFill/>
              <a:miter lim="400000"/>
            </a:ln>
            <a:effectLst/>
          </p:spPr>
        </p:pic>
        <p:pic>
          <p:nvPicPr>
            <p:cNvPr id="986" name="Screen Shot 2019-06-18 at 10.29.53 AM.png" descr="Screen Shot 2019-06-18 at 10.29.53 AM.png"/>
            <p:cNvPicPr>
              <a:picLocks noChangeAspect="1"/>
            </p:cNvPicPr>
            <p:nvPr/>
          </p:nvPicPr>
          <p:blipFill>
            <a:blip r:embed="rId3">
              <a:extLst/>
            </a:blip>
            <a:stretch>
              <a:fillRect/>
            </a:stretch>
          </p:blipFill>
          <p:spPr>
            <a:xfrm>
              <a:off x="9145" y="2889930"/>
              <a:ext cx="2615717" cy="2642591"/>
            </a:xfrm>
            <a:prstGeom prst="rect">
              <a:avLst/>
            </a:prstGeom>
            <a:ln w="12700" cap="flat">
              <a:noFill/>
              <a:miter lim="400000"/>
            </a:ln>
            <a:effectLst/>
          </p:spPr>
        </p:pic>
        <p:pic>
          <p:nvPicPr>
            <p:cNvPr id="987" name="Screen Shot 2019-06-18 at 10.29.53 AM.png" descr="Screen Shot 2019-06-18 at 10.29.53 AM.png"/>
            <p:cNvPicPr>
              <a:picLocks noChangeAspect="1"/>
            </p:cNvPicPr>
            <p:nvPr/>
          </p:nvPicPr>
          <p:blipFill>
            <a:blip r:embed="rId3">
              <a:extLst/>
            </a:blip>
            <a:stretch>
              <a:fillRect/>
            </a:stretch>
          </p:blipFill>
          <p:spPr>
            <a:xfrm>
              <a:off x="2836334" y="2889930"/>
              <a:ext cx="2615716" cy="2642591"/>
            </a:xfrm>
            <a:prstGeom prst="rect">
              <a:avLst/>
            </a:prstGeom>
            <a:ln w="12700" cap="flat">
              <a:noFill/>
              <a:miter lim="400000"/>
            </a:ln>
            <a:effectLst/>
          </p:spPr>
        </p:pic>
        <p:grpSp>
          <p:nvGrpSpPr>
            <p:cNvPr id="1004" name="Group"/>
            <p:cNvGrpSpPr/>
            <p:nvPr/>
          </p:nvGrpSpPr>
          <p:grpSpPr>
            <a:xfrm>
              <a:off x="-4" y="2689290"/>
              <a:ext cx="2624871" cy="147659"/>
              <a:chOff x="-1" y="-1"/>
              <a:chExt cx="2624869" cy="147658"/>
            </a:xfrm>
          </p:grpSpPr>
          <p:grpSp>
            <p:nvGrpSpPr>
              <p:cNvPr id="995" name="Group"/>
              <p:cNvGrpSpPr/>
              <p:nvPr/>
            </p:nvGrpSpPr>
            <p:grpSpPr>
              <a:xfrm>
                <a:off x="-2" y="6285"/>
                <a:ext cx="1277071" cy="141372"/>
                <a:chOff x="0" y="0"/>
                <a:chExt cx="1277070" cy="141370"/>
              </a:xfrm>
            </p:grpSpPr>
            <p:pic>
              <p:nvPicPr>
                <p:cNvPr id="988" name="Image" descr="Image"/>
                <p:cNvPicPr>
                  <a:picLocks noChangeAspect="1"/>
                </p:cNvPicPr>
                <p:nvPr/>
              </p:nvPicPr>
              <p:blipFill>
                <a:blip r:embed="rId4">
                  <a:extLst/>
                </a:blip>
                <a:stretch>
                  <a:fillRect/>
                </a:stretch>
              </p:blipFill>
              <p:spPr>
                <a:xfrm>
                  <a:off x="-1" y="-1"/>
                  <a:ext cx="167125" cy="134911"/>
                </a:xfrm>
                <a:prstGeom prst="rect">
                  <a:avLst/>
                </a:prstGeom>
                <a:ln w="12700" cap="flat">
                  <a:noFill/>
                  <a:miter lim="400000"/>
                </a:ln>
                <a:effectLst/>
              </p:spPr>
            </p:pic>
            <p:pic>
              <p:nvPicPr>
                <p:cNvPr id="989" name="Image" descr="Image"/>
                <p:cNvPicPr>
                  <a:picLocks noChangeAspect="1"/>
                </p:cNvPicPr>
                <p:nvPr/>
              </p:nvPicPr>
              <p:blipFill>
                <a:blip r:embed="rId4">
                  <a:extLst/>
                </a:blip>
                <a:stretch>
                  <a:fillRect/>
                </a:stretch>
              </p:blipFill>
              <p:spPr>
                <a:xfrm>
                  <a:off x="185299" y="-1"/>
                  <a:ext cx="167125" cy="134911"/>
                </a:xfrm>
                <a:prstGeom prst="rect">
                  <a:avLst/>
                </a:prstGeom>
                <a:ln w="12700" cap="flat">
                  <a:noFill/>
                  <a:miter lim="400000"/>
                </a:ln>
                <a:effectLst/>
              </p:spPr>
            </p:pic>
            <p:pic>
              <p:nvPicPr>
                <p:cNvPr id="990" name="Image" descr="Image"/>
                <p:cNvPicPr>
                  <a:picLocks noChangeAspect="1"/>
                </p:cNvPicPr>
                <p:nvPr/>
              </p:nvPicPr>
              <p:blipFill>
                <a:blip r:embed="rId4">
                  <a:extLst/>
                </a:blip>
                <a:stretch>
                  <a:fillRect/>
                </a:stretch>
              </p:blipFill>
              <p:spPr>
                <a:xfrm>
                  <a:off x="369670" y="-1"/>
                  <a:ext cx="167125" cy="134911"/>
                </a:xfrm>
                <a:prstGeom prst="rect">
                  <a:avLst/>
                </a:prstGeom>
                <a:ln w="12700" cap="flat">
                  <a:noFill/>
                  <a:miter lim="400000"/>
                </a:ln>
                <a:effectLst/>
              </p:spPr>
            </p:pic>
            <p:pic>
              <p:nvPicPr>
                <p:cNvPr id="991" name="Image" descr="Image"/>
                <p:cNvPicPr>
                  <a:picLocks noChangeAspect="1"/>
                </p:cNvPicPr>
                <p:nvPr/>
              </p:nvPicPr>
              <p:blipFill>
                <a:blip r:embed="rId4">
                  <a:extLst/>
                </a:blip>
                <a:stretch>
                  <a:fillRect/>
                </a:stretch>
              </p:blipFill>
              <p:spPr>
                <a:xfrm>
                  <a:off x="554970" y="-1"/>
                  <a:ext cx="167126" cy="134911"/>
                </a:xfrm>
                <a:prstGeom prst="rect">
                  <a:avLst/>
                </a:prstGeom>
                <a:ln w="12700" cap="flat">
                  <a:noFill/>
                  <a:miter lim="400000"/>
                </a:ln>
                <a:effectLst/>
              </p:spPr>
            </p:pic>
            <p:pic>
              <p:nvPicPr>
                <p:cNvPr id="992" name="Image" descr="Image"/>
                <p:cNvPicPr>
                  <a:picLocks noChangeAspect="1"/>
                </p:cNvPicPr>
                <p:nvPr/>
              </p:nvPicPr>
              <p:blipFill>
                <a:blip r:embed="rId4">
                  <a:extLst/>
                </a:blip>
                <a:stretch>
                  <a:fillRect/>
                </a:stretch>
              </p:blipFill>
              <p:spPr>
                <a:xfrm>
                  <a:off x="740272" y="-1"/>
                  <a:ext cx="167126" cy="134911"/>
                </a:xfrm>
                <a:prstGeom prst="rect">
                  <a:avLst/>
                </a:prstGeom>
                <a:ln w="12700" cap="flat">
                  <a:noFill/>
                  <a:miter lim="400000"/>
                </a:ln>
                <a:effectLst/>
              </p:spPr>
            </p:pic>
            <p:pic>
              <p:nvPicPr>
                <p:cNvPr id="993" name="Image" descr="Image"/>
                <p:cNvPicPr>
                  <a:picLocks noChangeAspect="1"/>
                </p:cNvPicPr>
                <p:nvPr/>
              </p:nvPicPr>
              <p:blipFill>
                <a:blip r:embed="rId4">
                  <a:extLst/>
                </a:blip>
                <a:stretch>
                  <a:fillRect/>
                </a:stretch>
              </p:blipFill>
              <p:spPr>
                <a:xfrm>
                  <a:off x="924644" y="-1"/>
                  <a:ext cx="167125" cy="134911"/>
                </a:xfrm>
                <a:prstGeom prst="rect">
                  <a:avLst/>
                </a:prstGeom>
                <a:ln w="12700" cap="flat">
                  <a:noFill/>
                  <a:miter lim="400000"/>
                </a:ln>
                <a:effectLst/>
              </p:spPr>
            </p:pic>
            <p:pic>
              <p:nvPicPr>
                <p:cNvPr id="994" name="Image" descr="Image"/>
                <p:cNvPicPr>
                  <a:picLocks noChangeAspect="1"/>
                </p:cNvPicPr>
                <p:nvPr/>
              </p:nvPicPr>
              <p:blipFill>
                <a:blip r:embed="rId4">
                  <a:extLst/>
                </a:blip>
                <a:stretch>
                  <a:fillRect/>
                </a:stretch>
              </p:blipFill>
              <p:spPr>
                <a:xfrm>
                  <a:off x="1109944" y="6459"/>
                  <a:ext cx="167126" cy="134911"/>
                </a:xfrm>
                <a:prstGeom prst="rect">
                  <a:avLst/>
                </a:prstGeom>
                <a:ln w="12700" cap="flat">
                  <a:noFill/>
                  <a:miter lim="400000"/>
                </a:ln>
                <a:effectLst/>
              </p:spPr>
            </p:pic>
          </p:grpSp>
          <p:grpSp>
            <p:nvGrpSpPr>
              <p:cNvPr id="1003" name="Group"/>
              <p:cNvGrpSpPr/>
              <p:nvPr/>
            </p:nvGrpSpPr>
            <p:grpSpPr>
              <a:xfrm>
                <a:off x="1347795" y="-2"/>
                <a:ext cx="1277073" cy="141372"/>
                <a:chOff x="-1" y="-1"/>
                <a:chExt cx="1277071" cy="141371"/>
              </a:xfrm>
            </p:grpSpPr>
            <p:pic>
              <p:nvPicPr>
                <p:cNvPr id="996" name="Image" descr="Image"/>
                <p:cNvPicPr>
                  <a:picLocks noChangeAspect="1"/>
                </p:cNvPicPr>
                <p:nvPr/>
              </p:nvPicPr>
              <p:blipFill>
                <a:blip r:embed="rId4">
                  <a:extLst/>
                </a:blip>
                <a:stretch>
                  <a:fillRect/>
                </a:stretch>
              </p:blipFill>
              <p:spPr>
                <a:xfrm>
                  <a:off x="-2" y="-2"/>
                  <a:ext cx="167126" cy="134913"/>
                </a:xfrm>
                <a:prstGeom prst="rect">
                  <a:avLst/>
                </a:prstGeom>
                <a:ln w="12700" cap="flat">
                  <a:noFill/>
                  <a:miter lim="400000"/>
                </a:ln>
                <a:effectLst/>
              </p:spPr>
            </p:pic>
            <p:pic>
              <p:nvPicPr>
                <p:cNvPr id="997"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998" name="Image" descr="Image"/>
                <p:cNvPicPr>
                  <a:picLocks noChangeAspect="1"/>
                </p:cNvPicPr>
                <p:nvPr/>
              </p:nvPicPr>
              <p:blipFill>
                <a:blip r:embed="rId4">
                  <a:extLst/>
                </a:blip>
                <a:stretch>
                  <a:fillRect/>
                </a:stretch>
              </p:blipFill>
              <p:spPr>
                <a:xfrm>
                  <a:off x="369670" y="-2"/>
                  <a:ext cx="167127" cy="134913"/>
                </a:xfrm>
                <a:prstGeom prst="rect">
                  <a:avLst/>
                </a:prstGeom>
                <a:ln w="12700" cap="flat">
                  <a:noFill/>
                  <a:miter lim="400000"/>
                </a:ln>
                <a:effectLst/>
              </p:spPr>
            </p:pic>
            <p:pic>
              <p:nvPicPr>
                <p:cNvPr id="999" name="Image" descr="Image"/>
                <p:cNvPicPr>
                  <a:picLocks noChangeAspect="1"/>
                </p:cNvPicPr>
                <p:nvPr/>
              </p:nvPicPr>
              <p:blipFill>
                <a:blip r:embed="rId4">
                  <a:extLst/>
                </a:blip>
                <a:stretch>
                  <a:fillRect/>
                </a:stretch>
              </p:blipFill>
              <p:spPr>
                <a:xfrm>
                  <a:off x="554972" y="-2"/>
                  <a:ext cx="167125" cy="134913"/>
                </a:xfrm>
                <a:prstGeom prst="rect">
                  <a:avLst/>
                </a:prstGeom>
                <a:ln w="12700" cap="flat">
                  <a:noFill/>
                  <a:miter lim="400000"/>
                </a:ln>
                <a:effectLst/>
              </p:spPr>
            </p:pic>
            <p:pic>
              <p:nvPicPr>
                <p:cNvPr id="1000" name="Image" descr="Image"/>
                <p:cNvPicPr>
                  <a:picLocks noChangeAspect="1"/>
                </p:cNvPicPr>
                <p:nvPr/>
              </p:nvPicPr>
              <p:blipFill>
                <a:blip r:embed="rId4">
                  <a:extLst/>
                </a:blip>
                <a:stretch>
                  <a:fillRect/>
                </a:stretch>
              </p:blipFill>
              <p:spPr>
                <a:xfrm>
                  <a:off x="740272" y="-2"/>
                  <a:ext cx="167127" cy="134913"/>
                </a:xfrm>
                <a:prstGeom prst="rect">
                  <a:avLst/>
                </a:prstGeom>
                <a:ln w="12700" cap="flat">
                  <a:noFill/>
                  <a:miter lim="400000"/>
                </a:ln>
                <a:effectLst/>
              </p:spPr>
            </p:pic>
            <p:pic>
              <p:nvPicPr>
                <p:cNvPr id="1001" name="Image" descr="Image"/>
                <p:cNvPicPr>
                  <a:picLocks noChangeAspect="1"/>
                </p:cNvPicPr>
                <p:nvPr/>
              </p:nvPicPr>
              <p:blipFill>
                <a:blip r:embed="rId4">
                  <a:extLst/>
                </a:blip>
                <a:stretch>
                  <a:fillRect/>
                </a:stretch>
              </p:blipFill>
              <p:spPr>
                <a:xfrm>
                  <a:off x="924645" y="-2"/>
                  <a:ext cx="167126" cy="134913"/>
                </a:xfrm>
                <a:prstGeom prst="rect">
                  <a:avLst/>
                </a:prstGeom>
                <a:ln w="12700" cap="flat">
                  <a:noFill/>
                  <a:miter lim="400000"/>
                </a:ln>
                <a:effectLst/>
              </p:spPr>
            </p:pic>
            <p:pic>
              <p:nvPicPr>
                <p:cNvPr id="1002" name="Image" descr="Image"/>
                <p:cNvPicPr>
                  <a:picLocks noChangeAspect="1"/>
                </p:cNvPicPr>
                <p:nvPr/>
              </p:nvPicPr>
              <p:blipFill>
                <a:blip r:embed="rId4">
                  <a:extLst/>
                </a:blip>
                <a:stretch>
                  <a:fillRect/>
                </a:stretch>
              </p:blipFill>
              <p:spPr>
                <a:xfrm>
                  <a:off x="1109946" y="6460"/>
                  <a:ext cx="167125" cy="134911"/>
                </a:xfrm>
                <a:prstGeom prst="rect">
                  <a:avLst/>
                </a:prstGeom>
                <a:ln w="12700" cap="flat">
                  <a:noFill/>
                  <a:miter lim="400000"/>
                </a:ln>
                <a:effectLst/>
              </p:spPr>
            </p:pic>
          </p:grpSp>
        </p:grpSp>
        <p:grpSp>
          <p:nvGrpSpPr>
            <p:cNvPr id="1021" name="Group"/>
            <p:cNvGrpSpPr/>
            <p:nvPr/>
          </p:nvGrpSpPr>
          <p:grpSpPr>
            <a:xfrm>
              <a:off x="2619526" y="2960586"/>
              <a:ext cx="173852" cy="2501284"/>
              <a:chOff x="-2" y="-1"/>
              <a:chExt cx="173851" cy="2501282"/>
            </a:xfrm>
          </p:grpSpPr>
          <p:grpSp>
            <p:nvGrpSpPr>
              <p:cNvPr id="1012" name="Group"/>
              <p:cNvGrpSpPr/>
              <p:nvPr/>
            </p:nvGrpSpPr>
            <p:grpSpPr>
              <a:xfrm>
                <a:off x="-3" y="1311098"/>
                <a:ext cx="173853" cy="1190184"/>
                <a:chOff x="-1" y="0"/>
                <a:chExt cx="173851" cy="1190183"/>
              </a:xfrm>
            </p:grpSpPr>
            <p:pic>
              <p:nvPicPr>
                <p:cNvPr id="1005"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006"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007" name="Image" descr="Image"/>
                <p:cNvPicPr>
                  <a:picLocks noChangeAspect="1"/>
                </p:cNvPicPr>
                <p:nvPr/>
              </p:nvPicPr>
              <p:blipFill>
                <a:blip r:embed="rId4">
                  <a:extLst/>
                </a:blip>
                <a:stretch>
                  <a:fillRect/>
                </a:stretch>
              </p:blipFill>
              <p:spPr>
                <a:xfrm>
                  <a:off x="-2" y="349950"/>
                  <a:ext cx="173853" cy="140326"/>
                </a:xfrm>
                <a:prstGeom prst="rect">
                  <a:avLst/>
                </a:prstGeom>
                <a:ln w="12700" cap="flat">
                  <a:noFill/>
                  <a:miter lim="400000"/>
                </a:ln>
                <a:effectLst/>
              </p:spPr>
            </p:pic>
            <p:pic>
              <p:nvPicPr>
                <p:cNvPr id="1008"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009"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010" name="Image" descr="Image"/>
                <p:cNvPicPr>
                  <a:picLocks noChangeAspect="1"/>
                </p:cNvPicPr>
                <p:nvPr/>
              </p:nvPicPr>
              <p:blipFill>
                <a:blip r:embed="rId4">
                  <a:extLst/>
                </a:blip>
                <a:stretch>
                  <a:fillRect/>
                </a:stretch>
              </p:blipFill>
              <p:spPr>
                <a:xfrm>
                  <a:off x="-2" y="874882"/>
                  <a:ext cx="173853" cy="140325"/>
                </a:xfrm>
                <a:prstGeom prst="rect">
                  <a:avLst/>
                </a:prstGeom>
                <a:ln w="12700" cap="flat">
                  <a:noFill/>
                  <a:miter lim="400000"/>
                </a:ln>
                <a:effectLst/>
              </p:spPr>
            </p:pic>
            <p:pic>
              <p:nvPicPr>
                <p:cNvPr id="1011" name="Image" descr="Image"/>
                <p:cNvPicPr>
                  <a:picLocks noChangeAspect="1"/>
                </p:cNvPicPr>
                <p:nvPr/>
              </p:nvPicPr>
              <p:blipFill>
                <a:blip r:embed="rId4">
                  <a:extLst/>
                </a:blip>
                <a:stretch>
                  <a:fillRect/>
                </a:stretch>
              </p:blipFill>
              <p:spPr>
                <a:xfrm>
                  <a:off x="-2" y="1049859"/>
                  <a:ext cx="173853" cy="140324"/>
                </a:xfrm>
                <a:prstGeom prst="rect">
                  <a:avLst/>
                </a:prstGeom>
                <a:ln w="12700" cap="flat">
                  <a:noFill/>
                  <a:miter lim="400000"/>
                </a:ln>
                <a:effectLst/>
              </p:spPr>
            </p:pic>
          </p:grpSp>
          <p:grpSp>
            <p:nvGrpSpPr>
              <p:cNvPr id="1020" name="Group"/>
              <p:cNvGrpSpPr/>
              <p:nvPr/>
            </p:nvGrpSpPr>
            <p:grpSpPr>
              <a:xfrm>
                <a:off x="-3" y="-2"/>
                <a:ext cx="173853" cy="1190184"/>
                <a:chOff x="-1" y="0"/>
                <a:chExt cx="173851" cy="1190182"/>
              </a:xfrm>
            </p:grpSpPr>
            <p:pic>
              <p:nvPicPr>
                <p:cNvPr id="1013" name="Image" descr="Image"/>
                <p:cNvPicPr>
                  <a:picLocks noChangeAspect="1"/>
                </p:cNvPicPr>
                <p:nvPr/>
              </p:nvPicPr>
              <p:blipFill>
                <a:blip r:embed="rId4">
                  <a:extLst/>
                </a:blip>
                <a:stretch>
                  <a:fillRect/>
                </a:stretch>
              </p:blipFill>
              <p:spPr>
                <a:xfrm>
                  <a:off x="-2" y="0"/>
                  <a:ext cx="173853" cy="140323"/>
                </a:xfrm>
                <a:prstGeom prst="rect">
                  <a:avLst/>
                </a:prstGeom>
                <a:ln w="12700" cap="flat">
                  <a:noFill/>
                  <a:miter lim="400000"/>
                </a:ln>
                <a:effectLst/>
              </p:spPr>
            </p:pic>
            <p:pic>
              <p:nvPicPr>
                <p:cNvPr id="1014"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015" name="Image" descr="Image"/>
                <p:cNvPicPr>
                  <a:picLocks noChangeAspect="1"/>
                </p:cNvPicPr>
                <p:nvPr/>
              </p:nvPicPr>
              <p:blipFill>
                <a:blip r:embed="rId4">
                  <a:extLst/>
                </a:blip>
                <a:stretch>
                  <a:fillRect/>
                </a:stretch>
              </p:blipFill>
              <p:spPr>
                <a:xfrm>
                  <a:off x="-2" y="349950"/>
                  <a:ext cx="173853" cy="140327"/>
                </a:xfrm>
                <a:prstGeom prst="rect">
                  <a:avLst/>
                </a:prstGeom>
                <a:ln w="12700" cap="flat">
                  <a:noFill/>
                  <a:miter lim="400000"/>
                </a:ln>
                <a:effectLst/>
              </p:spPr>
            </p:pic>
            <p:pic>
              <p:nvPicPr>
                <p:cNvPr id="1016"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017"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018" name="Image" descr="Image"/>
                <p:cNvPicPr>
                  <a:picLocks noChangeAspect="1"/>
                </p:cNvPicPr>
                <p:nvPr/>
              </p:nvPicPr>
              <p:blipFill>
                <a:blip r:embed="rId4">
                  <a:extLst/>
                </a:blip>
                <a:stretch>
                  <a:fillRect/>
                </a:stretch>
              </p:blipFill>
              <p:spPr>
                <a:xfrm>
                  <a:off x="-2" y="874882"/>
                  <a:ext cx="173853" cy="140325"/>
                </a:xfrm>
                <a:prstGeom prst="rect">
                  <a:avLst/>
                </a:prstGeom>
                <a:ln w="12700" cap="flat">
                  <a:noFill/>
                  <a:miter lim="400000"/>
                </a:ln>
                <a:effectLst/>
              </p:spPr>
            </p:pic>
            <p:pic>
              <p:nvPicPr>
                <p:cNvPr id="1019" name="Image" descr="Image"/>
                <p:cNvPicPr>
                  <a:picLocks noChangeAspect="1"/>
                </p:cNvPicPr>
                <p:nvPr/>
              </p:nvPicPr>
              <p:blipFill>
                <a:blip r:embed="rId4">
                  <a:extLst/>
                </a:blip>
                <a:stretch>
                  <a:fillRect/>
                </a:stretch>
              </p:blipFill>
              <p:spPr>
                <a:xfrm>
                  <a:off x="-2" y="1049859"/>
                  <a:ext cx="173853" cy="140324"/>
                </a:xfrm>
                <a:prstGeom prst="rect">
                  <a:avLst/>
                </a:prstGeom>
                <a:ln w="12700" cap="flat">
                  <a:noFill/>
                  <a:miter lim="400000"/>
                </a:ln>
                <a:effectLst/>
              </p:spPr>
            </p:pic>
          </p:grpSp>
        </p:grpSp>
        <p:grpSp>
          <p:nvGrpSpPr>
            <p:cNvPr id="1038" name="Group"/>
            <p:cNvGrpSpPr/>
            <p:nvPr/>
          </p:nvGrpSpPr>
          <p:grpSpPr>
            <a:xfrm>
              <a:off x="2628484" y="58082"/>
              <a:ext cx="173852" cy="2501285"/>
              <a:chOff x="-2" y="-2"/>
              <a:chExt cx="173851" cy="2501283"/>
            </a:xfrm>
          </p:grpSpPr>
          <p:grpSp>
            <p:nvGrpSpPr>
              <p:cNvPr id="1029" name="Group"/>
              <p:cNvGrpSpPr/>
              <p:nvPr/>
            </p:nvGrpSpPr>
            <p:grpSpPr>
              <a:xfrm>
                <a:off x="-3" y="1311099"/>
                <a:ext cx="173853" cy="1190183"/>
                <a:chOff x="-1" y="0"/>
                <a:chExt cx="173851" cy="1190182"/>
              </a:xfrm>
            </p:grpSpPr>
            <p:pic>
              <p:nvPicPr>
                <p:cNvPr id="1022" name="Image" descr="Image"/>
                <p:cNvPicPr>
                  <a:picLocks noChangeAspect="1"/>
                </p:cNvPicPr>
                <p:nvPr/>
              </p:nvPicPr>
              <p:blipFill>
                <a:blip r:embed="rId4">
                  <a:extLst/>
                </a:blip>
                <a:stretch>
                  <a:fillRect/>
                </a:stretch>
              </p:blipFill>
              <p:spPr>
                <a:xfrm>
                  <a:off x="-2" y="0"/>
                  <a:ext cx="173853" cy="140323"/>
                </a:xfrm>
                <a:prstGeom prst="rect">
                  <a:avLst/>
                </a:prstGeom>
                <a:ln w="12700" cap="flat">
                  <a:noFill/>
                  <a:miter lim="400000"/>
                </a:ln>
                <a:effectLst/>
              </p:spPr>
            </p:pic>
            <p:pic>
              <p:nvPicPr>
                <p:cNvPr id="1023"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024" name="Image" descr="Image"/>
                <p:cNvPicPr>
                  <a:picLocks noChangeAspect="1"/>
                </p:cNvPicPr>
                <p:nvPr/>
              </p:nvPicPr>
              <p:blipFill>
                <a:blip r:embed="rId4">
                  <a:extLst/>
                </a:blip>
                <a:stretch>
                  <a:fillRect/>
                </a:stretch>
              </p:blipFill>
              <p:spPr>
                <a:xfrm>
                  <a:off x="-2" y="349950"/>
                  <a:ext cx="173853" cy="140326"/>
                </a:xfrm>
                <a:prstGeom prst="rect">
                  <a:avLst/>
                </a:prstGeom>
                <a:ln w="12700" cap="flat">
                  <a:noFill/>
                  <a:miter lim="400000"/>
                </a:ln>
                <a:effectLst/>
              </p:spPr>
            </p:pic>
            <p:pic>
              <p:nvPicPr>
                <p:cNvPr id="1025"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026"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027" name="Image" descr="Image"/>
                <p:cNvPicPr>
                  <a:picLocks noChangeAspect="1"/>
                </p:cNvPicPr>
                <p:nvPr/>
              </p:nvPicPr>
              <p:blipFill>
                <a:blip r:embed="rId4">
                  <a:extLst/>
                </a:blip>
                <a:stretch>
                  <a:fillRect/>
                </a:stretch>
              </p:blipFill>
              <p:spPr>
                <a:xfrm>
                  <a:off x="-2" y="874882"/>
                  <a:ext cx="173853" cy="140324"/>
                </a:xfrm>
                <a:prstGeom prst="rect">
                  <a:avLst/>
                </a:prstGeom>
                <a:ln w="12700" cap="flat">
                  <a:noFill/>
                  <a:miter lim="400000"/>
                </a:ln>
                <a:effectLst/>
              </p:spPr>
            </p:pic>
            <p:pic>
              <p:nvPicPr>
                <p:cNvPr id="1028" name="Image" descr="Image"/>
                <p:cNvPicPr>
                  <a:picLocks noChangeAspect="1"/>
                </p:cNvPicPr>
                <p:nvPr/>
              </p:nvPicPr>
              <p:blipFill>
                <a:blip r:embed="rId4">
                  <a:extLst/>
                </a:blip>
                <a:stretch>
                  <a:fillRect/>
                </a:stretch>
              </p:blipFill>
              <p:spPr>
                <a:xfrm>
                  <a:off x="-2" y="1049858"/>
                  <a:ext cx="173853" cy="140325"/>
                </a:xfrm>
                <a:prstGeom prst="rect">
                  <a:avLst/>
                </a:prstGeom>
                <a:ln w="12700" cap="flat">
                  <a:noFill/>
                  <a:miter lim="400000"/>
                </a:ln>
                <a:effectLst/>
              </p:spPr>
            </p:pic>
          </p:grpSp>
          <p:grpSp>
            <p:nvGrpSpPr>
              <p:cNvPr id="1037" name="Group"/>
              <p:cNvGrpSpPr/>
              <p:nvPr/>
            </p:nvGrpSpPr>
            <p:grpSpPr>
              <a:xfrm>
                <a:off x="-3" y="-3"/>
                <a:ext cx="173853" cy="1190184"/>
                <a:chOff x="-1" y="0"/>
                <a:chExt cx="173851" cy="1190182"/>
              </a:xfrm>
            </p:grpSpPr>
            <p:pic>
              <p:nvPicPr>
                <p:cNvPr id="1030"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031"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032" name="Image" descr="Image"/>
                <p:cNvPicPr>
                  <a:picLocks noChangeAspect="1"/>
                </p:cNvPicPr>
                <p:nvPr/>
              </p:nvPicPr>
              <p:blipFill>
                <a:blip r:embed="rId4">
                  <a:extLst/>
                </a:blip>
                <a:stretch>
                  <a:fillRect/>
                </a:stretch>
              </p:blipFill>
              <p:spPr>
                <a:xfrm>
                  <a:off x="-2" y="349950"/>
                  <a:ext cx="173853" cy="140326"/>
                </a:xfrm>
                <a:prstGeom prst="rect">
                  <a:avLst/>
                </a:prstGeom>
                <a:ln w="12700" cap="flat">
                  <a:noFill/>
                  <a:miter lim="400000"/>
                </a:ln>
                <a:effectLst/>
              </p:spPr>
            </p:pic>
            <p:pic>
              <p:nvPicPr>
                <p:cNvPr id="1033" name="Image" descr="Image"/>
                <p:cNvPicPr>
                  <a:picLocks noChangeAspect="1"/>
                </p:cNvPicPr>
                <p:nvPr/>
              </p:nvPicPr>
              <p:blipFill>
                <a:blip r:embed="rId4">
                  <a:extLst/>
                </a:blip>
                <a:stretch>
                  <a:fillRect/>
                </a:stretch>
              </p:blipFill>
              <p:spPr>
                <a:xfrm>
                  <a:off x="-2" y="524928"/>
                  <a:ext cx="173853" cy="140325"/>
                </a:xfrm>
                <a:prstGeom prst="rect">
                  <a:avLst/>
                </a:prstGeom>
                <a:ln w="12700" cap="flat">
                  <a:noFill/>
                  <a:miter lim="400000"/>
                </a:ln>
                <a:effectLst/>
              </p:spPr>
            </p:pic>
            <p:pic>
              <p:nvPicPr>
                <p:cNvPr id="1034"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035" name="Image" descr="Image"/>
                <p:cNvPicPr>
                  <a:picLocks noChangeAspect="1"/>
                </p:cNvPicPr>
                <p:nvPr/>
              </p:nvPicPr>
              <p:blipFill>
                <a:blip r:embed="rId4">
                  <a:extLst/>
                </a:blip>
                <a:stretch>
                  <a:fillRect/>
                </a:stretch>
              </p:blipFill>
              <p:spPr>
                <a:xfrm>
                  <a:off x="-2" y="874882"/>
                  <a:ext cx="173853" cy="140324"/>
                </a:xfrm>
                <a:prstGeom prst="rect">
                  <a:avLst/>
                </a:prstGeom>
                <a:ln w="12700" cap="flat">
                  <a:noFill/>
                  <a:miter lim="400000"/>
                </a:ln>
                <a:effectLst/>
              </p:spPr>
            </p:pic>
            <p:pic>
              <p:nvPicPr>
                <p:cNvPr id="1036" name="Image" descr="Image"/>
                <p:cNvPicPr>
                  <a:picLocks noChangeAspect="1"/>
                </p:cNvPicPr>
                <p:nvPr/>
              </p:nvPicPr>
              <p:blipFill>
                <a:blip r:embed="rId4">
                  <a:extLst/>
                </a:blip>
                <a:stretch>
                  <a:fillRect/>
                </a:stretch>
              </p:blipFill>
              <p:spPr>
                <a:xfrm>
                  <a:off x="-2" y="1049858"/>
                  <a:ext cx="173853" cy="140324"/>
                </a:xfrm>
                <a:prstGeom prst="rect">
                  <a:avLst/>
                </a:prstGeom>
                <a:ln w="12700" cap="flat">
                  <a:noFill/>
                  <a:miter lim="400000"/>
                </a:ln>
                <a:effectLst/>
              </p:spPr>
            </p:pic>
          </p:grpSp>
        </p:grpSp>
        <p:grpSp>
          <p:nvGrpSpPr>
            <p:cNvPr id="1055" name="Group"/>
            <p:cNvGrpSpPr/>
            <p:nvPr/>
          </p:nvGrpSpPr>
          <p:grpSpPr>
            <a:xfrm>
              <a:off x="2831756" y="2689290"/>
              <a:ext cx="2624872" cy="147659"/>
              <a:chOff x="-2" y="-1"/>
              <a:chExt cx="2624870" cy="147658"/>
            </a:xfrm>
          </p:grpSpPr>
          <p:grpSp>
            <p:nvGrpSpPr>
              <p:cNvPr id="1046" name="Group"/>
              <p:cNvGrpSpPr/>
              <p:nvPr/>
            </p:nvGrpSpPr>
            <p:grpSpPr>
              <a:xfrm>
                <a:off x="-3" y="6285"/>
                <a:ext cx="1277074" cy="141372"/>
                <a:chOff x="-1" y="0"/>
                <a:chExt cx="1277072" cy="141370"/>
              </a:xfrm>
            </p:grpSpPr>
            <p:pic>
              <p:nvPicPr>
                <p:cNvPr id="1039" name="Image" descr="Image"/>
                <p:cNvPicPr>
                  <a:picLocks noChangeAspect="1"/>
                </p:cNvPicPr>
                <p:nvPr/>
              </p:nvPicPr>
              <p:blipFill>
                <a:blip r:embed="rId4">
                  <a:extLst/>
                </a:blip>
                <a:stretch>
                  <a:fillRect/>
                </a:stretch>
              </p:blipFill>
              <p:spPr>
                <a:xfrm>
                  <a:off x="-2" y="-1"/>
                  <a:ext cx="167127" cy="134911"/>
                </a:xfrm>
                <a:prstGeom prst="rect">
                  <a:avLst/>
                </a:prstGeom>
                <a:ln w="12700" cap="flat">
                  <a:noFill/>
                  <a:miter lim="400000"/>
                </a:ln>
                <a:effectLst/>
              </p:spPr>
            </p:pic>
            <p:pic>
              <p:nvPicPr>
                <p:cNvPr id="1040" name="Image" descr="Image"/>
                <p:cNvPicPr>
                  <a:picLocks noChangeAspect="1"/>
                </p:cNvPicPr>
                <p:nvPr/>
              </p:nvPicPr>
              <p:blipFill>
                <a:blip r:embed="rId4">
                  <a:extLst/>
                </a:blip>
                <a:stretch>
                  <a:fillRect/>
                </a:stretch>
              </p:blipFill>
              <p:spPr>
                <a:xfrm>
                  <a:off x="185300" y="-1"/>
                  <a:ext cx="167125" cy="134911"/>
                </a:xfrm>
                <a:prstGeom prst="rect">
                  <a:avLst/>
                </a:prstGeom>
                <a:ln w="12700" cap="flat">
                  <a:noFill/>
                  <a:miter lim="400000"/>
                </a:ln>
                <a:effectLst/>
              </p:spPr>
            </p:pic>
            <p:pic>
              <p:nvPicPr>
                <p:cNvPr id="1041" name="Image" descr="Image"/>
                <p:cNvPicPr>
                  <a:picLocks noChangeAspect="1"/>
                </p:cNvPicPr>
                <p:nvPr/>
              </p:nvPicPr>
              <p:blipFill>
                <a:blip r:embed="rId4">
                  <a:extLst/>
                </a:blip>
                <a:stretch>
                  <a:fillRect/>
                </a:stretch>
              </p:blipFill>
              <p:spPr>
                <a:xfrm>
                  <a:off x="369671" y="-1"/>
                  <a:ext cx="167126" cy="134911"/>
                </a:xfrm>
                <a:prstGeom prst="rect">
                  <a:avLst/>
                </a:prstGeom>
                <a:ln w="12700" cap="flat">
                  <a:noFill/>
                  <a:miter lim="400000"/>
                </a:ln>
                <a:effectLst/>
              </p:spPr>
            </p:pic>
            <p:pic>
              <p:nvPicPr>
                <p:cNvPr id="1042" name="Image" descr="Image"/>
                <p:cNvPicPr>
                  <a:picLocks noChangeAspect="1"/>
                </p:cNvPicPr>
                <p:nvPr/>
              </p:nvPicPr>
              <p:blipFill>
                <a:blip r:embed="rId4">
                  <a:extLst/>
                </a:blip>
                <a:stretch>
                  <a:fillRect/>
                </a:stretch>
              </p:blipFill>
              <p:spPr>
                <a:xfrm>
                  <a:off x="554972" y="-1"/>
                  <a:ext cx="167126" cy="134911"/>
                </a:xfrm>
                <a:prstGeom prst="rect">
                  <a:avLst/>
                </a:prstGeom>
                <a:ln w="12700" cap="flat">
                  <a:noFill/>
                  <a:miter lim="400000"/>
                </a:ln>
                <a:effectLst/>
              </p:spPr>
            </p:pic>
            <p:pic>
              <p:nvPicPr>
                <p:cNvPr id="1043" name="Image" descr="Image"/>
                <p:cNvPicPr>
                  <a:picLocks noChangeAspect="1"/>
                </p:cNvPicPr>
                <p:nvPr/>
              </p:nvPicPr>
              <p:blipFill>
                <a:blip r:embed="rId4">
                  <a:extLst/>
                </a:blip>
                <a:stretch>
                  <a:fillRect/>
                </a:stretch>
              </p:blipFill>
              <p:spPr>
                <a:xfrm>
                  <a:off x="740273" y="-1"/>
                  <a:ext cx="167126" cy="134911"/>
                </a:xfrm>
                <a:prstGeom prst="rect">
                  <a:avLst/>
                </a:prstGeom>
                <a:ln w="12700" cap="flat">
                  <a:noFill/>
                  <a:miter lim="400000"/>
                </a:ln>
                <a:effectLst/>
              </p:spPr>
            </p:pic>
            <p:pic>
              <p:nvPicPr>
                <p:cNvPr id="1044" name="Image" descr="Image"/>
                <p:cNvPicPr>
                  <a:picLocks noChangeAspect="1"/>
                </p:cNvPicPr>
                <p:nvPr/>
              </p:nvPicPr>
              <p:blipFill>
                <a:blip r:embed="rId4">
                  <a:extLst/>
                </a:blip>
                <a:stretch>
                  <a:fillRect/>
                </a:stretch>
              </p:blipFill>
              <p:spPr>
                <a:xfrm>
                  <a:off x="924645" y="-1"/>
                  <a:ext cx="167126" cy="134911"/>
                </a:xfrm>
                <a:prstGeom prst="rect">
                  <a:avLst/>
                </a:prstGeom>
                <a:ln w="12700" cap="flat">
                  <a:noFill/>
                  <a:miter lim="400000"/>
                </a:ln>
                <a:effectLst/>
              </p:spPr>
            </p:pic>
            <p:pic>
              <p:nvPicPr>
                <p:cNvPr id="1045" name="Image" descr="Image"/>
                <p:cNvPicPr>
                  <a:picLocks noChangeAspect="1"/>
                </p:cNvPicPr>
                <p:nvPr/>
              </p:nvPicPr>
              <p:blipFill>
                <a:blip r:embed="rId4">
                  <a:extLst/>
                </a:blip>
                <a:stretch>
                  <a:fillRect/>
                </a:stretch>
              </p:blipFill>
              <p:spPr>
                <a:xfrm>
                  <a:off x="1109946" y="6459"/>
                  <a:ext cx="167126" cy="134911"/>
                </a:xfrm>
                <a:prstGeom prst="rect">
                  <a:avLst/>
                </a:prstGeom>
                <a:ln w="12700" cap="flat">
                  <a:noFill/>
                  <a:miter lim="400000"/>
                </a:ln>
                <a:effectLst/>
              </p:spPr>
            </p:pic>
          </p:grpSp>
          <p:grpSp>
            <p:nvGrpSpPr>
              <p:cNvPr id="1054" name="Group"/>
              <p:cNvGrpSpPr/>
              <p:nvPr/>
            </p:nvGrpSpPr>
            <p:grpSpPr>
              <a:xfrm>
                <a:off x="1347797" y="-2"/>
                <a:ext cx="1277072" cy="141372"/>
                <a:chOff x="0" y="-1"/>
                <a:chExt cx="1277070" cy="141371"/>
              </a:xfrm>
            </p:grpSpPr>
            <p:pic>
              <p:nvPicPr>
                <p:cNvPr id="1047" name="Image" descr="Image"/>
                <p:cNvPicPr>
                  <a:picLocks noChangeAspect="1"/>
                </p:cNvPicPr>
                <p:nvPr/>
              </p:nvPicPr>
              <p:blipFill>
                <a:blip r:embed="rId4">
                  <a:extLst/>
                </a:blip>
                <a:stretch>
                  <a:fillRect/>
                </a:stretch>
              </p:blipFill>
              <p:spPr>
                <a:xfrm>
                  <a:off x="0" y="-2"/>
                  <a:ext cx="167124" cy="134913"/>
                </a:xfrm>
                <a:prstGeom prst="rect">
                  <a:avLst/>
                </a:prstGeom>
                <a:ln w="12700" cap="flat">
                  <a:noFill/>
                  <a:miter lim="400000"/>
                </a:ln>
                <a:effectLst/>
              </p:spPr>
            </p:pic>
            <p:pic>
              <p:nvPicPr>
                <p:cNvPr id="1048"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049" name="Image" descr="Image"/>
                <p:cNvPicPr>
                  <a:picLocks noChangeAspect="1"/>
                </p:cNvPicPr>
                <p:nvPr/>
              </p:nvPicPr>
              <p:blipFill>
                <a:blip r:embed="rId4">
                  <a:extLst/>
                </a:blip>
                <a:stretch>
                  <a:fillRect/>
                </a:stretch>
              </p:blipFill>
              <p:spPr>
                <a:xfrm>
                  <a:off x="369670" y="-2"/>
                  <a:ext cx="167127" cy="134913"/>
                </a:xfrm>
                <a:prstGeom prst="rect">
                  <a:avLst/>
                </a:prstGeom>
                <a:ln w="12700" cap="flat">
                  <a:noFill/>
                  <a:miter lim="400000"/>
                </a:ln>
                <a:effectLst/>
              </p:spPr>
            </p:pic>
            <p:pic>
              <p:nvPicPr>
                <p:cNvPr id="1050" name="Image" descr="Image"/>
                <p:cNvPicPr>
                  <a:picLocks noChangeAspect="1"/>
                </p:cNvPicPr>
                <p:nvPr/>
              </p:nvPicPr>
              <p:blipFill>
                <a:blip r:embed="rId4">
                  <a:extLst/>
                </a:blip>
                <a:stretch>
                  <a:fillRect/>
                </a:stretch>
              </p:blipFill>
              <p:spPr>
                <a:xfrm>
                  <a:off x="554972" y="-2"/>
                  <a:ext cx="167124" cy="134913"/>
                </a:xfrm>
                <a:prstGeom prst="rect">
                  <a:avLst/>
                </a:prstGeom>
                <a:ln w="12700" cap="flat">
                  <a:noFill/>
                  <a:miter lim="400000"/>
                </a:ln>
                <a:effectLst/>
              </p:spPr>
            </p:pic>
            <p:pic>
              <p:nvPicPr>
                <p:cNvPr id="1051" name="Image" descr="Image"/>
                <p:cNvPicPr>
                  <a:picLocks noChangeAspect="1"/>
                </p:cNvPicPr>
                <p:nvPr/>
              </p:nvPicPr>
              <p:blipFill>
                <a:blip r:embed="rId4">
                  <a:extLst/>
                </a:blip>
                <a:stretch>
                  <a:fillRect/>
                </a:stretch>
              </p:blipFill>
              <p:spPr>
                <a:xfrm>
                  <a:off x="740272" y="-2"/>
                  <a:ext cx="167128" cy="134913"/>
                </a:xfrm>
                <a:prstGeom prst="rect">
                  <a:avLst/>
                </a:prstGeom>
                <a:ln w="12700" cap="flat">
                  <a:noFill/>
                  <a:miter lim="400000"/>
                </a:ln>
                <a:effectLst/>
              </p:spPr>
            </p:pic>
            <p:pic>
              <p:nvPicPr>
                <p:cNvPr id="1052" name="Image" descr="Image"/>
                <p:cNvPicPr>
                  <a:picLocks noChangeAspect="1"/>
                </p:cNvPicPr>
                <p:nvPr/>
              </p:nvPicPr>
              <p:blipFill>
                <a:blip r:embed="rId4">
                  <a:extLst/>
                </a:blip>
                <a:stretch>
                  <a:fillRect/>
                </a:stretch>
              </p:blipFill>
              <p:spPr>
                <a:xfrm>
                  <a:off x="924646" y="-2"/>
                  <a:ext cx="167125" cy="134913"/>
                </a:xfrm>
                <a:prstGeom prst="rect">
                  <a:avLst/>
                </a:prstGeom>
                <a:ln w="12700" cap="flat">
                  <a:noFill/>
                  <a:miter lim="400000"/>
                </a:ln>
                <a:effectLst/>
              </p:spPr>
            </p:pic>
            <p:pic>
              <p:nvPicPr>
                <p:cNvPr id="1053" name="Image" descr="Image"/>
                <p:cNvPicPr>
                  <a:picLocks noChangeAspect="1"/>
                </p:cNvPicPr>
                <p:nvPr/>
              </p:nvPicPr>
              <p:blipFill>
                <a:blip r:embed="rId4">
                  <a:extLst/>
                </a:blip>
                <a:stretch>
                  <a:fillRect/>
                </a:stretch>
              </p:blipFill>
              <p:spPr>
                <a:xfrm>
                  <a:off x="1109946" y="6460"/>
                  <a:ext cx="167125" cy="134911"/>
                </a:xfrm>
                <a:prstGeom prst="rect">
                  <a:avLst/>
                </a:prstGeom>
                <a:ln w="12700" cap="flat">
                  <a:noFill/>
                  <a:miter lim="400000"/>
                </a:ln>
                <a:effectLst/>
              </p:spPr>
            </p:pic>
          </p:grpSp>
        </p:grpSp>
      </p:grpSp>
      <p:grpSp>
        <p:nvGrpSpPr>
          <p:cNvPr id="1087" name="Group"/>
          <p:cNvGrpSpPr/>
          <p:nvPr/>
        </p:nvGrpSpPr>
        <p:grpSpPr>
          <a:xfrm>
            <a:off x="50723" y="38098"/>
            <a:ext cx="3181541" cy="9677404"/>
            <a:chOff x="0" y="0"/>
            <a:chExt cx="3181540" cy="9677402"/>
          </a:xfrm>
        </p:grpSpPr>
        <p:sp>
          <p:nvSpPr>
            <p:cNvPr id="1057"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86" name="Group"/>
            <p:cNvGrpSpPr/>
            <p:nvPr/>
          </p:nvGrpSpPr>
          <p:grpSpPr>
            <a:xfrm>
              <a:off x="638270" y="3684023"/>
              <a:ext cx="1905001" cy="2309357"/>
              <a:chOff x="-2" y="-1"/>
              <a:chExt cx="1904999" cy="2309355"/>
            </a:xfrm>
          </p:grpSpPr>
          <p:grpSp>
            <p:nvGrpSpPr>
              <p:cNvPr id="1060" name="Group"/>
              <p:cNvGrpSpPr/>
              <p:nvPr/>
            </p:nvGrpSpPr>
            <p:grpSpPr>
              <a:xfrm>
                <a:off x="-3" y="618656"/>
                <a:ext cx="496787" cy="737610"/>
                <a:chOff x="-1" y="0"/>
                <a:chExt cx="496786" cy="737609"/>
              </a:xfrm>
            </p:grpSpPr>
            <p:pic>
              <p:nvPicPr>
                <p:cNvPr id="1058" name="Image" descr="Image"/>
                <p:cNvPicPr>
                  <a:picLocks noChangeAspect="1"/>
                </p:cNvPicPr>
                <p:nvPr/>
              </p:nvPicPr>
              <p:blipFill>
                <a:blip r:embed="rId5">
                  <a:extLst/>
                </a:blip>
                <a:stretch>
                  <a:fillRect/>
                </a:stretch>
              </p:blipFill>
              <p:spPr>
                <a:xfrm>
                  <a:off x="-2" y="226037"/>
                  <a:ext cx="496787" cy="511572"/>
                </a:xfrm>
                <a:prstGeom prst="rect">
                  <a:avLst/>
                </a:prstGeom>
                <a:ln w="12700" cap="flat">
                  <a:noFill/>
                  <a:miter lim="400000"/>
                </a:ln>
                <a:effectLst/>
              </p:spPr>
            </p:pic>
            <p:pic>
              <p:nvPicPr>
                <p:cNvPr id="1059" name="Image" descr="Image"/>
                <p:cNvPicPr>
                  <a:picLocks noChangeAspect="1"/>
                </p:cNvPicPr>
                <p:nvPr/>
              </p:nvPicPr>
              <p:blipFill>
                <a:blip r:embed="rId6">
                  <a:extLst/>
                </a:blip>
                <a:stretch>
                  <a:fillRect/>
                </a:stretch>
              </p:blipFill>
              <p:spPr>
                <a:xfrm rot="20640000">
                  <a:off x="130882" y="28747"/>
                  <a:ext cx="235020" cy="188015"/>
                </a:xfrm>
                <a:prstGeom prst="rect">
                  <a:avLst/>
                </a:prstGeom>
                <a:ln w="12700" cap="flat">
                  <a:noFill/>
                  <a:miter lim="400000"/>
                </a:ln>
                <a:effectLst/>
              </p:spPr>
            </p:pic>
          </p:grpSp>
          <p:grpSp>
            <p:nvGrpSpPr>
              <p:cNvPr id="1063" name="Group"/>
              <p:cNvGrpSpPr/>
              <p:nvPr/>
            </p:nvGrpSpPr>
            <p:grpSpPr>
              <a:xfrm>
                <a:off x="1298964" y="495220"/>
                <a:ext cx="606034" cy="786438"/>
                <a:chOff x="0" y="0"/>
                <a:chExt cx="606033" cy="786436"/>
              </a:xfrm>
            </p:grpSpPr>
            <p:pic>
              <p:nvPicPr>
                <p:cNvPr id="1061" name="Image" descr="Image"/>
                <p:cNvPicPr>
                  <a:picLocks noChangeAspect="1"/>
                </p:cNvPicPr>
                <p:nvPr/>
              </p:nvPicPr>
              <p:blipFill>
                <a:blip r:embed="rId7">
                  <a:extLst/>
                </a:blip>
                <a:stretch>
                  <a:fillRect/>
                </a:stretch>
              </p:blipFill>
              <p:spPr>
                <a:xfrm>
                  <a:off x="109257" y="220416"/>
                  <a:ext cx="496777" cy="566021"/>
                </a:xfrm>
                <a:prstGeom prst="rect">
                  <a:avLst/>
                </a:prstGeom>
                <a:ln w="12700" cap="flat">
                  <a:noFill/>
                  <a:miter lim="400000"/>
                </a:ln>
                <a:effectLst/>
              </p:spPr>
            </p:pic>
            <p:pic>
              <p:nvPicPr>
                <p:cNvPr id="1062" name="Image" descr="Image"/>
                <p:cNvPicPr>
                  <a:picLocks noChangeAspect="1"/>
                </p:cNvPicPr>
                <p:nvPr/>
              </p:nvPicPr>
              <p:blipFill>
                <a:blip r:embed="rId6">
                  <a:extLst/>
                </a:blip>
                <a:stretch>
                  <a:fillRect/>
                </a:stretch>
              </p:blipFill>
              <p:spPr>
                <a:xfrm flipH="1" rot="840000">
                  <a:off x="19251" y="25635"/>
                  <a:ext cx="235017" cy="188013"/>
                </a:xfrm>
                <a:prstGeom prst="rect">
                  <a:avLst/>
                </a:prstGeom>
                <a:ln w="12700" cap="flat">
                  <a:noFill/>
                  <a:miter lim="400000"/>
                </a:ln>
                <a:effectLst/>
              </p:spPr>
            </p:pic>
          </p:grpSp>
          <p:pic>
            <p:nvPicPr>
              <p:cNvPr id="1064" name="Image" descr="Image"/>
              <p:cNvPicPr>
                <a:picLocks noChangeAspect="1"/>
              </p:cNvPicPr>
              <p:nvPr/>
            </p:nvPicPr>
            <p:blipFill>
              <a:blip r:embed="rId8">
                <a:extLst/>
              </a:blip>
              <a:stretch>
                <a:fillRect/>
              </a:stretch>
            </p:blipFill>
            <p:spPr>
              <a:xfrm>
                <a:off x="291587" y="-2"/>
                <a:ext cx="1074326" cy="815816"/>
              </a:xfrm>
              <a:prstGeom prst="rect">
                <a:avLst/>
              </a:prstGeom>
              <a:ln w="12700" cap="flat">
                <a:noFill/>
                <a:miter lim="400000"/>
              </a:ln>
              <a:effectLst/>
            </p:spPr>
          </p:pic>
          <p:grpSp>
            <p:nvGrpSpPr>
              <p:cNvPr id="1071" name="Group"/>
              <p:cNvGrpSpPr/>
              <p:nvPr/>
            </p:nvGrpSpPr>
            <p:grpSpPr>
              <a:xfrm>
                <a:off x="145453" y="774408"/>
                <a:ext cx="642450" cy="1307412"/>
                <a:chOff x="-1" y="-2"/>
                <a:chExt cx="642449" cy="1307411"/>
              </a:xfrm>
            </p:grpSpPr>
            <p:pic>
              <p:nvPicPr>
                <p:cNvPr id="1065" name="Image" descr="Image"/>
                <p:cNvPicPr>
                  <a:picLocks noChangeAspect="1"/>
                </p:cNvPicPr>
                <p:nvPr/>
              </p:nvPicPr>
              <p:blipFill>
                <a:blip r:embed="rId9">
                  <a:extLst/>
                </a:blip>
                <a:stretch>
                  <a:fillRect/>
                </a:stretch>
              </p:blipFill>
              <p:spPr>
                <a:xfrm>
                  <a:off x="-2" y="717044"/>
                  <a:ext cx="496775" cy="590366"/>
                </a:xfrm>
                <a:prstGeom prst="rect">
                  <a:avLst/>
                </a:prstGeom>
                <a:ln w="12700" cap="flat">
                  <a:noFill/>
                  <a:miter lim="400000"/>
                </a:ln>
                <a:effectLst/>
              </p:spPr>
            </p:pic>
            <p:grpSp>
              <p:nvGrpSpPr>
                <p:cNvPr id="1070" name="Group"/>
                <p:cNvGrpSpPr/>
                <p:nvPr/>
              </p:nvGrpSpPr>
              <p:grpSpPr>
                <a:xfrm>
                  <a:off x="267987" y="-3"/>
                  <a:ext cx="374462" cy="735044"/>
                  <a:chOff x="-2" y="-1"/>
                  <a:chExt cx="374461" cy="735042"/>
                </a:xfrm>
              </p:grpSpPr>
              <p:grpSp>
                <p:nvGrpSpPr>
                  <p:cNvPr id="1068" name="Group"/>
                  <p:cNvGrpSpPr/>
                  <p:nvPr/>
                </p:nvGrpSpPr>
                <p:grpSpPr>
                  <a:xfrm>
                    <a:off x="-3" y="195617"/>
                    <a:ext cx="374463" cy="539425"/>
                    <a:chOff x="0" y="-1"/>
                    <a:chExt cx="374461" cy="539423"/>
                  </a:xfrm>
                </p:grpSpPr>
                <p:pic>
                  <p:nvPicPr>
                    <p:cNvPr id="1066" name="Image" descr="Image"/>
                    <p:cNvPicPr>
                      <a:picLocks noChangeAspect="1"/>
                    </p:cNvPicPr>
                    <p:nvPr/>
                  </p:nvPicPr>
                  <p:blipFill>
                    <a:blip r:embed="rId10">
                      <a:extLst/>
                    </a:blip>
                    <a:stretch>
                      <a:fillRect/>
                    </a:stretch>
                  </p:blipFill>
                  <p:spPr>
                    <a:xfrm rot="19980000">
                      <a:off x="28118" y="331435"/>
                      <a:ext cx="200136" cy="171927"/>
                    </a:xfrm>
                    <a:prstGeom prst="rect">
                      <a:avLst/>
                    </a:prstGeom>
                    <a:ln w="12700" cap="flat">
                      <a:noFill/>
                      <a:miter lim="400000"/>
                    </a:ln>
                    <a:effectLst/>
                  </p:spPr>
                </p:pic>
                <p:pic>
                  <p:nvPicPr>
                    <p:cNvPr id="1067" name="Image" descr="Image"/>
                    <p:cNvPicPr>
                      <a:picLocks noChangeAspect="1"/>
                    </p:cNvPicPr>
                    <p:nvPr/>
                  </p:nvPicPr>
                  <p:blipFill>
                    <a:blip r:embed="rId11">
                      <a:extLst/>
                    </a:blip>
                    <a:stretch>
                      <a:fillRect/>
                    </a:stretch>
                  </p:blipFill>
                  <p:spPr>
                    <a:xfrm rot="19380000">
                      <a:off x="51647" y="66647"/>
                      <a:ext cx="290225" cy="205410"/>
                    </a:xfrm>
                    <a:prstGeom prst="rect">
                      <a:avLst/>
                    </a:prstGeom>
                    <a:ln w="12700" cap="flat">
                      <a:noFill/>
                      <a:miter lim="400000"/>
                    </a:ln>
                    <a:effectLst/>
                  </p:spPr>
                </p:pic>
              </p:grpSp>
              <p:pic>
                <p:nvPicPr>
                  <p:cNvPr id="1069" name="Image" descr="Image"/>
                  <p:cNvPicPr>
                    <a:picLocks noChangeAspect="1"/>
                  </p:cNvPicPr>
                  <p:nvPr/>
                </p:nvPicPr>
                <p:blipFill>
                  <a:blip r:embed="rId12">
                    <a:extLst/>
                  </a:blip>
                  <a:stretch>
                    <a:fillRect/>
                  </a:stretch>
                </p:blipFill>
                <p:spPr>
                  <a:xfrm rot="21180000">
                    <a:off x="118617" y="13939"/>
                    <a:ext cx="241414" cy="206657"/>
                  </a:xfrm>
                  <a:prstGeom prst="rect">
                    <a:avLst/>
                  </a:prstGeom>
                  <a:ln w="12700" cap="flat">
                    <a:noFill/>
                    <a:miter lim="400000"/>
                  </a:ln>
                  <a:effectLst/>
                </p:spPr>
              </p:pic>
            </p:grpSp>
          </p:grpSp>
          <p:grpSp>
            <p:nvGrpSpPr>
              <p:cNvPr id="1078" name="Group"/>
              <p:cNvGrpSpPr/>
              <p:nvPr/>
            </p:nvGrpSpPr>
            <p:grpSpPr>
              <a:xfrm>
                <a:off x="1001523" y="781826"/>
                <a:ext cx="777255" cy="1320428"/>
                <a:chOff x="-2" y="-1"/>
                <a:chExt cx="777254" cy="1320426"/>
              </a:xfrm>
            </p:grpSpPr>
            <p:pic>
              <p:nvPicPr>
                <p:cNvPr id="1072" name="Image" descr="Image"/>
                <p:cNvPicPr>
                  <a:picLocks noChangeAspect="1"/>
                </p:cNvPicPr>
                <p:nvPr/>
              </p:nvPicPr>
              <p:blipFill>
                <a:blip r:embed="rId13">
                  <a:extLst/>
                </a:blip>
                <a:stretch>
                  <a:fillRect/>
                </a:stretch>
              </p:blipFill>
              <p:spPr>
                <a:xfrm>
                  <a:off x="280478" y="689188"/>
                  <a:ext cx="496775" cy="631237"/>
                </a:xfrm>
                <a:prstGeom prst="rect">
                  <a:avLst/>
                </a:prstGeom>
                <a:ln w="12700" cap="flat">
                  <a:noFill/>
                  <a:miter lim="400000"/>
                </a:ln>
                <a:effectLst/>
              </p:spPr>
            </p:pic>
            <p:grpSp>
              <p:nvGrpSpPr>
                <p:cNvPr id="1077" name="Group"/>
                <p:cNvGrpSpPr/>
                <p:nvPr/>
              </p:nvGrpSpPr>
              <p:grpSpPr>
                <a:xfrm>
                  <a:off x="-3" y="-2"/>
                  <a:ext cx="437897" cy="723269"/>
                  <a:chOff x="-1" y="0"/>
                  <a:chExt cx="437895" cy="723268"/>
                </a:xfrm>
              </p:grpSpPr>
              <p:grpSp>
                <p:nvGrpSpPr>
                  <p:cNvPr id="1075" name="Group"/>
                  <p:cNvGrpSpPr/>
                  <p:nvPr/>
                </p:nvGrpSpPr>
                <p:grpSpPr>
                  <a:xfrm>
                    <a:off x="52316" y="193624"/>
                    <a:ext cx="385579" cy="529644"/>
                    <a:chOff x="0" y="-2"/>
                    <a:chExt cx="385578" cy="529643"/>
                  </a:xfrm>
                </p:grpSpPr>
                <p:pic>
                  <p:nvPicPr>
                    <p:cNvPr id="1073" name="Image" descr="Image"/>
                    <p:cNvPicPr>
                      <a:picLocks noChangeAspect="1"/>
                    </p:cNvPicPr>
                    <p:nvPr/>
                  </p:nvPicPr>
                  <p:blipFill>
                    <a:blip r:embed="rId10">
                      <a:extLst/>
                    </a:blip>
                    <a:stretch>
                      <a:fillRect/>
                    </a:stretch>
                  </p:blipFill>
                  <p:spPr>
                    <a:xfrm flipH="1" rot="1440000">
                      <a:off x="159127" y="324445"/>
                      <a:ext cx="200138" cy="171927"/>
                    </a:xfrm>
                    <a:prstGeom prst="rect">
                      <a:avLst/>
                    </a:prstGeom>
                    <a:ln w="12700" cap="flat">
                      <a:noFill/>
                      <a:miter lim="400000"/>
                    </a:ln>
                    <a:effectLst/>
                  </p:spPr>
                </p:pic>
                <p:pic>
                  <p:nvPicPr>
                    <p:cNvPr id="1074" name="Image" descr="Image"/>
                    <p:cNvPicPr>
                      <a:picLocks noChangeAspect="1"/>
                    </p:cNvPicPr>
                    <p:nvPr/>
                  </p:nvPicPr>
                  <p:blipFill>
                    <a:blip r:embed="rId11">
                      <a:extLst/>
                    </a:blip>
                    <a:stretch>
                      <a:fillRect/>
                    </a:stretch>
                  </p:blipFill>
                  <p:spPr>
                    <a:xfrm flipH="1" rot="2040000">
                      <a:off x="32622" y="63585"/>
                      <a:ext cx="290226" cy="205410"/>
                    </a:xfrm>
                    <a:prstGeom prst="rect">
                      <a:avLst/>
                    </a:prstGeom>
                    <a:ln w="12700" cap="flat">
                      <a:noFill/>
                      <a:miter lim="400000"/>
                    </a:ln>
                    <a:effectLst/>
                  </p:spPr>
                </p:pic>
              </p:grpSp>
              <p:pic>
                <p:nvPicPr>
                  <p:cNvPr id="1076" name="Image" descr="Image"/>
                  <p:cNvPicPr>
                    <a:picLocks noChangeAspect="1"/>
                  </p:cNvPicPr>
                  <p:nvPr/>
                </p:nvPicPr>
                <p:blipFill>
                  <a:blip r:embed="rId12">
                    <a:extLst/>
                  </a:blip>
                  <a:stretch>
                    <a:fillRect/>
                  </a:stretch>
                </p:blipFill>
                <p:spPr>
                  <a:xfrm rot="240000">
                    <a:off x="6912" y="8167"/>
                    <a:ext cx="241416" cy="206657"/>
                  </a:xfrm>
                  <a:prstGeom prst="rect">
                    <a:avLst/>
                  </a:prstGeom>
                  <a:ln w="12700" cap="flat">
                    <a:noFill/>
                    <a:miter lim="400000"/>
                  </a:ln>
                  <a:effectLst/>
                </p:spPr>
              </p:pic>
            </p:grpSp>
          </p:grpSp>
          <p:grpSp>
            <p:nvGrpSpPr>
              <p:cNvPr id="1085" name="Group"/>
              <p:cNvGrpSpPr/>
              <p:nvPr/>
            </p:nvGrpSpPr>
            <p:grpSpPr>
              <a:xfrm>
                <a:off x="704116" y="874524"/>
                <a:ext cx="496776" cy="1434831"/>
                <a:chOff x="-1" y="-1"/>
                <a:chExt cx="496774" cy="1434830"/>
              </a:xfrm>
            </p:grpSpPr>
            <p:pic>
              <p:nvPicPr>
                <p:cNvPr id="1079" name="Image" descr="Image"/>
                <p:cNvPicPr>
                  <a:picLocks noChangeAspect="1"/>
                </p:cNvPicPr>
                <p:nvPr/>
              </p:nvPicPr>
              <p:blipFill>
                <a:blip r:embed="rId14">
                  <a:extLst/>
                </a:blip>
                <a:stretch>
                  <a:fillRect/>
                </a:stretch>
              </p:blipFill>
              <p:spPr>
                <a:xfrm>
                  <a:off x="-2" y="825455"/>
                  <a:ext cx="496776" cy="609374"/>
                </a:xfrm>
                <a:prstGeom prst="rect">
                  <a:avLst/>
                </a:prstGeom>
                <a:ln w="12700" cap="flat">
                  <a:noFill/>
                  <a:miter lim="400000"/>
                </a:ln>
                <a:effectLst/>
              </p:spPr>
            </p:pic>
            <p:grpSp>
              <p:nvGrpSpPr>
                <p:cNvPr id="1084" name="Group"/>
                <p:cNvGrpSpPr/>
                <p:nvPr/>
              </p:nvGrpSpPr>
              <p:grpSpPr>
                <a:xfrm>
                  <a:off x="50750" y="-2"/>
                  <a:ext cx="355132" cy="790128"/>
                  <a:chOff x="0" y="0"/>
                  <a:chExt cx="355131" cy="790127"/>
                </a:xfrm>
              </p:grpSpPr>
              <p:grpSp>
                <p:nvGrpSpPr>
                  <p:cNvPr id="1082" name="Group"/>
                  <p:cNvGrpSpPr/>
                  <p:nvPr/>
                </p:nvGrpSpPr>
                <p:grpSpPr>
                  <a:xfrm>
                    <a:off x="9700" y="226566"/>
                    <a:ext cx="345432" cy="563561"/>
                    <a:chOff x="-1" y="-2"/>
                    <a:chExt cx="345430" cy="563560"/>
                  </a:xfrm>
                </p:grpSpPr>
                <p:pic>
                  <p:nvPicPr>
                    <p:cNvPr id="1080" name="Image" descr="Image"/>
                    <p:cNvPicPr>
                      <a:picLocks noChangeAspect="1"/>
                    </p:cNvPicPr>
                    <p:nvPr/>
                  </p:nvPicPr>
                  <p:blipFill>
                    <a:blip r:embed="rId10">
                      <a:extLst/>
                    </a:blip>
                    <a:stretch>
                      <a:fillRect/>
                    </a:stretch>
                  </p:blipFill>
                  <p:spPr>
                    <a:xfrm flipH="1" rot="2340000">
                      <a:off x="88147" y="347814"/>
                      <a:ext cx="200138" cy="171927"/>
                    </a:xfrm>
                    <a:prstGeom prst="rect">
                      <a:avLst/>
                    </a:prstGeom>
                    <a:ln w="12700" cap="flat">
                      <a:noFill/>
                      <a:miter lim="400000"/>
                    </a:ln>
                    <a:effectLst/>
                  </p:spPr>
                </p:pic>
                <p:pic>
                  <p:nvPicPr>
                    <p:cNvPr id="1081" name="Image" descr="Image"/>
                    <p:cNvPicPr>
                      <a:picLocks noChangeAspect="1"/>
                    </p:cNvPicPr>
                    <p:nvPr/>
                  </p:nvPicPr>
                  <p:blipFill>
                    <a:blip r:embed="rId11">
                      <a:extLst/>
                    </a:blip>
                    <a:stretch>
                      <a:fillRect/>
                    </a:stretch>
                  </p:blipFill>
                  <p:spPr>
                    <a:xfrm flipH="1" rot="2940000">
                      <a:off x="27602" y="74189"/>
                      <a:ext cx="290224" cy="205415"/>
                    </a:xfrm>
                    <a:prstGeom prst="rect">
                      <a:avLst/>
                    </a:prstGeom>
                    <a:ln w="12700" cap="flat">
                      <a:noFill/>
                      <a:miter lim="400000"/>
                    </a:ln>
                    <a:effectLst/>
                  </p:spPr>
                </p:pic>
              </p:grpSp>
              <p:pic>
                <p:nvPicPr>
                  <p:cNvPr id="1083" name="Image" descr="Image"/>
                  <p:cNvPicPr>
                    <a:picLocks noChangeAspect="1"/>
                  </p:cNvPicPr>
                  <p:nvPr/>
                </p:nvPicPr>
                <p:blipFill>
                  <a:blip r:embed="rId12">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1258" name="Group"/>
          <p:cNvGrpSpPr/>
          <p:nvPr/>
        </p:nvGrpSpPr>
        <p:grpSpPr>
          <a:xfrm>
            <a:off x="9764081" y="35149"/>
            <a:ext cx="3187715" cy="9683302"/>
            <a:chOff x="0" y="0"/>
            <a:chExt cx="3187713" cy="9683300"/>
          </a:xfrm>
        </p:grpSpPr>
        <p:grpSp>
          <p:nvGrpSpPr>
            <p:cNvPr id="1104" name="Group"/>
            <p:cNvGrpSpPr/>
            <p:nvPr/>
          </p:nvGrpSpPr>
          <p:grpSpPr>
            <a:xfrm>
              <a:off x="1" y="8765231"/>
              <a:ext cx="3187712" cy="918070"/>
              <a:chOff x="0" y="0"/>
              <a:chExt cx="3187710" cy="918069"/>
            </a:xfrm>
          </p:grpSpPr>
          <p:sp>
            <p:nvSpPr>
              <p:cNvPr id="1088"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089" name="Image" descr="Image"/>
              <p:cNvPicPr>
                <a:picLocks noChangeAspect="1"/>
              </p:cNvPicPr>
              <p:nvPr/>
            </p:nvPicPr>
            <p:blipFill>
              <a:blip r:embed="rId9">
                <a:extLst/>
              </a:blip>
              <a:stretch>
                <a:fillRect/>
              </a:stretch>
            </p:blipFill>
            <p:spPr>
              <a:xfrm>
                <a:off x="2692559" y="343642"/>
                <a:ext cx="423600" cy="443239"/>
              </a:xfrm>
              <a:prstGeom prst="rect">
                <a:avLst/>
              </a:prstGeom>
              <a:ln w="12700" cap="flat">
                <a:noFill/>
                <a:miter lim="400000"/>
              </a:ln>
              <a:effectLst/>
            </p:spPr>
          </p:pic>
          <p:pic>
            <p:nvPicPr>
              <p:cNvPr id="1090" name="Image" descr="Image"/>
              <p:cNvPicPr>
                <a:picLocks noChangeAspect="1"/>
              </p:cNvPicPr>
              <p:nvPr/>
            </p:nvPicPr>
            <p:blipFill>
              <a:blip r:embed="rId15">
                <a:extLst/>
              </a:blip>
              <a:stretch>
                <a:fillRect/>
              </a:stretch>
            </p:blipFill>
            <p:spPr>
              <a:xfrm>
                <a:off x="2714154" y="25169"/>
                <a:ext cx="372676" cy="342087"/>
              </a:xfrm>
              <a:prstGeom prst="rect">
                <a:avLst/>
              </a:prstGeom>
              <a:ln w="12700" cap="flat">
                <a:noFill/>
                <a:miter lim="400000"/>
              </a:ln>
              <a:effectLst/>
            </p:spPr>
          </p:pic>
          <p:sp>
            <p:nvSpPr>
              <p:cNvPr id="109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092" name="Image" descr="Image"/>
              <p:cNvPicPr>
                <a:picLocks noChangeAspect="1"/>
              </p:cNvPicPr>
              <p:nvPr/>
            </p:nvPicPr>
            <p:blipFill>
              <a:blip r:embed="rId14">
                <a:extLst/>
              </a:blip>
              <a:stretch>
                <a:fillRect/>
              </a:stretch>
            </p:blipFill>
            <p:spPr>
              <a:xfrm>
                <a:off x="84994" y="441732"/>
                <a:ext cx="393128" cy="424597"/>
              </a:xfrm>
              <a:prstGeom prst="rect">
                <a:avLst/>
              </a:prstGeom>
              <a:ln w="12700" cap="flat">
                <a:noFill/>
                <a:miter lim="400000"/>
              </a:ln>
              <a:effectLst/>
            </p:spPr>
          </p:pic>
          <p:pic>
            <p:nvPicPr>
              <p:cNvPr id="1093" name="Image" descr="Image"/>
              <p:cNvPicPr>
                <a:picLocks noChangeAspect="1"/>
              </p:cNvPicPr>
              <p:nvPr/>
            </p:nvPicPr>
            <p:blipFill>
              <a:blip r:embed="rId15">
                <a:extLst/>
              </a:blip>
              <a:stretch>
                <a:fillRect/>
              </a:stretch>
            </p:blipFill>
            <p:spPr>
              <a:xfrm>
                <a:off x="116850" y="104826"/>
                <a:ext cx="393128" cy="360862"/>
              </a:xfrm>
              <a:prstGeom prst="rect">
                <a:avLst/>
              </a:prstGeom>
              <a:ln w="12700" cap="flat">
                <a:noFill/>
                <a:miter lim="400000"/>
              </a:ln>
              <a:effectLst/>
            </p:spPr>
          </p:pic>
          <p:sp>
            <p:nvSpPr>
              <p:cNvPr id="1094"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095" name="Image" descr="Image"/>
              <p:cNvPicPr>
                <a:picLocks noChangeAspect="1"/>
              </p:cNvPicPr>
              <p:nvPr/>
            </p:nvPicPr>
            <p:blipFill>
              <a:blip r:embed="rId13">
                <a:extLst/>
              </a:blip>
              <a:stretch>
                <a:fillRect/>
              </a:stretch>
            </p:blipFill>
            <p:spPr>
              <a:xfrm>
                <a:off x="2028884" y="362777"/>
                <a:ext cx="387671" cy="433727"/>
              </a:xfrm>
              <a:prstGeom prst="rect">
                <a:avLst/>
              </a:prstGeom>
              <a:ln w="12700" cap="flat">
                <a:noFill/>
                <a:miter lim="400000"/>
              </a:ln>
              <a:effectLst/>
            </p:spPr>
          </p:pic>
          <p:pic>
            <p:nvPicPr>
              <p:cNvPr id="1096" name="Image" descr="Image"/>
              <p:cNvPicPr>
                <a:picLocks noChangeAspect="1"/>
              </p:cNvPicPr>
              <p:nvPr/>
            </p:nvPicPr>
            <p:blipFill>
              <a:blip r:embed="rId15">
                <a:extLst/>
              </a:blip>
              <a:stretch>
                <a:fillRect/>
              </a:stretch>
            </p:blipFill>
            <p:spPr>
              <a:xfrm>
                <a:off x="2028884" y="26358"/>
                <a:ext cx="387671" cy="355851"/>
              </a:xfrm>
              <a:prstGeom prst="rect">
                <a:avLst/>
              </a:prstGeom>
              <a:ln w="12700" cap="flat">
                <a:noFill/>
                <a:miter lim="400000"/>
              </a:ln>
              <a:effectLst/>
            </p:spPr>
          </p:pic>
          <p:sp>
            <p:nvSpPr>
              <p:cNvPr id="1097"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098" name="Image" descr="Image"/>
              <p:cNvPicPr>
                <a:picLocks noChangeAspect="1"/>
              </p:cNvPicPr>
              <p:nvPr/>
            </p:nvPicPr>
            <p:blipFill>
              <a:blip r:embed="rId7">
                <a:extLst/>
              </a:blip>
              <a:stretch>
                <a:fillRect/>
              </a:stretch>
            </p:blipFill>
            <p:spPr>
              <a:xfrm>
                <a:off x="1381366" y="439578"/>
                <a:ext cx="424983" cy="426347"/>
              </a:xfrm>
              <a:prstGeom prst="rect">
                <a:avLst/>
              </a:prstGeom>
              <a:ln w="12700" cap="flat">
                <a:noFill/>
                <a:miter lim="400000"/>
              </a:ln>
              <a:effectLst/>
            </p:spPr>
          </p:pic>
          <p:pic>
            <p:nvPicPr>
              <p:cNvPr id="1099" name="Image" descr="Image"/>
              <p:cNvPicPr>
                <a:picLocks noChangeAspect="1"/>
              </p:cNvPicPr>
              <p:nvPr/>
            </p:nvPicPr>
            <p:blipFill>
              <a:blip r:embed="rId15">
                <a:extLst/>
              </a:blip>
              <a:stretch>
                <a:fillRect/>
              </a:stretch>
            </p:blipFill>
            <p:spPr>
              <a:xfrm>
                <a:off x="1403320" y="85984"/>
                <a:ext cx="381076" cy="349799"/>
              </a:xfrm>
              <a:prstGeom prst="rect">
                <a:avLst/>
              </a:prstGeom>
              <a:ln w="12700" cap="flat">
                <a:noFill/>
                <a:miter lim="400000"/>
              </a:ln>
              <a:effectLst/>
            </p:spPr>
          </p:pic>
          <p:sp>
            <p:nvSpPr>
              <p:cNvPr id="1100"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03" name="Group"/>
              <p:cNvGrpSpPr/>
              <p:nvPr/>
            </p:nvGrpSpPr>
            <p:grpSpPr>
              <a:xfrm>
                <a:off x="696689" y="58737"/>
                <a:ext cx="477736" cy="745228"/>
                <a:chOff x="0" y="0"/>
                <a:chExt cx="477734" cy="745227"/>
              </a:xfrm>
            </p:grpSpPr>
            <p:pic>
              <p:nvPicPr>
                <p:cNvPr id="1101" name="Image" descr="Image"/>
                <p:cNvPicPr>
                  <a:picLocks noChangeAspect="1"/>
                </p:cNvPicPr>
                <p:nvPr/>
              </p:nvPicPr>
              <p:blipFill>
                <a:blip r:embed="rId5">
                  <a:extLst/>
                </a:blip>
                <a:stretch>
                  <a:fillRect/>
                </a:stretch>
              </p:blipFill>
              <p:spPr>
                <a:xfrm>
                  <a:off x="0" y="330622"/>
                  <a:ext cx="457275" cy="414605"/>
                </a:xfrm>
                <a:prstGeom prst="rect">
                  <a:avLst/>
                </a:prstGeom>
                <a:ln w="12700" cap="flat">
                  <a:noFill/>
                  <a:miter lim="400000"/>
                </a:ln>
                <a:effectLst/>
              </p:spPr>
            </p:pic>
            <p:pic>
              <p:nvPicPr>
                <p:cNvPr id="1102" name="Image" descr="Image"/>
                <p:cNvPicPr>
                  <a:picLocks noChangeAspect="1"/>
                </p:cNvPicPr>
                <p:nvPr/>
              </p:nvPicPr>
              <p:blipFill>
                <a:blip r:embed="rId15">
                  <a:extLst/>
                </a:blip>
                <a:stretch>
                  <a:fillRect/>
                </a:stretch>
              </p:blipFill>
              <p:spPr>
                <a:xfrm>
                  <a:off x="96914" y="-1"/>
                  <a:ext cx="380821" cy="349563"/>
                </a:xfrm>
                <a:prstGeom prst="rect">
                  <a:avLst/>
                </a:prstGeom>
                <a:ln w="12700" cap="flat">
                  <a:noFill/>
                  <a:miter lim="400000"/>
                </a:ln>
                <a:effectLst/>
              </p:spPr>
            </p:pic>
          </p:grpSp>
        </p:grpSp>
        <p:grpSp>
          <p:nvGrpSpPr>
            <p:cNvPr id="1121" name="Group"/>
            <p:cNvGrpSpPr/>
            <p:nvPr/>
          </p:nvGrpSpPr>
          <p:grpSpPr>
            <a:xfrm>
              <a:off x="0" y="7790249"/>
              <a:ext cx="3187714" cy="918073"/>
              <a:chOff x="0" y="0"/>
              <a:chExt cx="3187713" cy="918071"/>
            </a:xfrm>
          </p:grpSpPr>
          <p:sp>
            <p:nvSpPr>
              <p:cNvPr id="1105"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06" name="Image" descr="Image"/>
              <p:cNvPicPr>
                <a:picLocks noChangeAspect="1"/>
              </p:cNvPicPr>
              <p:nvPr/>
            </p:nvPicPr>
            <p:blipFill>
              <a:blip r:embed="rId9">
                <a:extLst/>
              </a:blip>
              <a:stretch>
                <a:fillRect/>
              </a:stretch>
            </p:blipFill>
            <p:spPr>
              <a:xfrm>
                <a:off x="2692563" y="343643"/>
                <a:ext cx="423600" cy="443238"/>
              </a:xfrm>
              <a:prstGeom prst="rect">
                <a:avLst/>
              </a:prstGeom>
              <a:ln w="12700" cap="flat">
                <a:noFill/>
                <a:miter lim="400000"/>
              </a:ln>
              <a:effectLst/>
            </p:spPr>
          </p:pic>
          <p:pic>
            <p:nvPicPr>
              <p:cNvPr id="1107" name="Image" descr="Image"/>
              <p:cNvPicPr>
                <a:picLocks noChangeAspect="1"/>
              </p:cNvPicPr>
              <p:nvPr/>
            </p:nvPicPr>
            <p:blipFill>
              <a:blip r:embed="rId15">
                <a:extLst/>
              </a:blip>
              <a:stretch>
                <a:fillRect/>
              </a:stretch>
            </p:blipFill>
            <p:spPr>
              <a:xfrm>
                <a:off x="2714157" y="25169"/>
                <a:ext cx="372678" cy="342088"/>
              </a:xfrm>
              <a:prstGeom prst="rect">
                <a:avLst/>
              </a:prstGeom>
              <a:ln w="12700" cap="flat">
                <a:noFill/>
                <a:miter lim="400000"/>
              </a:ln>
              <a:effectLst/>
            </p:spPr>
          </p:pic>
          <p:sp>
            <p:nvSpPr>
              <p:cNvPr id="1108"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09" name="Image" descr="Image"/>
              <p:cNvPicPr>
                <a:picLocks noChangeAspect="1"/>
              </p:cNvPicPr>
              <p:nvPr/>
            </p:nvPicPr>
            <p:blipFill>
              <a:blip r:embed="rId14">
                <a:extLst/>
              </a:blip>
              <a:stretch>
                <a:fillRect/>
              </a:stretch>
            </p:blipFill>
            <p:spPr>
              <a:xfrm>
                <a:off x="84994" y="441732"/>
                <a:ext cx="393128" cy="424598"/>
              </a:xfrm>
              <a:prstGeom prst="rect">
                <a:avLst/>
              </a:prstGeom>
              <a:ln w="12700" cap="flat">
                <a:noFill/>
                <a:miter lim="400000"/>
              </a:ln>
              <a:effectLst/>
            </p:spPr>
          </p:pic>
          <p:pic>
            <p:nvPicPr>
              <p:cNvPr id="1110" name="Image" descr="Image"/>
              <p:cNvPicPr>
                <a:picLocks noChangeAspect="1"/>
              </p:cNvPicPr>
              <p:nvPr/>
            </p:nvPicPr>
            <p:blipFill>
              <a:blip r:embed="rId15">
                <a:extLst/>
              </a:blip>
              <a:stretch>
                <a:fillRect/>
              </a:stretch>
            </p:blipFill>
            <p:spPr>
              <a:xfrm>
                <a:off x="116850" y="104826"/>
                <a:ext cx="393128" cy="360862"/>
              </a:xfrm>
              <a:prstGeom prst="rect">
                <a:avLst/>
              </a:prstGeom>
              <a:ln w="12700" cap="flat">
                <a:noFill/>
                <a:miter lim="400000"/>
              </a:ln>
              <a:effectLst/>
            </p:spPr>
          </p:pic>
          <p:sp>
            <p:nvSpPr>
              <p:cNvPr id="1111"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12" name="Image" descr="Image"/>
              <p:cNvPicPr>
                <a:picLocks noChangeAspect="1"/>
              </p:cNvPicPr>
              <p:nvPr/>
            </p:nvPicPr>
            <p:blipFill>
              <a:blip r:embed="rId13">
                <a:extLst/>
              </a:blip>
              <a:stretch>
                <a:fillRect/>
              </a:stretch>
            </p:blipFill>
            <p:spPr>
              <a:xfrm>
                <a:off x="2028887" y="362778"/>
                <a:ext cx="387671" cy="433726"/>
              </a:xfrm>
              <a:prstGeom prst="rect">
                <a:avLst/>
              </a:prstGeom>
              <a:ln w="12700" cap="flat">
                <a:noFill/>
                <a:miter lim="400000"/>
              </a:ln>
              <a:effectLst/>
            </p:spPr>
          </p:pic>
          <p:pic>
            <p:nvPicPr>
              <p:cNvPr id="1113" name="Image" descr="Image"/>
              <p:cNvPicPr>
                <a:picLocks noChangeAspect="1"/>
              </p:cNvPicPr>
              <p:nvPr/>
            </p:nvPicPr>
            <p:blipFill>
              <a:blip r:embed="rId15">
                <a:extLst/>
              </a:blip>
              <a:stretch>
                <a:fillRect/>
              </a:stretch>
            </p:blipFill>
            <p:spPr>
              <a:xfrm>
                <a:off x="2028887" y="26358"/>
                <a:ext cx="387671" cy="355852"/>
              </a:xfrm>
              <a:prstGeom prst="rect">
                <a:avLst/>
              </a:prstGeom>
              <a:ln w="12700" cap="flat">
                <a:noFill/>
                <a:miter lim="400000"/>
              </a:ln>
              <a:effectLst/>
            </p:spPr>
          </p:pic>
          <p:sp>
            <p:nvSpPr>
              <p:cNvPr id="1114"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15" name="Image" descr="Image"/>
              <p:cNvPicPr>
                <a:picLocks noChangeAspect="1"/>
              </p:cNvPicPr>
              <p:nvPr/>
            </p:nvPicPr>
            <p:blipFill>
              <a:blip r:embed="rId7">
                <a:extLst/>
              </a:blip>
              <a:stretch>
                <a:fillRect/>
              </a:stretch>
            </p:blipFill>
            <p:spPr>
              <a:xfrm>
                <a:off x="1381368" y="439578"/>
                <a:ext cx="424984" cy="426348"/>
              </a:xfrm>
              <a:prstGeom prst="rect">
                <a:avLst/>
              </a:prstGeom>
              <a:ln w="12700" cap="flat">
                <a:noFill/>
                <a:miter lim="400000"/>
              </a:ln>
              <a:effectLst/>
            </p:spPr>
          </p:pic>
          <p:pic>
            <p:nvPicPr>
              <p:cNvPr id="1116" name="Image" descr="Image"/>
              <p:cNvPicPr>
                <a:picLocks noChangeAspect="1"/>
              </p:cNvPicPr>
              <p:nvPr/>
            </p:nvPicPr>
            <p:blipFill>
              <a:blip r:embed="rId15">
                <a:extLst/>
              </a:blip>
              <a:stretch>
                <a:fillRect/>
              </a:stretch>
            </p:blipFill>
            <p:spPr>
              <a:xfrm>
                <a:off x="1403322" y="85984"/>
                <a:ext cx="381076" cy="349799"/>
              </a:xfrm>
              <a:prstGeom prst="rect">
                <a:avLst/>
              </a:prstGeom>
              <a:ln w="12700" cap="flat">
                <a:noFill/>
                <a:miter lim="400000"/>
              </a:ln>
              <a:effectLst/>
            </p:spPr>
          </p:pic>
          <p:sp>
            <p:nvSpPr>
              <p:cNvPr id="1117"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20" name="Group"/>
              <p:cNvGrpSpPr/>
              <p:nvPr/>
            </p:nvGrpSpPr>
            <p:grpSpPr>
              <a:xfrm>
                <a:off x="696690" y="58737"/>
                <a:ext cx="477737" cy="745229"/>
                <a:chOff x="-1" y="-1"/>
                <a:chExt cx="477735" cy="745228"/>
              </a:xfrm>
            </p:grpSpPr>
            <p:pic>
              <p:nvPicPr>
                <p:cNvPr id="1118" name="Image" descr="Image"/>
                <p:cNvPicPr>
                  <a:picLocks noChangeAspect="1"/>
                </p:cNvPicPr>
                <p:nvPr/>
              </p:nvPicPr>
              <p:blipFill>
                <a:blip r:embed="rId5">
                  <a:extLst/>
                </a:blip>
                <a:stretch>
                  <a:fillRect/>
                </a:stretch>
              </p:blipFill>
              <p:spPr>
                <a:xfrm>
                  <a:off x="-2" y="330623"/>
                  <a:ext cx="457278" cy="414605"/>
                </a:xfrm>
                <a:prstGeom prst="rect">
                  <a:avLst/>
                </a:prstGeom>
                <a:ln w="12700" cap="flat">
                  <a:noFill/>
                  <a:miter lim="400000"/>
                </a:ln>
                <a:effectLst/>
              </p:spPr>
            </p:pic>
            <p:pic>
              <p:nvPicPr>
                <p:cNvPr id="1119" name="Image" descr="Image"/>
                <p:cNvPicPr>
                  <a:picLocks noChangeAspect="1"/>
                </p:cNvPicPr>
                <p:nvPr/>
              </p:nvPicPr>
              <p:blipFill>
                <a:blip r:embed="rId15">
                  <a:extLst/>
                </a:blip>
                <a:stretch>
                  <a:fillRect/>
                </a:stretch>
              </p:blipFill>
              <p:spPr>
                <a:xfrm>
                  <a:off x="96914" y="-2"/>
                  <a:ext cx="380821" cy="349565"/>
                </a:xfrm>
                <a:prstGeom prst="rect">
                  <a:avLst/>
                </a:prstGeom>
                <a:ln w="12700" cap="flat">
                  <a:noFill/>
                  <a:miter lim="400000"/>
                </a:ln>
                <a:effectLst/>
              </p:spPr>
            </p:pic>
          </p:grpSp>
        </p:grpSp>
        <p:grpSp>
          <p:nvGrpSpPr>
            <p:cNvPr id="1138" name="Group"/>
            <p:cNvGrpSpPr/>
            <p:nvPr/>
          </p:nvGrpSpPr>
          <p:grpSpPr>
            <a:xfrm>
              <a:off x="0" y="6815266"/>
              <a:ext cx="3187714" cy="918071"/>
              <a:chOff x="0" y="0"/>
              <a:chExt cx="3187713" cy="918070"/>
            </a:xfrm>
          </p:grpSpPr>
          <p:sp>
            <p:nvSpPr>
              <p:cNvPr id="1122"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23" name="Image" descr="Image"/>
              <p:cNvPicPr>
                <a:picLocks noChangeAspect="1"/>
              </p:cNvPicPr>
              <p:nvPr/>
            </p:nvPicPr>
            <p:blipFill>
              <a:blip r:embed="rId9">
                <a:extLst/>
              </a:blip>
              <a:stretch>
                <a:fillRect/>
              </a:stretch>
            </p:blipFill>
            <p:spPr>
              <a:xfrm>
                <a:off x="2692563" y="343642"/>
                <a:ext cx="423600" cy="443239"/>
              </a:xfrm>
              <a:prstGeom prst="rect">
                <a:avLst/>
              </a:prstGeom>
              <a:ln w="12700" cap="flat">
                <a:noFill/>
                <a:miter lim="400000"/>
              </a:ln>
              <a:effectLst/>
            </p:spPr>
          </p:pic>
          <p:pic>
            <p:nvPicPr>
              <p:cNvPr id="1124" name="Image" descr="Image"/>
              <p:cNvPicPr>
                <a:picLocks noChangeAspect="1"/>
              </p:cNvPicPr>
              <p:nvPr/>
            </p:nvPicPr>
            <p:blipFill>
              <a:blip r:embed="rId15">
                <a:extLst/>
              </a:blip>
              <a:stretch>
                <a:fillRect/>
              </a:stretch>
            </p:blipFill>
            <p:spPr>
              <a:xfrm>
                <a:off x="2714157" y="25169"/>
                <a:ext cx="372678" cy="342087"/>
              </a:xfrm>
              <a:prstGeom prst="rect">
                <a:avLst/>
              </a:prstGeom>
              <a:ln w="12700" cap="flat">
                <a:noFill/>
                <a:miter lim="400000"/>
              </a:ln>
              <a:effectLst/>
            </p:spPr>
          </p:pic>
          <p:sp>
            <p:nvSpPr>
              <p:cNvPr id="1125"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26" name="Image" descr="Image"/>
              <p:cNvPicPr>
                <a:picLocks noChangeAspect="1"/>
              </p:cNvPicPr>
              <p:nvPr/>
            </p:nvPicPr>
            <p:blipFill>
              <a:blip r:embed="rId14">
                <a:extLst/>
              </a:blip>
              <a:stretch>
                <a:fillRect/>
              </a:stretch>
            </p:blipFill>
            <p:spPr>
              <a:xfrm>
                <a:off x="84994" y="441732"/>
                <a:ext cx="393128" cy="424597"/>
              </a:xfrm>
              <a:prstGeom prst="rect">
                <a:avLst/>
              </a:prstGeom>
              <a:ln w="12700" cap="flat">
                <a:noFill/>
                <a:miter lim="400000"/>
              </a:ln>
              <a:effectLst/>
            </p:spPr>
          </p:pic>
          <p:pic>
            <p:nvPicPr>
              <p:cNvPr id="1127" name="Image" descr="Image"/>
              <p:cNvPicPr>
                <a:picLocks noChangeAspect="1"/>
              </p:cNvPicPr>
              <p:nvPr/>
            </p:nvPicPr>
            <p:blipFill>
              <a:blip r:embed="rId15">
                <a:extLst/>
              </a:blip>
              <a:stretch>
                <a:fillRect/>
              </a:stretch>
            </p:blipFill>
            <p:spPr>
              <a:xfrm>
                <a:off x="116850" y="104826"/>
                <a:ext cx="393128" cy="360862"/>
              </a:xfrm>
              <a:prstGeom prst="rect">
                <a:avLst/>
              </a:prstGeom>
              <a:ln w="12700" cap="flat">
                <a:noFill/>
                <a:miter lim="400000"/>
              </a:ln>
              <a:effectLst/>
            </p:spPr>
          </p:pic>
          <p:sp>
            <p:nvSpPr>
              <p:cNvPr id="1128"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29" name="Image" descr="Image"/>
              <p:cNvPicPr>
                <a:picLocks noChangeAspect="1"/>
              </p:cNvPicPr>
              <p:nvPr/>
            </p:nvPicPr>
            <p:blipFill>
              <a:blip r:embed="rId13">
                <a:extLst/>
              </a:blip>
              <a:stretch>
                <a:fillRect/>
              </a:stretch>
            </p:blipFill>
            <p:spPr>
              <a:xfrm>
                <a:off x="2028887" y="362777"/>
                <a:ext cx="387671" cy="433727"/>
              </a:xfrm>
              <a:prstGeom prst="rect">
                <a:avLst/>
              </a:prstGeom>
              <a:ln w="12700" cap="flat">
                <a:noFill/>
                <a:miter lim="400000"/>
              </a:ln>
              <a:effectLst/>
            </p:spPr>
          </p:pic>
          <p:pic>
            <p:nvPicPr>
              <p:cNvPr id="1130" name="Image" descr="Image"/>
              <p:cNvPicPr>
                <a:picLocks noChangeAspect="1"/>
              </p:cNvPicPr>
              <p:nvPr/>
            </p:nvPicPr>
            <p:blipFill>
              <a:blip r:embed="rId15">
                <a:extLst/>
              </a:blip>
              <a:stretch>
                <a:fillRect/>
              </a:stretch>
            </p:blipFill>
            <p:spPr>
              <a:xfrm>
                <a:off x="2028887" y="26358"/>
                <a:ext cx="387671" cy="355851"/>
              </a:xfrm>
              <a:prstGeom prst="rect">
                <a:avLst/>
              </a:prstGeom>
              <a:ln w="12700" cap="flat">
                <a:noFill/>
                <a:miter lim="400000"/>
              </a:ln>
              <a:effectLst/>
            </p:spPr>
          </p:pic>
          <p:sp>
            <p:nvSpPr>
              <p:cNvPr id="1131"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32" name="Image" descr="Image"/>
              <p:cNvPicPr>
                <a:picLocks noChangeAspect="1"/>
              </p:cNvPicPr>
              <p:nvPr/>
            </p:nvPicPr>
            <p:blipFill>
              <a:blip r:embed="rId7">
                <a:extLst/>
              </a:blip>
              <a:stretch>
                <a:fillRect/>
              </a:stretch>
            </p:blipFill>
            <p:spPr>
              <a:xfrm>
                <a:off x="1381368" y="439578"/>
                <a:ext cx="424984" cy="426347"/>
              </a:xfrm>
              <a:prstGeom prst="rect">
                <a:avLst/>
              </a:prstGeom>
              <a:ln w="12700" cap="flat">
                <a:noFill/>
                <a:miter lim="400000"/>
              </a:ln>
              <a:effectLst/>
            </p:spPr>
          </p:pic>
          <p:pic>
            <p:nvPicPr>
              <p:cNvPr id="1133" name="Image" descr="Image"/>
              <p:cNvPicPr>
                <a:picLocks noChangeAspect="1"/>
              </p:cNvPicPr>
              <p:nvPr/>
            </p:nvPicPr>
            <p:blipFill>
              <a:blip r:embed="rId15">
                <a:extLst/>
              </a:blip>
              <a:stretch>
                <a:fillRect/>
              </a:stretch>
            </p:blipFill>
            <p:spPr>
              <a:xfrm>
                <a:off x="1403322" y="85984"/>
                <a:ext cx="381076" cy="349799"/>
              </a:xfrm>
              <a:prstGeom prst="rect">
                <a:avLst/>
              </a:prstGeom>
              <a:ln w="12700" cap="flat">
                <a:noFill/>
                <a:miter lim="400000"/>
              </a:ln>
              <a:effectLst/>
            </p:spPr>
          </p:pic>
          <p:sp>
            <p:nvSpPr>
              <p:cNvPr id="1134"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37" name="Group"/>
              <p:cNvGrpSpPr/>
              <p:nvPr/>
            </p:nvGrpSpPr>
            <p:grpSpPr>
              <a:xfrm>
                <a:off x="696690" y="58736"/>
                <a:ext cx="477737" cy="745229"/>
                <a:chOff x="-1" y="-1"/>
                <a:chExt cx="477735" cy="745227"/>
              </a:xfrm>
            </p:grpSpPr>
            <p:pic>
              <p:nvPicPr>
                <p:cNvPr id="1135" name="Image" descr="Image"/>
                <p:cNvPicPr>
                  <a:picLocks noChangeAspect="1"/>
                </p:cNvPicPr>
                <p:nvPr/>
              </p:nvPicPr>
              <p:blipFill>
                <a:blip r:embed="rId5">
                  <a:extLst/>
                </a:blip>
                <a:stretch>
                  <a:fillRect/>
                </a:stretch>
              </p:blipFill>
              <p:spPr>
                <a:xfrm>
                  <a:off x="-2" y="330622"/>
                  <a:ext cx="457278" cy="414605"/>
                </a:xfrm>
                <a:prstGeom prst="rect">
                  <a:avLst/>
                </a:prstGeom>
                <a:ln w="12700" cap="flat">
                  <a:noFill/>
                  <a:miter lim="400000"/>
                </a:ln>
                <a:effectLst/>
              </p:spPr>
            </p:pic>
            <p:pic>
              <p:nvPicPr>
                <p:cNvPr id="1136" name="Image" descr="Image"/>
                <p:cNvPicPr>
                  <a:picLocks noChangeAspect="1"/>
                </p:cNvPicPr>
                <p:nvPr/>
              </p:nvPicPr>
              <p:blipFill>
                <a:blip r:embed="rId15">
                  <a:extLst/>
                </a:blip>
                <a:stretch>
                  <a:fillRect/>
                </a:stretch>
              </p:blipFill>
              <p:spPr>
                <a:xfrm>
                  <a:off x="96914" y="-2"/>
                  <a:ext cx="380821" cy="349564"/>
                </a:xfrm>
                <a:prstGeom prst="rect">
                  <a:avLst/>
                </a:prstGeom>
                <a:ln w="12700" cap="flat">
                  <a:noFill/>
                  <a:miter lim="400000"/>
                </a:ln>
                <a:effectLst/>
              </p:spPr>
            </p:pic>
          </p:grpSp>
        </p:grpSp>
        <p:grpSp>
          <p:nvGrpSpPr>
            <p:cNvPr id="1155" name="Group"/>
            <p:cNvGrpSpPr/>
            <p:nvPr/>
          </p:nvGrpSpPr>
          <p:grpSpPr>
            <a:xfrm>
              <a:off x="0" y="5840283"/>
              <a:ext cx="3187714" cy="918071"/>
              <a:chOff x="0" y="0"/>
              <a:chExt cx="3187713" cy="918070"/>
            </a:xfrm>
          </p:grpSpPr>
          <p:sp>
            <p:nvSpPr>
              <p:cNvPr id="1139"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40" name="Image" descr="Image"/>
              <p:cNvPicPr>
                <a:picLocks noChangeAspect="1"/>
              </p:cNvPicPr>
              <p:nvPr/>
            </p:nvPicPr>
            <p:blipFill>
              <a:blip r:embed="rId9">
                <a:extLst/>
              </a:blip>
              <a:stretch>
                <a:fillRect/>
              </a:stretch>
            </p:blipFill>
            <p:spPr>
              <a:xfrm>
                <a:off x="2692563" y="343642"/>
                <a:ext cx="423600" cy="443240"/>
              </a:xfrm>
              <a:prstGeom prst="rect">
                <a:avLst/>
              </a:prstGeom>
              <a:ln w="12700" cap="flat">
                <a:noFill/>
                <a:miter lim="400000"/>
              </a:ln>
              <a:effectLst/>
            </p:spPr>
          </p:pic>
          <p:pic>
            <p:nvPicPr>
              <p:cNvPr id="1141" name="Image" descr="Image"/>
              <p:cNvPicPr>
                <a:picLocks noChangeAspect="1"/>
              </p:cNvPicPr>
              <p:nvPr/>
            </p:nvPicPr>
            <p:blipFill>
              <a:blip r:embed="rId15">
                <a:extLst/>
              </a:blip>
              <a:stretch>
                <a:fillRect/>
              </a:stretch>
            </p:blipFill>
            <p:spPr>
              <a:xfrm>
                <a:off x="2714157" y="25169"/>
                <a:ext cx="372678" cy="342087"/>
              </a:xfrm>
              <a:prstGeom prst="rect">
                <a:avLst/>
              </a:prstGeom>
              <a:ln w="12700" cap="flat">
                <a:noFill/>
                <a:miter lim="400000"/>
              </a:ln>
              <a:effectLst/>
            </p:spPr>
          </p:pic>
          <p:sp>
            <p:nvSpPr>
              <p:cNvPr id="1142"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43" name="Image" descr="Image"/>
              <p:cNvPicPr>
                <a:picLocks noChangeAspect="1"/>
              </p:cNvPicPr>
              <p:nvPr/>
            </p:nvPicPr>
            <p:blipFill>
              <a:blip r:embed="rId14">
                <a:extLst/>
              </a:blip>
              <a:stretch>
                <a:fillRect/>
              </a:stretch>
            </p:blipFill>
            <p:spPr>
              <a:xfrm>
                <a:off x="84994" y="441733"/>
                <a:ext cx="393128" cy="424597"/>
              </a:xfrm>
              <a:prstGeom prst="rect">
                <a:avLst/>
              </a:prstGeom>
              <a:ln w="12700" cap="flat">
                <a:noFill/>
                <a:miter lim="400000"/>
              </a:ln>
              <a:effectLst/>
            </p:spPr>
          </p:pic>
          <p:pic>
            <p:nvPicPr>
              <p:cNvPr id="1144" name="Image" descr="Image"/>
              <p:cNvPicPr>
                <a:picLocks noChangeAspect="1"/>
              </p:cNvPicPr>
              <p:nvPr/>
            </p:nvPicPr>
            <p:blipFill>
              <a:blip r:embed="rId15">
                <a:extLst/>
              </a:blip>
              <a:stretch>
                <a:fillRect/>
              </a:stretch>
            </p:blipFill>
            <p:spPr>
              <a:xfrm>
                <a:off x="116850" y="104827"/>
                <a:ext cx="393128" cy="360862"/>
              </a:xfrm>
              <a:prstGeom prst="rect">
                <a:avLst/>
              </a:prstGeom>
              <a:ln w="12700" cap="flat">
                <a:noFill/>
                <a:miter lim="400000"/>
              </a:ln>
              <a:effectLst/>
            </p:spPr>
          </p:pic>
          <p:sp>
            <p:nvSpPr>
              <p:cNvPr id="1145"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46" name="Image" descr="Image"/>
              <p:cNvPicPr>
                <a:picLocks noChangeAspect="1"/>
              </p:cNvPicPr>
              <p:nvPr/>
            </p:nvPicPr>
            <p:blipFill>
              <a:blip r:embed="rId13">
                <a:extLst/>
              </a:blip>
              <a:stretch>
                <a:fillRect/>
              </a:stretch>
            </p:blipFill>
            <p:spPr>
              <a:xfrm>
                <a:off x="2028887" y="362777"/>
                <a:ext cx="387671" cy="433727"/>
              </a:xfrm>
              <a:prstGeom prst="rect">
                <a:avLst/>
              </a:prstGeom>
              <a:ln w="12700" cap="flat">
                <a:noFill/>
                <a:miter lim="400000"/>
              </a:ln>
              <a:effectLst/>
            </p:spPr>
          </p:pic>
          <p:pic>
            <p:nvPicPr>
              <p:cNvPr id="1147" name="Image" descr="Image"/>
              <p:cNvPicPr>
                <a:picLocks noChangeAspect="1"/>
              </p:cNvPicPr>
              <p:nvPr/>
            </p:nvPicPr>
            <p:blipFill>
              <a:blip r:embed="rId15">
                <a:extLst/>
              </a:blip>
              <a:stretch>
                <a:fillRect/>
              </a:stretch>
            </p:blipFill>
            <p:spPr>
              <a:xfrm>
                <a:off x="2028887" y="26359"/>
                <a:ext cx="387671" cy="355851"/>
              </a:xfrm>
              <a:prstGeom prst="rect">
                <a:avLst/>
              </a:prstGeom>
              <a:ln w="12700" cap="flat">
                <a:noFill/>
                <a:miter lim="400000"/>
              </a:ln>
              <a:effectLst/>
            </p:spPr>
          </p:pic>
          <p:sp>
            <p:nvSpPr>
              <p:cNvPr id="1148"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49" name="Image" descr="Image"/>
              <p:cNvPicPr>
                <a:picLocks noChangeAspect="1"/>
              </p:cNvPicPr>
              <p:nvPr/>
            </p:nvPicPr>
            <p:blipFill>
              <a:blip r:embed="rId7">
                <a:extLst/>
              </a:blip>
              <a:stretch>
                <a:fillRect/>
              </a:stretch>
            </p:blipFill>
            <p:spPr>
              <a:xfrm>
                <a:off x="1381368" y="439578"/>
                <a:ext cx="424984" cy="426348"/>
              </a:xfrm>
              <a:prstGeom prst="rect">
                <a:avLst/>
              </a:prstGeom>
              <a:ln w="12700" cap="flat">
                <a:noFill/>
                <a:miter lim="400000"/>
              </a:ln>
              <a:effectLst/>
            </p:spPr>
          </p:pic>
          <p:pic>
            <p:nvPicPr>
              <p:cNvPr id="1150" name="Image" descr="Image"/>
              <p:cNvPicPr>
                <a:picLocks noChangeAspect="1"/>
              </p:cNvPicPr>
              <p:nvPr/>
            </p:nvPicPr>
            <p:blipFill>
              <a:blip r:embed="rId15">
                <a:extLst/>
              </a:blip>
              <a:stretch>
                <a:fillRect/>
              </a:stretch>
            </p:blipFill>
            <p:spPr>
              <a:xfrm>
                <a:off x="1403322" y="85985"/>
                <a:ext cx="381076" cy="349798"/>
              </a:xfrm>
              <a:prstGeom prst="rect">
                <a:avLst/>
              </a:prstGeom>
              <a:ln w="12700" cap="flat">
                <a:noFill/>
                <a:miter lim="400000"/>
              </a:ln>
              <a:effectLst/>
            </p:spPr>
          </p:pic>
          <p:sp>
            <p:nvSpPr>
              <p:cNvPr id="1151"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54" name="Group"/>
              <p:cNvGrpSpPr/>
              <p:nvPr/>
            </p:nvGrpSpPr>
            <p:grpSpPr>
              <a:xfrm>
                <a:off x="696690" y="58737"/>
                <a:ext cx="477737" cy="745229"/>
                <a:chOff x="-1" y="-1"/>
                <a:chExt cx="477735" cy="745227"/>
              </a:xfrm>
            </p:grpSpPr>
            <p:pic>
              <p:nvPicPr>
                <p:cNvPr id="1152" name="Image" descr="Image"/>
                <p:cNvPicPr>
                  <a:picLocks noChangeAspect="1"/>
                </p:cNvPicPr>
                <p:nvPr/>
              </p:nvPicPr>
              <p:blipFill>
                <a:blip r:embed="rId5">
                  <a:extLst/>
                </a:blip>
                <a:stretch>
                  <a:fillRect/>
                </a:stretch>
              </p:blipFill>
              <p:spPr>
                <a:xfrm>
                  <a:off x="-2" y="330622"/>
                  <a:ext cx="457278" cy="414605"/>
                </a:xfrm>
                <a:prstGeom prst="rect">
                  <a:avLst/>
                </a:prstGeom>
                <a:ln w="12700" cap="flat">
                  <a:noFill/>
                  <a:miter lim="400000"/>
                </a:ln>
                <a:effectLst/>
              </p:spPr>
            </p:pic>
            <p:pic>
              <p:nvPicPr>
                <p:cNvPr id="1153" name="Image" descr="Image"/>
                <p:cNvPicPr>
                  <a:picLocks noChangeAspect="1"/>
                </p:cNvPicPr>
                <p:nvPr/>
              </p:nvPicPr>
              <p:blipFill>
                <a:blip r:embed="rId15">
                  <a:extLst/>
                </a:blip>
                <a:stretch>
                  <a:fillRect/>
                </a:stretch>
              </p:blipFill>
              <p:spPr>
                <a:xfrm>
                  <a:off x="96914" y="-2"/>
                  <a:ext cx="380821" cy="349564"/>
                </a:xfrm>
                <a:prstGeom prst="rect">
                  <a:avLst/>
                </a:prstGeom>
                <a:ln w="12700" cap="flat">
                  <a:noFill/>
                  <a:miter lim="400000"/>
                </a:ln>
                <a:effectLst/>
              </p:spPr>
            </p:pic>
          </p:grpSp>
        </p:grpSp>
        <p:grpSp>
          <p:nvGrpSpPr>
            <p:cNvPr id="1172" name="Group"/>
            <p:cNvGrpSpPr/>
            <p:nvPr/>
          </p:nvGrpSpPr>
          <p:grpSpPr>
            <a:xfrm>
              <a:off x="0" y="4865302"/>
              <a:ext cx="3187714" cy="918071"/>
              <a:chOff x="0" y="0"/>
              <a:chExt cx="3187713" cy="918070"/>
            </a:xfrm>
          </p:grpSpPr>
          <p:sp>
            <p:nvSpPr>
              <p:cNvPr id="1156"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57" name="Image" descr="Image"/>
              <p:cNvPicPr>
                <a:picLocks noChangeAspect="1"/>
              </p:cNvPicPr>
              <p:nvPr/>
            </p:nvPicPr>
            <p:blipFill>
              <a:blip r:embed="rId9">
                <a:extLst/>
              </a:blip>
              <a:stretch>
                <a:fillRect/>
              </a:stretch>
            </p:blipFill>
            <p:spPr>
              <a:xfrm>
                <a:off x="2692563" y="343642"/>
                <a:ext cx="423600" cy="443239"/>
              </a:xfrm>
              <a:prstGeom prst="rect">
                <a:avLst/>
              </a:prstGeom>
              <a:ln w="12700" cap="flat">
                <a:noFill/>
                <a:miter lim="400000"/>
              </a:ln>
              <a:effectLst/>
            </p:spPr>
          </p:pic>
          <p:pic>
            <p:nvPicPr>
              <p:cNvPr id="1158" name="Image" descr="Image"/>
              <p:cNvPicPr>
                <a:picLocks noChangeAspect="1"/>
              </p:cNvPicPr>
              <p:nvPr/>
            </p:nvPicPr>
            <p:blipFill>
              <a:blip r:embed="rId15">
                <a:extLst/>
              </a:blip>
              <a:stretch>
                <a:fillRect/>
              </a:stretch>
            </p:blipFill>
            <p:spPr>
              <a:xfrm>
                <a:off x="2714157" y="25169"/>
                <a:ext cx="372678" cy="342087"/>
              </a:xfrm>
              <a:prstGeom prst="rect">
                <a:avLst/>
              </a:prstGeom>
              <a:ln w="12700" cap="flat">
                <a:noFill/>
                <a:miter lim="400000"/>
              </a:ln>
              <a:effectLst/>
            </p:spPr>
          </p:pic>
          <p:sp>
            <p:nvSpPr>
              <p:cNvPr id="1159"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60" name="Image" descr="Image"/>
              <p:cNvPicPr>
                <a:picLocks noChangeAspect="1"/>
              </p:cNvPicPr>
              <p:nvPr/>
            </p:nvPicPr>
            <p:blipFill>
              <a:blip r:embed="rId14">
                <a:extLst/>
              </a:blip>
              <a:stretch>
                <a:fillRect/>
              </a:stretch>
            </p:blipFill>
            <p:spPr>
              <a:xfrm>
                <a:off x="84994" y="441733"/>
                <a:ext cx="393128" cy="424597"/>
              </a:xfrm>
              <a:prstGeom prst="rect">
                <a:avLst/>
              </a:prstGeom>
              <a:ln w="12700" cap="flat">
                <a:noFill/>
                <a:miter lim="400000"/>
              </a:ln>
              <a:effectLst/>
            </p:spPr>
          </p:pic>
          <p:pic>
            <p:nvPicPr>
              <p:cNvPr id="1161" name="Image" descr="Image"/>
              <p:cNvPicPr>
                <a:picLocks noChangeAspect="1"/>
              </p:cNvPicPr>
              <p:nvPr/>
            </p:nvPicPr>
            <p:blipFill>
              <a:blip r:embed="rId15">
                <a:extLst/>
              </a:blip>
              <a:stretch>
                <a:fillRect/>
              </a:stretch>
            </p:blipFill>
            <p:spPr>
              <a:xfrm>
                <a:off x="116850" y="104827"/>
                <a:ext cx="393128" cy="360862"/>
              </a:xfrm>
              <a:prstGeom prst="rect">
                <a:avLst/>
              </a:prstGeom>
              <a:ln w="12700" cap="flat">
                <a:noFill/>
                <a:miter lim="400000"/>
              </a:ln>
              <a:effectLst/>
            </p:spPr>
          </p:pic>
          <p:sp>
            <p:nvSpPr>
              <p:cNvPr id="1162"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63" name="Image" descr="Image"/>
              <p:cNvPicPr>
                <a:picLocks noChangeAspect="1"/>
              </p:cNvPicPr>
              <p:nvPr/>
            </p:nvPicPr>
            <p:blipFill>
              <a:blip r:embed="rId13">
                <a:extLst/>
              </a:blip>
              <a:stretch>
                <a:fillRect/>
              </a:stretch>
            </p:blipFill>
            <p:spPr>
              <a:xfrm>
                <a:off x="2028887" y="362777"/>
                <a:ext cx="387671" cy="433727"/>
              </a:xfrm>
              <a:prstGeom prst="rect">
                <a:avLst/>
              </a:prstGeom>
              <a:ln w="12700" cap="flat">
                <a:noFill/>
                <a:miter lim="400000"/>
              </a:ln>
              <a:effectLst/>
            </p:spPr>
          </p:pic>
          <p:pic>
            <p:nvPicPr>
              <p:cNvPr id="1164" name="Image" descr="Image"/>
              <p:cNvPicPr>
                <a:picLocks noChangeAspect="1"/>
              </p:cNvPicPr>
              <p:nvPr/>
            </p:nvPicPr>
            <p:blipFill>
              <a:blip r:embed="rId15">
                <a:extLst/>
              </a:blip>
              <a:stretch>
                <a:fillRect/>
              </a:stretch>
            </p:blipFill>
            <p:spPr>
              <a:xfrm>
                <a:off x="2028887" y="26358"/>
                <a:ext cx="387671" cy="355851"/>
              </a:xfrm>
              <a:prstGeom prst="rect">
                <a:avLst/>
              </a:prstGeom>
              <a:ln w="12700" cap="flat">
                <a:noFill/>
                <a:miter lim="400000"/>
              </a:ln>
              <a:effectLst/>
            </p:spPr>
          </p:pic>
          <p:sp>
            <p:nvSpPr>
              <p:cNvPr id="1165"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66" name="Image" descr="Image"/>
              <p:cNvPicPr>
                <a:picLocks noChangeAspect="1"/>
              </p:cNvPicPr>
              <p:nvPr/>
            </p:nvPicPr>
            <p:blipFill>
              <a:blip r:embed="rId7">
                <a:extLst/>
              </a:blip>
              <a:stretch>
                <a:fillRect/>
              </a:stretch>
            </p:blipFill>
            <p:spPr>
              <a:xfrm>
                <a:off x="1381368" y="439578"/>
                <a:ext cx="424984" cy="426348"/>
              </a:xfrm>
              <a:prstGeom prst="rect">
                <a:avLst/>
              </a:prstGeom>
              <a:ln w="12700" cap="flat">
                <a:noFill/>
                <a:miter lim="400000"/>
              </a:ln>
              <a:effectLst/>
            </p:spPr>
          </p:pic>
          <p:pic>
            <p:nvPicPr>
              <p:cNvPr id="1167" name="Image" descr="Image"/>
              <p:cNvPicPr>
                <a:picLocks noChangeAspect="1"/>
              </p:cNvPicPr>
              <p:nvPr/>
            </p:nvPicPr>
            <p:blipFill>
              <a:blip r:embed="rId15">
                <a:extLst/>
              </a:blip>
              <a:stretch>
                <a:fillRect/>
              </a:stretch>
            </p:blipFill>
            <p:spPr>
              <a:xfrm>
                <a:off x="1403322" y="85985"/>
                <a:ext cx="381076" cy="349798"/>
              </a:xfrm>
              <a:prstGeom prst="rect">
                <a:avLst/>
              </a:prstGeom>
              <a:ln w="12700" cap="flat">
                <a:noFill/>
                <a:miter lim="400000"/>
              </a:ln>
              <a:effectLst/>
            </p:spPr>
          </p:pic>
          <p:sp>
            <p:nvSpPr>
              <p:cNvPr id="1168"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71" name="Group"/>
              <p:cNvGrpSpPr/>
              <p:nvPr/>
            </p:nvGrpSpPr>
            <p:grpSpPr>
              <a:xfrm>
                <a:off x="696690" y="58737"/>
                <a:ext cx="477737" cy="745229"/>
                <a:chOff x="-1" y="-1"/>
                <a:chExt cx="477735" cy="745227"/>
              </a:xfrm>
            </p:grpSpPr>
            <p:pic>
              <p:nvPicPr>
                <p:cNvPr id="1169" name="Image" descr="Image"/>
                <p:cNvPicPr>
                  <a:picLocks noChangeAspect="1"/>
                </p:cNvPicPr>
                <p:nvPr/>
              </p:nvPicPr>
              <p:blipFill>
                <a:blip r:embed="rId5">
                  <a:extLst/>
                </a:blip>
                <a:stretch>
                  <a:fillRect/>
                </a:stretch>
              </p:blipFill>
              <p:spPr>
                <a:xfrm>
                  <a:off x="-2" y="330622"/>
                  <a:ext cx="457278" cy="414605"/>
                </a:xfrm>
                <a:prstGeom prst="rect">
                  <a:avLst/>
                </a:prstGeom>
                <a:ln w="12700" cap="flat">
                  <a:noFill/>
                  <a:miter lim="400000"/>
                </a:ln>
                <a:effectLst/>
              </p:spPr>
            </p:pic>
            <p:pic>
              <p:nvPicPr>
                <p:cNvPr id="1170" name="Image" descr="Image"/>
                <p:cNvPicPr>
                  <a:picLocks noChangeAspect="1"/>
                </p:cNvPicPr>
                <p:nvPr/>
              </p:nvPicPr>
              <p:blipFill>
                <a:blip r:embed="rId15">
                  <a:extLst/>
                </a:blip>
                <a:stretch>
                  <a:fillRect/>
                </a:stretch>
              </p:blipFill>
              <p:spPr>
                <a:xfrm>
                  <a:off x="96914" y="-2"/>
                  <a:ext cx="380821" cy="349564"/>
                </a:xfrm>
                <a:prstGeom prst="rect">
                  <a:avLst/>
                </a:prstGeom>
                <a:ln w="12700" cap="flat">
                  <a:noFill/>
                  <a:miter lim="400000"/>
                </a:ln>
                <a:effectLst/>
              </p:spPr>
            </p:pic>
          </p:grpSp>
        </p:grpSp>
        <p:grpSp>
          <p:nvGrpSpPr>
            <p:cNvPr id="1189" name="Group"/>
            <p:cNvGrpSpPr/>
            <p:nvPr/>
          </p:nvGrpSpPr>
          <p:grpSpPr>
            <a:xfrm>
              <a:off x="1948" y="3895168"/>
              <a:ext cx="3183816" cy="916949"/>
              <a:chOff x="0" y="0"/>
              <a:chExt cx="3183814" cy="916948"/>
            </a:xfrm>
          </p:grpSpPr>
          <p:sp>
            <p:nvSpPr>
              <p:cNvPr id="1173"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74" name="Image" descr="Image"/>
              <p:cNvPicPr>
                <a:picLocks noChangeAspect="1"/>
              </p:cNvPicPr>
              <p:nvPr/>
            </p:nvPicPr>
            <p:blipFill>
              <a:blip r:embed="rId9">
                <a:extLst/>
              </a:blip>
              <a:stretch>
                <a:fillRect/>
              </a:stretch>
            </p:blipFill>
            <p:spPr>
              <a:xfrm>
                <a:off x="2689269" y="343223"/>
                <a:ext cx="423082" cy="442697"/>
              </a:xfrm>
              <a:prstGeom prst="rect">
                <a:avLst/>
              </a:prstGeom>
              <a:ln w="12700" cap="flat">
                <a:noFill/>
                <a:miter lim="400000"/>
              </a:ln>
              <a:effectLst/>
            </p:spPr>
          </p:pic>
          <p:pic>
            <p:nvPicPr>
              <p:cNvPr id="1175" name="Image" descr="Image"/>
              <p:cNvPicPr>
                <a:picLocks noChangeAspect="1"/>
              </p:cNvPicPr>
              <p:nvPr/>
            </p:nvPicPr>
            <p:blipFill>
              <a:blip r:embed="rId15">
                <a:extLst/>
              </a:blip>
              <a:stretch>
                <a:fillRect/>
              </a:stretch>
            </p:blipFill>
            <p:spPr>
              <a:xfrm>
                <a:off x="2710837" y="25138"/>
                <a:ext cx="372222" cy="341671"/>
              </a:xfrm>
              <a:prstGeom prst="rect">
                <a:avLst/>
              </a:prstGeom>
              <a:ln w="12700" cap="flat">
                <a:noFill/>
                <a:miter lim="400000"/>
              </a:ln>
              <a:effectLst/>
            </p:spPr>
          </p:pic>
          <p:sp>
            <p:nvSpPr>
              <p:cNvPr id="1176"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77" name="Image" descr="Image"/>
              <p:cNvPicPr>
                <a:picLocks noChangeAspect="1"/>
              </p:cNvPicPr>
              <p:nvPr/>
            </p:nvPicPr>
            <p:blipFill>
              <a:blip r:embed="rId14">
                <a:extLst/>
              </a:blip>
              <a:stretch>
                <a:fillRect/>
              </a:stretch>
            </p:blipFill>
            <p:spPr>
              <a:xfrm>
                <a:off x="84890" y="441193"/>
                <a:ext cx="392648" cy="424079"/>
              </a:xfrm>
              <a:prstGeom prst="rect">
                <a:avLst/>
              </a:prstGeom>
              <a:ln w="12700" cap="flat">
                <a:noFill/>
                <a:miter lim="400000"/>
              </a:ln>
              <a:effectLst/>
            </p:spPr>
          </p:pic>
          <p:pic>
            <p:nvPicPr>
              <p:cNvPr id="1178" name="Image" descr="Image"/>
              <p:cNvPicPr>
                <a:picLocks noChangeAspect="1"/>
              </p:cNvPicPr>
              <p:nvPr/>
            </p:nvPicPr>
            <p:blipFill>
              <a:blip r:embed="rId15">
                <a:extLst/>
              </a:blip>
              <a:stretch>
                <a:fillRect/>
              </a:stretch>
            </p:blipFill>
            <p:spPr>
              <a:xfrm>
                <a:off x="116707" y="104700"/>
                <a:ext cx="392648" cy="360420"/>
              </a:xfrm>
              <a:prstGeom prst="rect">
                <a:avLst/>
              </a:prstGeom>
              <a:ln w="12700" cap="flat">
                <a:noFill/>
                <a:miter lim="400000"/>
              </a:ln>
              <a:effectLst/>
            </p:spPr>
          </p:pic>
          <p:sp>
            <p:nvSpPr>
              <p:cNvPr id="1179"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80" name="Image" descr="Image"/>
              <p:cNvPicPr>
                <a:picLocks noChangeAspect="1"/>
              </p:cNvPicPr>
              <p:nvPr/>
            </p:nvPicPr>
            <p:blipFill>
              <a:blip r:embed="rId13">
                <a:extLst/>
              </a:blip>
              <a:stretch>
                <a:fillRect/>
              </a:stretch>
            </p:blipFill>
            <p:spPr>
              <a:xfrm>
                <a:off x="2026407" y="362336"/>
                <a:ext cx="387197" cy="433196"/>
              </a:xfrm>
              <a:prstGeom prst="rect">
                <a:avLst/>
              </a:prstGeom>
              <a:ln w="12700" cap="flat">
                <a:noFill/>
                <a:miter lim="400000"/>
              </a:ln>
              <a:effectLst/>
            </p:spPr>
          </p:pic>
          <p:pic>
            <p:nvPicPr>
              <p:cNvPr id="1181" name="Image" descr="Image"/>
              <p:cNvPicPr>
                <a:picLocks noChangeAspect="1"/>
              </p:cNvPicPr>
              <p:nvPr/>
            </p:nvPicPr>
            <p:blipFill>
              <a:blip r:embed="rId15">
                <a:extLst/>
              </a:blip>
              <a:stretch>
                <a:fillRect/>
              </a:stretch>
            </p:blipFill>
            <p:spPr>
              <a:xfrm>
                <a:off x="2026407" y="26327"/>
                <a:ext cx="387197" cy="355417"/>
              </a:xfrm>
              <a:prstGeom prst="rect">
                <a:avLst/>
              </a:prstGeom>
              <a:ln w="12700" cap="flat">
                <a:noFill/>
                <a:miter lim="400000"/>
              </a:ln>
              <a:effectLst/>
            </p:spPr>
          </p:pic>
          <p:sp>
            <p:nvSpPr>
              <p:cNvPr id="1182"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83" name="Image" descr="Image"/>
              <p:cNvPicPr>
                <a:picLocks noChangeAspect="1"/>
              </p:cNvPicPr>
              <p:nvPr/>
            </p:nvPicPr>
            <p:blipFill>
              <a:blip r:embed="rId7">
                <a:extLst/>
              </a:blip>
              <a:stretch>
                <a:fillRect/>
              </a:stretch>
            </p:blipFill>
            <p:spPr>
              <a:xfrm>
                <a:off x="1379678" y="439042"/>
                <a:ext cx="424464" cy="425826"/>
              </a:xfrm>
              <a:prstGeom prst="rect">
                <a:avLst/>
              </a:prstGeom>
              <a:ln w="12700" cap="flat">
                <a:noFill/>
                <a:miter lim="400000"/>
              </a:ln>
              <a:effectLst/>
            </p:spPr>
          </p:pic>
          <p:pic>
            <p:nvPicPr>
              <p:cNvPr id="1184" name="Image" descr="Image"/>
              <p:cNvPicPr>
                <a:picLocks noChangeAspect="1"/>
              </p:cNvPicPr>
              <p:nvPr/>
            </p:nvPicPr>
            <p:blipFill>
              <a:blip r:embed="rId15">
                <a:extLst/>
              </a:blip>
              <a:stretch>
                <a:fillRect/>
              </a:stretch>
            </p:blipFill>
            <p:spPr>
              <a:xfrm>
                <a:off x="1401605" y="85881"/>
                <a:ext cx="380609" cy="349371"/>
              </a:xfrm>
              <a:prstGeom prst="rect">
                <a:avLst/>
              </a:prstGeom>
              <a:ln w="12700" cap="flat">
                <a:noFill/>
                <a:miter lim="400000"/>
              </a:ln>
              <a:effectLst/>
            </p:spPr>
          </p:pic>
          <p:sp>
            <p:nvSpPr>
              <p:cNvPr id="1185"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88" name="Group"/>
              <p:cNvGrpSpPr/>
              <p:nvPr/>
            </p:nvGrpSpPr>
            <p:grpSpPr>
              <a:xfrm>
                <a:off x="695836" y="58668"/>
                <a:ext cx="477155" cy="744317"/>
                <a:chOff x="0" y="0"/>
                <a:chExt cx="477153" cy="744315"/>
              </a:xfrm>
            </p:grpSpPr>
            <p:pic>
              <p:nvPicPr>
                <p:cNvPr id="1186" name="Image" descr="Image"/>
                <p:cNvPicPr>
                  <a:picLocks noChangeAspect="1"/>
                </p:cNvPicPr>
                <p:nvPr/>
              </p:nvPicPr>
              <p:blipFill>
                <a:blip r:embed="rId5">
                  <a:extLst/>
                </a:blip>
                <a:stretch>
                  <a:fillRect/>
                </a:stretch>
              </p:blipFill>
              <p:spPr>
                <a:xfrm>
                  <a:off x="-1" y="330218"/>
                  <a:ext cx="456721" cy="414098"/>
                </a:xfrm>
                <a:prstGeom prst="rect">
                  <a:avLst/>
                </a:prstGeom>
                <a:ln w="12700" cap="flat">
                  <a:noFill/>
                  <a:miter lim="400000"/>
                </a:ln>
                <a:effectLst/>
              </p:spPr>
            </p:pic>
            <p:pic>
              <p:nvPicPr>
                <p:cNvPr id="1187" name="Image" descr="Image"/>
                <p:cNvPicPr>
                  <a:picLocks noChangeAspect="1"/>
                </p:cNvPicPr>
                <p:nvPr/>
              </p:nvPicPr>
              <p:blipFill>
                <a:blip r:embed="rId15">
                  <a:extLst/>
                </a:blip>
                <a:stretch>
                  <a:fillRect/>
                </a:stretch>
              </p:blipFill>
              <p:spPr>
                <a:xfrm>
                  <a:off x="96796" y="0"/>
                  <a:ext cx="380357" cy="349135"/>
                </a:xfrm>
                <a:prstGeom prst="rect">
                  <a:avLst/>
                </a:prstGeom>
                <a:ln w="12700" cap="flat">
                  <a:noFill/>
                  <a:miter lim="400000"/>
                </a:ln>
                <a:effectLst/>
              </p:spPr>
            </p:pic>
          </p:grpSp>
        </p:grpSp>
        <p:grpSp>
          <p:nvGrpSpPr>
            <p:cNvPr id="1206" name="Group"/>
            <p:cNvGrpSpPr/>
            <p:nvPr/>
          </p:nvGrpSpPr>
          <p:grpSpPr>
            <a:xfrm>
              <a:off x="1946" y="2921376"/>
              <a:ext cx="3183820" cy="916951"/>
              <a:chOff x="0" y="0"/>
              <a:chExt cx="3183818" cy="916950"/>
            </a:xfrm>
          </p:grpSpPr>
          <p:sp>
            <p:nvSpPr>
              <p:cNvPr id="1190"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91" name="Image" descr="Image"/>
              <p:cNvPicPr>
                <a:picLocks noChangeAspect="1"/>
              </p:cNvPicPr>
              <p:nvPr/>
            </p:nvPicPr>
            <p:blipFill>
              <a:blip r:embed="rId9">
                <a:extLst/>
              </a:blip>
              <a:stretch>
                <a:fillRect/>
              </a:stretch>
            </p:blipFill>
            <p:spPr>
              <a:xfrm>
                <a:off x="2689274" y="343224"/>
                <a:ext cx="423081" cy="442700"/>
              </a:xfrm>
              <a:prstGeom prst="rect">
                <a:avLst/>
              </a:prstGeom>
              <a:ln w="12700" cap="flat">
                <a:noFill/>
                <a:miter lim="400000"/>
              </a:ln>
              <a:effectLst/>
            </p:spPr>
          </p:pic>
          <p:pic>
            <p:nvPicPr>
              <p:cNvPr id="1192" name="Image" descr="Image"/>
              <p:cNvPicPr>
                <a:picLocks noChangeAspect="1"/>
              </p:cNvPicPr>
              <p:nvPr/>
            </p:nvPicPr>
            <p:blipFill>
              <a:blip r:embed="rId15">
                <a:extLst/>
              </a:blip>
              <a:stretch>
                <a:fillRect/>
              </a:stretch>
            </p:blipFill>
            <p:spPr>
              <a:xfrm>
                <a:off x="2710842" y="25138"/>
                <a:ext cx="372221" cy="341671"/>
              </a:xfrm>
              <a:prstGeom prst="rect">
                <a:avLst/>
              </a:prstGeom>
              <a:ln w="12700" cap="flat">
                <a:noFill/>
                <a:miter lim="400000"/>
              </a:ln>
              <a:effectLst/>
            </p:spPr>
          </p:pic>
          <p:sp>
            <p:nvSpPr>
              <p:cNvPr id="1193"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94" name="Image" descr="Image"/>
              <p:cNvPicPr>
                <a:picLocks noChangeAspect="1"/>
              </p:cNvPicPr>
              <p:nvPr/>
            </p:nvPicPr>
            <p:blipFill>
              <a:blip r:embed="rId14">
                <a:extLst/>
              </a:blip>
              <a:stretch>
                <a:fillRect/>
              </a:stretch>
            </p:blipFill>
            <p:spPr>
              <a:xfrm>
                <a:off x="84891" y="441194"/>
                <a:ext cx="392647" cy="424081"/>
              </a:xfrm>
              <a:prstGeom prst="rect">
                <a:avLst/>
              </a:prstGeom>
              <a:ln w="12700" cap="flat">
                <a:noFill/>
                <a:miter lim="400000"/>
              </a:ln>
              <a:effectLst/>
            </p:spPr>
          </p:pic>
          <p:pic>
            <p:nvPicPr>
              <p:cNvPr id="1195" name="Image" descr="Image"/>
              <p:cNvPicPr>
                <a:picLocks noChangeAspect="1"/>
              </p:cNvPicPr>
              <p:nvPr/>
            </p:nvPicPr>
            <p:blipFill>
              <a:blip r:embed="rId15">
                <a:extLst/>
              </a:blip>
              <a:stretch>
                <a:fillRect/>
              </a:stretch>
            </p:blipFill>
            <p:spPr>
              <a:xfrm>
                <a:off x="116708" y="104699"/>
                <a:ext cx="392647" cy="360423"/>
              </a:xfrm>
              <a:prstGeom prst="rect">
                <a:avLst/>
              </a:prstGeom>
              <a:ln w="12700" cap="flat">
                <a:noFill/>
                <a:miter lim="400000"/>
              </a:ln>
              <a:effectLst/>
            </p:spPr>
          </p:pic>
          <p:sp>
            <p:nvSpPr>
              <p:cNvPr id="1196"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197" name="Image" descr="Image"/>
              <p:cNvPicPr>
                <a:picLocks noChangeAspect="1"/>
              </p:cNvPicPr>
              <p:nvPr/>
            </p:nvPicPr>
            <p:blipFill>
              <a:blip r:embed="rId13">
                <a:extLst/>
              </a:blip>
              <a:stretch>
                <a:fillRect/>
              </a:stretch>
            </p:blipFill>
            <p:spPr>
              <a:xfrm>
                <a:off x="2026409" y="362336"/>
                <a:ext cx="387197" cy="433200"/>
              </a:xfrm>
              <a:prstGeom prst="rect">
                <a:avLst/>
              </a:prstGeom>
              <a:ln w="12700" cap="flat">
                <a:noFill/>
                <a:miter lim="400000"/>
              </a:ln>
              <a:effectLst/>
            </p:spPr>
          </p:pic>
          <p:pic>
            <p:nvPicPr>
              <p:cNvPr id="1198" name="Image" descr="Image"/>
              <p:cNvPicPr>
                <a:picLocks noChangeAspect="1"/>
              </p:cNvPicPr>
              <p:nvPr/>
            </p:nvPicPr>
            <p:blipFill>
              <a:blip r:embed="rId15">
                <a:extLst/>
              </a:blip>
              <a:stretch>
                <a:fillRect/>
              </a:stretch>
            </p:blipFill>
            <p:spPr>
              <a:xfrm>
                <a:off x="2026409" y="26327"/>
                <a:ext cx="387197" cy="355417"/>
              </a:xfrm>
              <a:prstGeom prst="rect">
                <a:avLst/>
              </a:prstGeom>
              <a:ln w="12700" cap="flat">
                <a:noFill/>
                <a:miter lim="400000"/>
              </a:ln>
              <a:effectLst/>
            </p:spPr>
          </p:pic>
          <p:sp>
            <p:nvSpPr>
              <p:cNvPr id="1199"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00"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1201" name="Image" descr="Image"/>
              <p:cNvPicPr>
                <a:picLocks noChangeAspect="1"/>
              </p:cNvPicPr>
              <p:nvPr/>
            </p:nvPicPr>
            <p:blipFill>
              <a:blip r:embed="rId15">
                <a:extLst/>
              </a:blip>
              <a:stretch>
                <a:fillRect/>
              </a:stretch>
            </p:blipFill>
            <p:spPr>
              <a:xfrm>
                <a:off x="1401607" y="85880"/>
                <a:ext cx="380610" cy="349374"/>
              </a:xfrm>
              <a:prstGeom prst="rect">
                <a:avLst/>
              </a:prstGeom>
              <a:ln w="12700" cap="flat">
                <a:noFill/>
                <a:miter lim="400000"/>
              </a:ln>
              <a:effectLst/>
            </p:spPr>
          </p:pic>
          <p:sp>
            <p:nvSpPr>
              <p:cNvPr id="1202"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05" name="Group"/>
              <p:cNvGrpSpPr/>
              <p:nvPr/>
            </p:nvGrpSpPr>
            <p:grpSpPr>
              <a:xfrm>
                <a:off x="695839" y="58667"/>
                <a:ext cx="477154" cy="744319"/>
                <a:chOff x="0" y="0"/>
                <a:chExt cx="477152" cy="744318"/>
              </a:xfrm>
            </p:grpSpPr>
            <p:pic>
              <p:nvPicPr>
                <p:cNvPr id="1203" name="Image" descr="Image"/>
                <p:cNvPicPr>
                  <a:picLocks noChangeAspect="1"/>
                </p:cNvPicPr>
                <p:nvPr/>
              </p:nvPicPr>
              <p:blipFill>
                <a:blip r:embed="rId5">
                  <a:extLst/>
                </a:blip>
                <a:stretch>
                  <a:fillRect/>
                </a:stretch>
              </p:blipFill>
              <p:spPr>
                <a:xfrm>
                  <a:off x="-1" y="330220"/>
                  <a:ext cx="456720" cy="414099"/>
                </a:xfrm>
                <a:prstGeom prst="rect">
                  <a:avLst/>
                </a:prstGeom>
                <a:ln w="12700" cap="flat">
                  <a:noFill/>
                  <a:miter lim="400000"/>
                </a:ln>
                <a:effectLst/>
              </p:spPr>
            </p:pic>
            <p:pic>
              <p:nvPicPr>
                <p:cNvPr id="1204" name="Image" descr="Image"/>
                <p:cNvPicPr>
                  <a:picLocks noChangeAspect="1"/>
                </p:cNvPicPr>
                <p:nvPr/>
              </p:nvPicPr>
              <p:blipFill>
                <a:blip r:embed="rId15">
                  <a:extLst/>
                </a:blip>
                <a:stretch>
                  <a:fillRect/>
                </a:stretch>
              </p:blipFill>
              <p:spPr>
                <a:xfrm>
                  <a:off x="96796" y="-1"/>
                  <a:ext cx="380357" cy="349138"/>
                </a:xfrm>
                <a:prstGeom prst="rect">
                  <a:avLst/>
                </a:prstGeom>
                <a:ln w="12700" cap="flat">
                  <a:noFill/>
                  <a:miter lim="400000"/>
                </a:ln>
                <a:effectLst/>
              </p:spPr>
            </p:pic>
          </p:grpSp>
        </p:grpSp>
        <p:grpSp>
          <p:nvGrpSpPr>
            <p:cNvPr id="1223" name="Group"/>
            <p:cNvGrpSpPr/>
            <p:nvPr/>
          </p:nvGrpSpPr>
          <p:grpSpPr>
            <a:xfrm>
              <a:off x="1946" y="1947584"/>
              <a:ext cx="3183820" cy="916951"/>
              <a:chOff x="0" y="0"/>
              <a:chExt cx="3183818" cy="916950"/>
            </a:xfrm>
          </p:grpSpPr>
          <p:sp>
            <p:nvSpPr>
              <p:cNvPr id="1207"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08" name="Image" descr="Image"/>
              <p:cNvPicPr>
                <a:picLocks noChangeAspect="1"/>
              </p:cNvPicPr>
              <p:nvPr/>
            </p:nvPicPr>
            <p:blipFill>
              <a:blip r:embed="rId9">
                <a:extLst/>
              </a:blip>
              <a:stretch>
                <a:fillRect/>
              </a:stretch>
            </p:blipFill>
            <p:spPr>
              <a:xfrm>
                <a:off x="2689274" y="343224"/>
                <a:ext cx="423081" cy="442700"/>
              </a:xfrm>
              <a:prstGeom prst="rect">
                <a:avLst/>
              </a:prstGeom>
              <a:ln w="12700" cap="flat">
                <a:noFill/>
                <a:miter lim="400000"/>
              </a:ln>
              <a:effectLst/>
            </p:spPr>
          </p:pic>
          <p:pic>
            <p:nvPicPr>
              <p:cNvPr id="1209" name="Image" descr="Image"/>
              <p:cNvPicPr>
                <a:picLocks noChangeAspect="1"/>
              </p:cNvPicPr>
              <p:nvPr/>
            </p:nvPicPr>
            <p:blipFill>
              <a:blip r:embed="rId15">
                <a:extLst/>
              </a:blip>
              <a:stretch>
                <a:fillRect/>
              </a:stretch>
            </p:blipFill>
            <p:spPr>
              <a:xfrm>
                <a:off x="2710842" y="25138"/>
                <a:ext cx="372221" cy="341671"/>
              </a:xfrm>
              <a:prstGeom prst="rect">
                <a:avLst/>
              </a:prstGeom>
              <a:ln w="12700" cap="flat">
                <a:noFill/>
                <a:miter lim="400000"/>
              </a:ln>
              <a:effectLst/>
            </p:spPr>
          </p:pic>
          <p:sp>
            <p:nvSpPr>
              <p:cNvPr id="1210"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11" name="Image" descr="Image"/>
              <p:cNvPicPr>
                <a:picLocks noChangeAspect="1"/>
              </p:cNvPicPr>
              <p:nvPr/>
            </p:nvPicPr>
            <p:blipFill>
              <a:blip r:embed="rId14">
                <a:extLst/>
              </a:blip>
              <a:stretch>
                <a:fillRect/>
              </a:stretch>
            </p:blipFill>
            <p:spPr>
              <a:xfrm>
                <a:off x="84891" y="441195"/>
                <a:ext cx="392647" cy="424081"/>
              </a:xfrm>
              <a:prstGeom prst="rect">
                <a:avLst/>
              </a:prstGeom>
              <a:ln w="12700" cap="flat">
                <a:noFill/>
                <a:miter lim="400000"/>
              </a:ln>
              <a:effectLst/>
            </p:spPr>
          </p:pic>
          <p:pic>
            <p:nvPicPr>
              <p:cNvPr id="1212" name="Image" descr="Image"/>
              <p:cNvPicPr>
                <a:picLocks noChangeAspect="1"/>
              </p:cNvPicPr>
              <p:nvPr/>
            </p:nvPicPr>
            <p:blipFill>
              <a:blip r:embed="rId15">
                <a:extLst/>
              </a:blip>
              <a:stretch>
                <a:fillRect/>
              </a:stretch>
            </p:blipFill>
            <p:spPr>
              <a:xfrm>
                <a:off x="116708" y="104699"/>
                <a:ext cx="392647" cy="360423"/>
              </a:xfrm>
              <a:prstGeom prst="rect">
                <a:avLst/>
              </a:prstGeom>
              <a:ln w="12700" cap="flat">
                <a:noFill/>
                <a:miter lim="400000"/>
              </a:ln>
              <a:effectLst/>
            </p:spPr>
          </p:pic>
          <p:sp>
            <p:nvSpPr>
              <p:cNvPr id="1213"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14" name="Image" descr="Image"/>
              <p:cNvPicPr>
                <a:picLocks noChangeAspect="1"/>
              </p:cNvPicPr>
              <p:nvPr/>
            </p:nvPicPr>
            <p:blipFill>
              <a:blip r:embed="rId13">
                <a:extLst/>
              </a:blip>
              <a:stretch>
                <a:fillRect/>
              </a:stretch>
            </p:blipFill>
            <p:spPr>
              <a:xfrm>
                <a:off x="2026409" y="362336"/>
                <a:ext cx="387197" cy="433199"/>
              </a:xfrm>
              <a:prstGeom prst="rect">
                <a:avLst/>
              </a:prstGeom>
              <a:ln w="12700" cap="flat">
                <a:noFill/>
                <a:miter lim="400000"/>
              </a:ln>
              <a:effectLst/>
            </p:spPr>
          </p:pic>
          <p:pic>
            <p:nvPicPr>
              <p:cNvPr id="1215" name="Image" descr="Image"/>
              <p:cNvPicPr>
                <a:picLocks noChangeAspect="1"/>
              </p:cNvPicPr>
              <p:nvPr/>
            </p:nvPicPr>
            <p:blipFill>
              <a:blip r:embed="rId15">
                <a:extLst/>
              </a:blip>
              <a:stretch>
                <a:fillRect/>
              </a:stretch>
            </p:blipFill>
            <p:spPr>
              <a:xfrm>
                <a:off x="2026409" y="26327"/>
                <a:ext cx="387197" cy="355417"/>
              </a:xfrm>
              <a:prstGeom prst="rect">
                <a:avLst/>
              </a:prstGeom>
              <a:ln w="12700" cap="flat">
                <a:noFill/>
                <a:miter lim="400000"/>
              </a:ln>
              <a:effectLst/>
            </p:spPr>
          </p:pic>
          <p:sp>
            <p:nvSpPr>
              <p:cNvPr id="1216"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17"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1218" name="Image" descr="Image"/>
              <p:cNvPicPr>
                <a:picLocks noChangeAspect="1"/>
              </p:cNvPicPr>
              <p:nvPr/>
            </p:nvPicPr>
            <p:blipFill>
              <a:blip r:embed="rId15">
                <a:extLst/>
              </a:blip>
              <a:stretch>
                <a:fillRect/>
              </a:stretch>
            </p:blipFill>
            <p:spPr>
              <a:xfrm>
                <a:off x="1401607" y="85880"/>
                <a:ext cx="380610" cy="349374"/>
              </a:xfrm>
              <a:prstGeom prst="rect">
                <a:avLst/>
              </a:prstGeom>
              <a:ln w="12700" cap="flat">
                <a:noFill/>
                <a:miter lim="400000"/>
              </a:ln>
              <a:effectLst/>
            </p:spPr>
          </p:pic>
          <p:sp>
            <p:nvSpPr>
              <p:cNvPr id="1219"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22" name="Group"/>
              <p:cNvGrpSpPr/>
              <p:nvPr/>
            </p:nvGrpSpPr>
            <p:grpSpPr>
              <a:xfrm>
                <a:off x="695839" y="58667"/>
                <a:ext cx="477154" cy="744319"/>
                <a:chOff x="0" y="0"/>
                <a:chExt cx="477152" cy="744318"/>
              </a:xfrm>
            </p:grpSpPr>
            <p:pic>
              <p:nvPicPr>
                <p:cNvPr id="1220" name="Image" descr="Image"/>
                <p:cNvPicPr>
                  <a:picLocks noChangeAspect="1"/>
                </p:cNvPicPr>
                <p:nvPr/>
              </p:nvPicPr>
              <p:blipFill>
                <a:blip r:embed="rId5">
                  <a:extLst/>
                </a:blip>
                <a:stretch>
                  <a:fillRect/>
                </a:stretch>
              </p:blipFill>
              <p:spPr>
                <a:xfrm>
                  <a:off x="-1" y="330220"/>
                  <a:ext cx="456720" cy="414099"/>
                </a:xfrm>
                <a:prstGeom prst="rect">
                  <a:avLst/>
                </a:prstGeom>
                <a:ln w="12700" cap="flat">
                  <a:noFill/>
                  <a:miter lim="400000"/>
                </a:ln>
                <a:effectLst/>
              </p:spPr>
            </p:pic>
            <p:pic>
              <p:nvPicPr>
                <p:cNvPr id="1221" name="Image" descr="Image"/>
                <p:cNvPicPr>
                  <a:picLocks noChangeAspect="1"/>
                </p:cNvPicPr>
                <p:nvPr/>
              </p:nvPicPr>
              <p:blipFill>
                <a:blip r:embed="rId15">
                  <a:extLst/>
                </a:blip>
                <a:stretch>
                  <a:fillRect/>
                </a:stretch>
              </p:blipFill>
              <p:spPr>
                <a:xfrm>
                  <a:off x="96796" y="-1"/>
                  <a:ext cx="380357" cy="349138"/>
                </a:xfrm>
                <a:prstGeom prst="rect">
                  <a:avLst/>
                </a:prstGeom>
                <a:ln w="12700" cap="flat">
                  <a:noFill/>
                  <a:miter lim="400000"/>
                </a:ln>
                <a:effectLst/>
              </p:spPr>
            </p:pic>
          </p:grpSp>
        </p:grpSp>
        <p:grpSp>
          <p:nvGrpSpPr>
            <p:cNvPr id="1240" name="Group"/>
            <p:cNvGrpSpPr/>
            <p:nvPr/>
          </p:nvGrpSpPr>
          <p:grpSpPr>
            <a:xfrm>
              <a:off x="1946" y="973792"/>
              <a:ext cx="3183820" cy="916951"/>
              <a:chOff x="0" y="0"/>
              <a:chExt cx="3183818" cy="916950"/>
            </a:xfrm>
          </p:grpSpPr>
          <p:sp>
            <p:nvSpPr>
              <p:cNvPr id="1224"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25" name="Image" descr="Image"/>
              <p:cNvPicPr>
                <a:picLocks noChangeAspect="1"/>
              </p:cNvPicPr>
              <p:nvPr/>
            </p:nvPicPr>
            <p:blipFill>
              <a:blip r:embed="rId9">
                <a:extLst/>
              </a:blip>
              <a:stretch>
                <a:fillRect/>
              </a:stretch>
            </p:blipFill>
            <p:spPr>
              <a:xfrm>
                <a:off x="2689274" y="343224"/>
                <a:ext cx="423081" cy="442700"/>
              </a:xfrm>
              <a:prstGeom prst="rect">
                <a:avLst/>
              </a:prstGeom>
              <a:ln w="12700" cap="flat">
                <a:noFill/>
                <a:miter lim="400000"/>
              </a:ln>
              <a:effectLst/>
            </p:spPr>
          </p:pic>
          <p:pic>
            <p:nvPicPr>
              <p:cNvPr id="1226" name="Image" descr="Image"/>
              <p:cNvPicPr>
                <a:picLocks noChangeAspect="1"/>
              </p:cNvPicPr>
              <p:nvPr/>
            </p:nvPicPr>
            <p:blipFill>
              <a:blip r:embed="rId15">
                <a:extLst/>
              </a:blip>
              <a:stretch>
                <a:fillRect/>
              </a:stretch>
            </p:blipFill>
            <p:spPr>
              <a:xfrm>
                <a:off x="2710842" y="25138"/>
                <a:ext cx="372221" cy="341671"/>
              </a:xfrm>
              <a:prstGeom prst="rect">
                <a:avLst/>
              </a:prstGeom>
              <a:ln w="12700" cap="flat">
                <a:noFill/>
                <a:miter lim="400000"/>
              </a:ln>
              <a:effectLst/>
            </p:spPr>
          </p:pic>
          <p:sp>
            <p:nvSpPr>
              <p:cNvPr id="1227"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28" name="Image" descr="Image"/>
              <p:cNvPicPr>
                <a:picLocks noChangeAspect="1"/>
              </p:cNvPicPr>
              <p:nvPr/>
            </p:nvPicPr>
            <p:blipFill>
              <a:blip r:embed="rId14">
                <a:extLst/>
              </a:blip>
              <a:stretch>
                <a:fillRect/>
              </a:stretch>
            </p:blipFill>
            <p:spPr>
              <a:xfrm>
                <a:off x="84891" y="441195"/>
                <a:ext cx="392647" cy="424081"/>
              </a:xfrm>
              <a:prstGeom prst="rect">
                <a:avLst/>
              </a:prstGeom>
              <a:ln w="12700" cap="flat">
                <a:noFill/>
                <a:miter lim="400000"/>
              </a:ln>
              <a:effectLst/>
            </p:spPr>
          </p:pic>
          <p:pic>
            <p:nvPicPr>
              <p:cNvPr id="1229" name="Image" descr="Image"/>
              <p:cNvPicPr>
                <a:picLocks noChangeAspect="1"/>
              </p:cNvPicPr>
              <p:nvPr/>
            </p:nvPicPr>
            <p:blipFill>
              <a:blip r:embed="rId15">
                <a:extLst/>
              </a:blip>
              <a:stretch>
                <a:fillRect/>
              </a:stretch>
            </p:blipFill>
            <p:spPr>
              <a:xfrm>
                <a:off x="116708" y="104699"/>
                <a:ext cx="392647" cy="360423"/>
              </a:xfrm>
              <a:prstGeom prst="rect">
                <a:avLst/>
              </a:prstGeom>
              <a:ln w="12700" cap="flat">
                <a:noFill/>
                <a:miter lim="400000"/>
              </a:ln>
              <a:effectLst/>
            </p:spPr>
          </p:pic>
          <p:sp>
            <p:nvSpPr>
              <p:cNvPr id="1230"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31" name="Image" descr="Image"/>
              <p:cNvPicPr>
                <a:picLocks noChangeAspect="1"/>
              </p:cNvPicPr>
              <p:nvPr/>
            </p:nvPicPr>
            <p:blipFill>
              <a:blip r:embed="rId13">
                <a:extLst/>
              </a:blip>
              <a:stretch>
                <a:fillRect/>
              </a:stretch>
            </p:blipFill>
            <p:spPr>
              <a:xfrm>
                <a:off x="2026409" y="362336"/>
                <a:ext cx="387197" cy="433199"/>
              </a:xfrm>
              <a:prstGeom prst="rect">
                <a:avLst/>
              </a:prstGeom>
              <a:ln w="12700" cap="flat">
                <a:noFill/>
                <a:miter lim="400000"/>
              </a:ln>
              <a:effectLst/>
            </p:spPr>
          </p:pic>
          <p:pic>
            <p:nvPicPr>
              <p:cNvPr id="1232" name="Image" descr="Image"/>
              <p:cNvPicPr>
                <a:picLocks noChangeAspect="1"/>
              </p:cNvPicPr>
              <p:nvPr/>
            </p:nvPicPr>
            <p:blipFill>
              <a:blip r:embed="rId15">
                <a:extLst/>
              </a:blip>
              <a:stretch>
                <a:fillRect/>
              </a:stretch>
            </p:blipFill>
            <p:spPr>
              <a:xfrm>
                <a:off x="2026409" y="26327"/>
                <a:ext cx="387197" cy="355417"/>
              </a:xfrm>
              <a:prstGeom prst="rect">
                <a:avLst/>
              </a:prstGeom>
              <a:ln w="12700" cap="flat">
                <a:noFill/>
                <a:miter lim="400000"/>
              </a:ln>
              <a:effectLst/>
            </p:spPr>
          </p:pic>
          <p:sp>
            <p:nvSpPr>
              <p:cNvPr id="1233"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34"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1235" name="Image" descr="Image"/>
              <p:cNvPicPr>
                <a:picLocks noChangeAspect="1"/>
              </p:cNvPicPr>
              <p:nvPr/>
            </p:nvPicPr>
            <p:blipFill>
              <a:blip r:embed="rId15">
                <a:extLst/>
              </a:blip>
              <a:stretch>
                <a:fillRect/>
              </a:stretch>
            </p:blipFill>
            <p:spPr>
              <a:xfrm>
                <a:off x="1401607" y="85880"/>
                <a:ext cx="380610" cy="349374"/>
              </a:xfrm>
              <a:prstGeom prst="rect">
                <a:avLst/>
              </a:prstGeom>
              <a:ln w="12700" cap="flat">
                <a:noFill/>
                <a:miter lim="400000"/>
              </a:ln>
              <a:effectLst/>
            </p:spPr>
          </p:pic>
          <p:sp>
            <p:nvSpPr>
              <p:cNvPr id="1236"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39" name="Group"/>
              <p:cNvGrpSpPr/>
              <p:nvPr/>
            </p:nvGrpSpPr>
            <p:grpSpPr>
              <a:xfrm>
                <a:off x="695839" y="58667"/>
                <a:ext cx="477154" cy="744319"/>
                <a:chOff x="0" y="0"/>
                <a:chExt cx="477152" cy="744318"/>
              </a:xfrm>
            </p:grpSpPr>
            <p:pic>
              <p:nvPicPr>
                <p:cNvPr id="1237" name="Image" descr="Image"/>
                <p:cNvPicPr>
                  <a:picLocks noChangeAspect="1"/>
                </p:cNvPicPr>
                <p:nvPr/>
              </p:nvPicPr>
              <p:blipFill>
                <a:blip r:embed="rId5">
                  <a:extLst/>
                </a:blip>
                <a:stretch>
                  <a:fillRect/>
                </a:stretch>
              </p:blipFill>
              <p:spPr>
                <a:xfrm>
                  <a:off x="-1" y="330220"/>
                  <a:ext cx="456720" cy="414099"/>
                </a:xfrm>
                <a:prstGeom prst="rect">
                  <a:avLst/>
                </a:prstGeom>
                <a:ln w="12700" cap="flat">
                  <a:noFill/>
                  <a:miter lim="400000"/>
                </a:ln>
                <a:effectLst/>
              </p:spPr>
            </p:pic>
            <p:pic>
              <p:nvPicPr>
                <p:cNvPr id="1238" name="Image" descr="Image"/>
                <p:cNvPicPr>
                  <a:picLocks noChangeAspect="1"/>
                </p:cNvPicPr>
                <p:nvPr/>
              </p:nvPicPr>
              <p:blipFill>
                <a:blip r:embed="rId15">
                  <a:extLst/>
                </a:blip>
                <a:stretch>
                  <a:fillRect/>
                </a:stretch>
              </p:blipFill>
              <p:spPr>
                <a:xfrm>
                  <a:off x="96796" y="-1"/>
                  <a:ext cx="380357" cy="349138"/>
                </a:xfrm>
                <a:prstGeom prst="rect">
                  <a:avLst/>
                </a:prstGeom>
                <a:ln w="12700" cap="flat">
                  <a:noFill/>
                  <a:miter lim="400000"/>
                </a:ln>
                <a:effectLst/>
              </p:spPr>
            </p:pic>
          </p:grpSp>
        </p:grpSp>
        <p:grpSp>
          <p:nvGrpSpPr>
            <p:cNvPr id="1257" name="Group"/>
            <p:cNvGrpSpPr/>
            <p:nvPr/>
          </p:nvGrpSpPr>
          <p:grpSpPr>
            <a:xfrm>
              <a:off x="1946" y="-1"/>
              <a:ext cx="3183820" cy="916952"/>
              <a:chOff x="0" y="0"/>
              <a:chExt cx="3183818" cy="916950"/>
            </a:xfrm>
          </p:grpSpPr>
          <p:sp>
            <p:nvSpPr>
              <p:cNvPr id="1241"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42" name="Image" descr="Image"/>
              <p:cNvPicPr>
                <a:picLocks noChangeAspect="1"/>
              </p:cNvPicPr>
              <p:nvPr/>
            </p:nvPicPr>
            <p:blipFill>
              <a:blip r:embed="rId9">
                <a:extLst/>
              </a:blip>
              <a:stretch>
                <a:fillRect/>
              </a:stretch>
            </p:blipFill>
            <p:spPr>
              <a:xfrm>
                <a:off x="2689274" y="343226"/>
                <a:ext cx="423081" cy="442698"/>
              </a:xfrm>
              <a:prstGeom prst="rect">
                <a:avLst/>
              </a:prstGeom>
              <a:ln w="12700" cap="flat">
                <a:noFill/>
                <a:miter lim="400000"/>
              </a:ln>
              <a:effectLst/>
            </p:spPr>
          </p:pic>
          <p:pic>
            <p:nvPicPr>
              <p:cNvPr id="1243" name="Image" descr="Image"/>
              <p:cNvPicPr>
                <a:picLocks noChangeAspect="1"/>
              </p:cNvPicPr>
              <p:nvPr/>
            </p:nvPicPr>
            <p:blipFill>
              <a:blip r:embed="rId15">
                <a:extLst/>
              </a:blip>
              <a:stretch>
                <a:fillRect/>
              </a:stretch>
            </p:blipFill>
            <p:spPr>
              <a:xfrm>
                <a:off x="2710842" y="25140"/>
                <a:ext cx="372221" cy="341671"/>
              </a:xfrm>
              <a:prstGeom prst="rect">
                <a:avLst/>
              </a:prstGeom>
              <a:ln w="12700" cap="flat">
                <a:noFill/>
                <a:miter lim="400000"/>
              </a:ln>
              <a:effectLst/>
            </p:spPr>
          </p:pic>
          <p:sp>
            <p:nvSpPr>
              <p:cNvPr id="1244"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45" name="Image" descr="Image"/>
              <p:cNvPicPr>
                <a:picLocks noChangeAspect="1"/>
              </p:cNvPicPr>
              <p:nvPr/>
            </p:nvPicPr>
            <p:blipFill>
              <a:blip r:embed="rId14">
                <a:extLst/>
              </a:blip>
              <a:stretch>
                <a:fillRect/>
              </a:stretch>
            </p:blipFill>
            <p:spPr>
              <a:xfrm>
                <a:off x="84891" y="441195"/>
                <a:ext cx="392647" cy="424081"/>
              </a:xfrm>
              <a:prstGeom prst="rect">
                <a:avLst/>
              </a:prstGeom>
              <a:ln w="12700" cap="flat">
                <a:noFill/>
                <a:miter lim="400000"/>
              </a:ln>
              <a:effectLst/>
            </p:spPr>
          </p:pic>
          <p:pic>
            <p:nvPicPr>
              <p:cNvPr id="1246" name="Image" descr="Image"/>
              <p:cNvPicPr>
                <a:picLocks noChangeAspect="1"/>
              </p:cNvPicPr>
              <p:nvPr/>
            </p:nvPicPr>
            <p:blipFill>
              <a:blip r:embed="rId15">
                <a:extLst/>
              </a:blip>
              <a:stretch>
                <a:fillRect/>
              </a:stretch>
            </p:blipFill>
            <p:spPr>
              <a:xfrm>
                <a:off x="116708" y="104701"/>
                <a:ext cx="392647" cy="360421"/>
              </a:xfrm>
              <a:prstGeom prst="rect">
                <a:avLst/>
              </a:prstGeom>
              <a:ln w="12700" cap="flat">
                <a:noFill/>
                <a:miter lim="400000"/>
              </a:ln>
              <a:effectLst/>
            </p:spPr>
          </p:pic>
          <p:sp>
            <p:nvSpPr>
              <p:cNvPr id="1247"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48" name="Image" descr="Image"/>
              <p:cNvPicPr>
                <a:picLocks noChangeAspect="1"/>
              </p:cNvPicPr>
              <p:nvPr/>
            </p:nvPicPr>
            <p:blipFill>
              <a:blip r:embed="rId13">
                <a:extLst/>
              </a:blip>
              <a:stretch>
                <a:fillRect/>
              </a:stretch>
            </p:blipFill>
            <p:spPr>
              <a:xfrm>
                <a:off x="2026409" y="362338"/>
                <a:ext cx="387197" cy="433197"/>
              </a:xfrm>
              <a:prstGeom prst="rect">
                <a:avLst/>
              </a:prstGeom>
              <a:ln w="12700" cap="flat">
                <a:noFill/>
                <a:miter lim="400000"/>
              </a:ln>
              <a:effectLst/>
            </p:spPr>
          </p:pic>
          <p:pic>
            <p:nvPicPr>
              <p:cNvPr id="1249" name="Image" descr="Image"/>
              <p:cNvPicPr>
                <a:picLocks noChangeAspect="1"/>
              </p:cNvPicPr>
              <p:nvPr/>
            </p:nvPicPr>
            <p:blipFill>
              <a:blip r:embed="rId15">
                <a:extLst/>
              </a:blip>
              <a:stretch>
                <a:fillRect/>
              </a:stretch>
            </p:blipFill>
            <p:spPr>
              <a:xfrm>
                <a:off x="2026409" y="26329"/>
                <a:ext cx="387197" cy="355417"/>
              </a:xfrm>
              <a:prstGeom prst="rect">
                <a:avLst/>
              </a:prstGeom>
              <a:ln w="12700" cap="flat">
                <a:noFill/>
                <a:miter lim="400000"/>
              </a:ln>
              <a:effectLst/>
            </p:spPr>
          </p:pic>
          <p:sp>
            <p:nvSpPr>
              <p:cNvPr id="1250"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251"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1252" name="Image" descr="Image"/>
              <p:cNvPicPr>
                <a:picLocks noChangeAspect="1"/>
              </p:cNvPicPr>
              <p:nvPr/>
            </p:nvPicPr>
            <p:blipFill>
              <a:blip r:embed="rId15">
                <a:extLst/>
              </a:blip>
              <a:stretch>
                <a:fillRect/>
              </a:stretch>
            </p:blipFill>
            <p:spPr>
              <a:xfrm>
                <a:off x="1401607" y="85882"/>
                <a:ext cx="380610" cy="349372"/>
              </a:xfrm>
              <a:prstGeom prst="rect">
                <a:avLst/>
              </a:prstGeom>
              <a:ln w="12700" cap="flat">
                <a:noFill/>
                <a:miter lim="400000"/>
              </a:ln>
              <a:effectLst/>
            </p:spPr>
          </p:pic>
          <p:sp>
            <p:nvSpPr>
              <p:cNvPr id="1253"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56" name="Group"/>
              <p:cNvGrpSpPr/>
              <p:nvPr/>
            </p:nvGrpSpPr>
            <p:grpSpPr>
              <a:xfrm>
                <a:off x="695839" y="58668"/>
                <a:ext cx="477154" cy="744317"/>
                <a:chOff x="0" y="0"/>
                <a:chExt cx="477152" cy="744316"/>
              </a:xfrm>
            </p:grpSpPr>
            <p:pic>
              <p:nvPicPr>
                <p:cNvPr id="1254" name="Image" descr="Image"/>
                <p:cNvPicPr>
                  <a:picLocks noChangeAspect="1"/>
                </p:cNvPicPr>
                <p:nvPr/>
              </p:nvPicPr>
              <p:blipFill>
                <a:blip r:embed="rId5">
                  <a:extLst/>
                </a:blip>
                <a:stretch>
                  <a:fillRect/>
                </a:stretch>
              </p:blipFill>
              <p:spPr>
                <a:xfrm>
                  <a:off x="-1" y="330218"/>
                  <a:ext cx="456720" cy="414099"/>
                </a:xfrm>
                <a:prstGeom prst="rect">
                  <a:avLst/>
                </a:prstGeom>
                <a:ln w="12700" cap="flat">
                  <a:noFill/>
                  <a:miter lim="400000"/>
                </a:ln>
                <a:effectLst/>
              </p:spPr>
            </p:pic>
            <p:pic>
              <p:nvPicPr>
                <p:cNvPr id="1255" name="Image" descr="Image"/>
                <p:cNvPicPr>
                  <a:picLocks noChangeAspect="1"/>
                </p:cNvPicPr>
                <p:nvPr/>
              </p:nvPicPr>
              <p:blipFill>
                <a:blip r:embed="rId15">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43" name="Group 2"/>
          <p:cNvGrpSpPr/>
          <p:nvPr/>
        </p:nvGrpSpPr>
        <p:grpSpPr>
          <a:xfrm>
            <a:off x="3811233" y="1712759"/>
            <a:ext cx="5456634" cy="5532524"/>
            <a:chOff x="-4" y="-2"/>
            <a:chExt cx="5456632" cy="5532523"/>
          </a:xfrm>
        </p:grpSpPr>
        <p:grpSp>
          <p:nvGrpSpPr>
            <p:cNvPr id="1334" name="Group"/>
            <p:cNvGrpSpPr/>
            <p:nvPr/>
          </p:nvGrpSpPr>
          <p:grpSpPr>
            <a:xfrm>
              <a:off x="-5" y="-3"/>
              <a:ext cx="5456634" cy="5532525"/>
              <a:chOff x="-3" y="0"/>
              <a:chExt cx="5456632" cy="5532523"/>
            </a:xfrm>
          </p:grpSpPr>
          <p:pic>
            <p:nvPicPr>
              <p:cNvPr id="1262" name="Screen Shot 2019-06-18 at 10.29.53 AM.png" descr="Screen Shot 2019-06-18 at 10.29.53 AM.png"/>
              <p:cNvPicPr>
                <a:picLocks noChangeAspect="1"/>
              </p:cNvPicPr>
              <p:nvPr/>
            </p:nvPicPr>
            <p:blipFill>
              <a:blip r:embed="rId3">
                <a:extLst/>
              </a:blip>
              <a:stretch>
                <a:fillRect/>
              </a:stretch>
            </p:blipFill>
            <p:spPr>
              <a:xfrm>
                <a:off x="9145" y="-1"/>
                <a:ext cx="2615719" cy="2642590"/>
              </a:xfrm>
              <a:prstGeom prst="rect">
                <a:avLst/>
              </a:prstGeom>
              <a:ln w="12700" cap="flat">
                <a:noFill/>
                <a:miter lim="400000"/>
              </a:ln>
              <a:effectLst/>
            </p:spPr>
          </p:pic>
          <p:pic>
            <p:nvPicPr>
              <p:cNvPr id="1263" name="Screen Shot 2019-06-18 at 10.29.53 AM.png" descr="Screen Shot 2019-06-18 at 10.29.53 AM.png"/>
              <p:cNvPicPr>
                <a:picLocks noChangeAspect="1"/>
              </p:cNvPicPr>
              <p:nvPr/>
            </p:nvPicPr>
            <p:blipFill>
              <a:blip r:embed="rId3">
                <a:extLst/>
              </a:blip>
              <a:stretch>
                <a:fillRect/>
              </a:stretch>
            </p:blipFill>
            <p:spPr>
              <a:xfrm>
                <a:off x="2836336" y="-1"/>
                <a:ext cx="2615716" cy="2642590"/>
              </a:xfrm>
              <a:prstGeom prst="rect">
                <a:avLst/>
              </a:prstGeom>
              <a:ln w="12700" cap="flat">
                <a:noFill/>
                <a:miter lim="400000"/>
              </a:ln>
              <a:effectLst/>
            </p:spPr>
          </p:pic>
          <p:pic>
            <p:nvPicPr>
              <p:cNvPr id="1264" name="Screen Shot 2019-06-18 at 10.29.53 AM.png" descr="Screen Shot 2019-06-18 at 10.29.53 AM.png"/>
              <p:cNvPicPr>
                <a:picLocks noChangeAspect="1"/>
              </p:cNvPicPr>
              <p:nvPr/>
            </p:nvPicPr>
            <p:blipFill>
              <a:blip r:embed="rId3">
                <a:extLst/>
              </a:blip>
              <a:stretch>
                <a:fillRect/>
              </a:stretch>
            </p:blipFill>
            <p:spPr>
              <a:xfrm>
                <a:off x="9145" y="2889931"/>
                <a:ext cx="2615719" cy="2642592"/>
              </a:xfrm>
              <a:prstGeom prst="rect">
                <a:avLst/>
              </a:prstGeom>
              <a:ln w="12700" cap="flat">
                <a:noFill/>
                <a:miter lim="400000"/>
              </a:ln>
              <a:effectLst/>
            </p:spPr>
          </p:pic>
          <p:pic>
            <p:nvPicPr>
              <p:cNvPr id="1265" name="Screen Shot 2019-06-18 at 10.29.53 AM.png" descr="Screen Shot 2019-06-18 at 10.29.53 AM.png"/>
              <p:cNvPicPr>
                <a:picLocks noChangeAspect="1"/>
              </p:cNvPicPr>
              <p:nvPr/>
            </p:nvPicPr>
            <p:blipFill>
              <a:blip r:embed="rId3">
                <a:extLst/>
              </a:blip>
              <a:stretch>
                <a:fillRect/>
              </a:stretch>
            </p:blipFill>
            <p:spPr>
              <a:xfrm>
                <a:off x="2836336" y="2889931"/>
                <a:ext cx="2615716" cy="2642592"/>
              </a:xfrm>
              <a:prstGeom prst="rect">
                <a:avLst/>
              </a:prstGeom>
              <a:ln w="12700" cap="flat">
                <a:noFill/>
                <a:miter lim="400000"/>
              </a:ln>
              <a:effectLst/>
            </p:spPr>
          </p:pic>
          <p:grpSp>
            <p:nvGrpSpPr>
              <p:cNvPr id="1282" name="Group"/>
              <p:cNvGrpSpPr/>
              <p:nvPr/>
            </p:nvGrpSpPr>
            <p:grpSpPr>
              <a:xfrm>
                <a:off x="-4" y="2689291"/>
                <a:ext cx="2624873" cy="147659"/>
                <a:chOff x="-2" y="-1"/>
                <a:chExt cx="2624871" cy="147658"/>
              </a:xfrm>
            </p:grpSpPr>
            <p:grpSp>
              <p:nvGrpSpPr>
                <p:cNvPr id="1273" name="Group"/>
                <p:cNvGrpSpPr/>
                <p:nvPr/>
              </p:nvGrpSpPr>
              <p:grpSpPr>
                <a:xfrm>
                  <a:off x="-3" y="6285"/>
                  <a:ext cx="1277073" cy="141372"/>
                  <a:chOff x="-1" y="-1"/>
                  <a:chExt cx="1277071" cy="141371"/>
                </a:xfrm>
              </p:grpSpPr>
              <p:pic>
                <p:nvPicPr>
                  <p:cNvPr id="1266" name="Image" descr="Image"/>
                  <p:cNvPicPr>
                    <a:picLocks noChangeAspect="1"/>
                  </p:cNvPicPr>
                  <p:nvPr/>
                </p:nvPicPr>
                <p:blipFill>
                  <a:blip r:embed="rId4">
                    <a:extLst/>
                  </a:blip>
                  <a:stretch>
                    <a:fillRect/>
                  </a:stretch>
                </p:blipFill>
                <p:spPr>
                  <a:xfrm>
                    <a:off x="-2" y="-2"/>
                    <a:ext cx="167126" cy="134912"/>
                  </a:xfrm>
                  <a:prstGeom prst="rect">
                    <a:avLst/>
                  </a:prstGeom>
                  <a:ln w="12700" cap="flat">
                    <a:noFill/>
                    <a:miter lim="400000"/>
                  </a:ln>
                  <a:effectLst/>
                </p:spPr>
              </p:pic>
              <p:pic>
                <p:nvPicPr>
                  <p:cNvPr id="1267" name="Image" descr="Image"/>
                  <p:cNvPicPr>
                    <a:picLocks noChangeAspect="1"/>
                  </p:cNvPicPr>
                  <p:nvPr/>
                </p:nvPicPr>
                <p:blipFill>
                  <a:blip r:embed="rId4">
                    <a:extLst/>
                  </a:blip>
                  <a:stretch>
                    <a:fillRect/>
                  </a:stretch>
                </p:blipFill>
                <p:spPr>
                  <a:xfrm>
                    <a:off x="185299" y="-2"/>
                    <a:ext cx="167125" cy="134912"/>
                  </a:xfrm>
                  <a:prstGeom prst="rect">
                    <a:avLst/>
                  </a:prstGeom>
                  <a:ln w="12700" cap="flat">
                    <a:noFill/>
                    <a:miter lim="400000"/>
                  </a:ln>
                  <a:effectLst/>
                </p:spPr>
              </p:pic>
              <p:pic>
                <p:nvPicPr>
                  <p:cNvPr id="1268" name="Image" descr="Image"/>
                  <p:cNvPicPr>
                    <a:picLocks noChangeAspect="1"/>
                  </p:cNvPicPr>
                  <p:nvPr/>
                </p:nvPicPr>
                <p:blipFill>
                  <a:blip r:embed="rId4">
                    <a:extLst/>
                  </a:blip>
                  <a:stretch>
                    <a:fillRect/>
                  </a:stretch>
                </p:blipFill>
                <p:spPr>
                  <a:xfrm>
                    <a:off x="369670" y="-2"/>
                    <a:ext cx="167126" cy="134912"/>
                  </a:xfrm>
                  <a:prstGeom prst="rect">
                    <a:avLst/>
                  </a:prstGeom>
                  <a:ln w="12700" cap="flat">
                    <a:noFill/>
                    <a:miter lim="400000"/>
                  </a:ln>
                  <a:effectLst/>
                </p:spPr>
              </p:pic>
              <p:pic>
                <p:nvPicPr>
                  <p:cNvPr id="1269" name="Image" descr="Image"/>
                  <p:cNvPicPr>
                    <a:picLocks noChangeAspect="1"/>
                  </p:cNvPicPr>
                  <p:nvPr/>
                </p:nvPicPr>
                <p:blipFill>
                  <a:blip r:embed="rId4">
                    <a:extLst/>
                  </a:blip>
                  <a:stretch>
                    <a:fillRect/>
                  </a:stretch>
                </p:blipFill>
                <p:spPr>
                  <a:xfrm>
                    <a:off x="554971" y="-2"/>
                    <a:ext cx="167126" cy="134912"/>
                  </a:xfrm>
                  <a:prstGeom prst="rect">
                    <a:avLst/>
                  </a:prstGeom>
                  <a:ln w="12700" cap="flat">
                    <a:noFill/>
                    <a:miter lim="400000"/>
                  </a:ln>
                  <a:effectLst/>
                </p:spPr>
              </p:pic>
              <p:pic>
                <p:nvPicPr>
                  <p:cNvPr id="1270" name="Image" descr="Image"/>
                  <p:cNvPicPr>
                    <a:picLocks noChangeAspect="1"/>
                  </p:cNvPicPr>
                  <p:nvPr/>
                </p:nvPicPr>
                <p:blipFill>
                  <a:blip r:embed="rId4">
                    <a:extLst/>
                  </a:blip>
                  <a:stretch>
                    <a:fillRect/>
                  </a:stretch>
                </p:blipFill>
                <p:spPr>
                  <a:xfrm>
                    <a:off x="740272" y="-2"/>
                    <a:ext cx="167126" cy="134912"/>
                  </a:xfrm>
                  <a:prstGeom prst="rect">
                    <a:avLst/>
                  </a:prstGeom>
                  <a:ln w="12700" cap="flat">
                    <a:noFill/>
                    <a:miter lim="400000"/>
                  </a:ln>
                  <a:effectLst/>
                </p:spPr>
              </p:pic>
              <p:pic>
                <p:nvPicPr>
                  <p:cNvPr id="1271" name="Image" descr="Image"/>
                  <p:cNvPicPr>
                    <a:picLocks noChangeAspect="1"/>
                  </p:cNvPicPr>
                  <p:nvPr/>
                </p:nvPicPr>
                <p:blipFill>
                  <a:blip r:embed="rId4">
                    <a:extLst/>
                  </a:blip>
                  <a:stretch>
                    <a:fillRect/>
                  </a:stretch>
                </p:blipFill>
                <p:spPr>
                  <a:xfrm>
                    <a:off x="924644" y="-2"/>
                    <a:ext cx="167126" cy="134912"/>
                  </a:xfrm>
                  <a:prstGeom prst="rect">
                    <a:avLst/>
                  </a:prstGeom>
                  <a:ln w="12700" cap="flat">
                    <a:noFill/>
                    <a:miter lim="400000"/>
                  </a:ln>
                  <a:effectLst/>
                </p:spPr>
              </p:pic>
              <p:pic>
                <p:nvPicPr>
                  <p:cNvPr id="1272" name="Image" descr="Image"/>
                  <p:cNvPicPr>
                    <a:picLocks noChangeAspect="1"/>
                  </p:cNvPicPr>
                  <p:nvPr/>
                </p:nvPicPr>
                <p:blipFill>
                  <a:blip r:embed="rId4">
                    <a:extLst/>
                  </a:blip>
                  <a:stretch>
                    <a:fillRect/>
                  </a:stretch>
                </p:blipFill>
                <p:spPr>
                  <a:xfrm>
                    <a:off x="1109945" y="6459"/>
                    <a:ext cx="167126" cy="134912"/>
                  </a:xfrm>
                  <a:prstGeom prst="rect">
                    <a:avLst/>
                  </a:prstGeom>
                  <a:ln w="12700" cap="flat">
                    <a:noFill/>
                    <a:miter lim="400000"/>
                  </a:ln>
                  <a:effectLst/>
                </p:spPr>
              </p:pic>
            </p:grpSp>
            <p:grpSp>
              <p:nvGrpSpPr>
                <p:cNvPr id="1281" name="Group"/>
                <p:cNvGrpSpPr/>
                <p:nvPr/>
              </p:nvGrpSpPr>
              <p:grpSpPr>
                <a:xfrm>
                  <a:off x="1347796" y="-2"/>
                  <a:ext cx="1277074" cy="141373"/>
                  <a:chOff x="0" y="-1"/>
                  <a:chExt cx="1277072" cy="141372"/>
                </a:xfrm>
              </p:grpSpPr>
              <p:pic>
                <p:nvPicPr>
                  <p:cNvPr id="1274" name="Image" descr="Image"/>
                  <p:cNvPicPr>
                    <a:picLocks noChangeAspect="1"/>
                  </p:cNvPicPr>
                  <p:nvPr/>
                </p:nvPicPr>
                <p:blipFill>
                  <a:blip r:embed="rId4">
                    <a:extLst/>
                  </a:blip>
                  <a:stretch>
                    <a:fillRect/>
                  </a:stretch>
                </p:blipFill>
                <p:spPr>
                  <a:xfrm>
                    <a:off x="-1" y="-2"/>
                    <a:ext cx="167125" cy="134913"/>
                  </a:xfrm>
                  <a:prstGeom prst="rect">
                    <a:avLst/>
                  </a:prstGeom>
                  <a:ln w="12700" cap="flat">
                    <a:noFill/>
                    <a:miter lim="400000"/>
                  </a:ln>
                  <a:effectLst/>
                </p:spPr>
              </p:pic>
              <p:pic>
                <p:nvPicPr>
                  <p:cNvPr id="1275"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276" name="Image" descr="Image"/>
                  <p:cNvPicPr>
                    <a:picLocks noChangeAspect="1"/>
                  </p:cNvPicPr>
                  <p:nvPr/>
                </p:nvPicPr>
                <p:blipFill>
                  <a:blip r:embed="rId4">
                    <a:extLst/>
                  </a:blip>
                  <a:stretch>
                    <a:fillRect/>
                  </a:stretch>
                </p:blipFill>
                <p:spPr>
                  <a:xfrm>
                    <a:off x="369671" y="-2"/>
                    <a:ext cx="167126" cy="134913"/>
                  </a:xfrm>
                  <a:prstGeom prst="rect">
                    <a:avLst/>
                  </a:prstGeom>
                  <a:ln w="12700" cap="flat">
                    <a:noFill/>
                    <a:miter lim="400000"/>
                  </a:ln>
                  <a:effectLst/>
                </p:spPr>
              </p:pic>
              <p:pic>
                <p:nvPicPr>
                  <p:cNvPr id="1277" name="Image" descr="Image"/>
                  <p:cNvPicPr>
                    <a:picLocks noChangeAspect="1"/>
                  </p:cNvPicPr>
                  <p:nvPr/>
                </p:nvPicPr>
                <p:blipFill>
                  <a:blip r:embed="rId4">
                    <a:extLst/>
                  </a:blip>
                  <a:stretch>
                    <a:fillRect/>
                  </a:stretch>
                </p:blipFill>
                <p:spPr>
                  <a:xfrm>
                    <a:off x="554972" y="-2"/>
                    <a:ext cx="167126" cy="134913"/>
                  </a:xfrm>
                  <a:prstGeom prst="rect">
                    <a:avLst/>
                  </a:prstGeom>
                  <a:ln w="12700" cap="flat">
                    <a:noFill/>
                    <a:miter lim="400000"/>
                  </a:ln>
                  <a:effectLst/>
                </p:spPr>
              </p:pic>
              <p:pic>
                <p:nvPicPr>
                  <p:cNvPr id="1278" name="Image" descr="Image"/>
                  <p:cNvPicPr>
                    <a:picLocks noChangeAspect="1"/>
                  </p:cNvPicPr>
                  <p:nvPr/>
                </p:nvPicPr>
                <p:blipFill>
                  <a:blip r:embed="rId4">
                    <a:extLst/>
                  </a:blip>
                  <a:stretch>
                    <a:fillRect/>
                  </a:stretch>
                </p:blipFill>
                <p:spPr>
                  <a:xfrm>
                    <a:off x="740273" y="-2"/>
                    <a:ext cx="167127" cy="134913"/>
                  </a:xfrm>
                  <a:prstGeom prst="rect">
                    <a:avLst/>
                  </a:prstGeom>
                  <a:ln w="12700" cap="flat">
                    <a:noFill/>
                    <a:miter lim="400000"/>
                  </a:ln>
                  <a:effectLst/>
                </p:spPr>
              </p:pic>
              <p:pic>
                <p:nvPicPr>
                  <p:cNvPr id="1279" name="Image" descr="Image"/>
                  <p:cNvPicPr>
                    <a:picLocks noChangeAspect="1"/>
                  </p:cNvPicPr>
                  <p:nvPr/>
                </p:nvPicPr>
                <p:blipFill>
                  <a:blip r:embed="rId4">
                    <a:extLst/>
                  </a:blip>
                  <a:stretch>
                    <a:fillRect/>
                  </a:stretch>
                </p:blipFill>
                <p:spPr>
                  <a:xfrm>
                    <a:off x="924646" y="-2"/>
                    <a:ext cx="167126" cy="134913"/>
                  </a:xfrm>
                  <a:prstGeom prst="rect">
                    <a:avLst/>
                  </a:prstGeom>
                  <a:ln w="12700" cap="flat">
                    <a:noFill/>
                    <a:miter lim="400000"/>
                  </a:ln>
                  <a:effectLst/>
                </p:spPr>
              </p:pic>
              <p:pic>
                <p:nvPicPr>
                  <p:cNvPr id="1280" name="Image" descr="Image"/>
                  <p:cNvPicPr>
                    <a:picLocks noChangeAspect="1"/>
                  </p:cNvPicPr>
                  <p:nvPr/>
                </p:nvPicPr>
                <p:blipFill>
                  <a:blip r:embed="rId4">
                    <a:extLst/>
                  </a:blip>
                  <a:stretch>
                    <a:fillRect/>
                  </a:stretch>
                </p:blipFill>
                <p:spPr>
                  <a:xfrm>
                    <a:off x="1109947" y="6460"/>
                    <a:ext cx="167125" cy="134912"/>
                  </a:xfrm>
                  <a:prstGeom prst="rect">
                    <a:avLst/>
                  </a:prstGeom>
                  <a:ln w="12700" cap="flat">
                    <a:noFill/>
                    <a:miter lim="400000"/>
                  </a:ln>
                  <a:effectLst/>
                </p:spPr>
              </p:pic>
            </p:grpSp>
          </p:grpSp>
          <p:grpSp>
            <p:nvGrpSpPr>
              <p:cNvPr id="1299" name="Group"/>
              <p:cNvGrpSpPr/>
              <p:nvPr/>
            </p:nvGrpSpPr>
            <p:grpSpPr>
              <a:xfrm>
                <a:off x="2619528" y="2960587"/>
                <a:ext cx="173852" cy="2501285"/>
                <a:chOff x="-1" y="-1"/>
                <a:chExt cx="173851" cy="2501283"/>
              </a:xfrm>
            </p:grpSpPr>
            <p:grpSp>
              <p:nvGrpSpPr>
                <p:cNvPr id="1290" name="Group"/>
                <p:cNvGrpSpPr/>
                <p:nvPr/>
              </p:nvGrpSpPr>
              <p:grpSpPr>
                <a:xfrm>
                  <a:off x="-2" y="1311098"/>
                  <a:ext cx="173852" cy="1190185"/>
                  <a:chOff x="-1" y="-1"/>
                  <a:chExt cx="173851" cy="1190183"/>
                </a:xfrm>
              </p:grpSpPr>
              <p:pic>
                <p:nvPicPr>
                  <p:cNvPr id="1283" name="Image" descr="Image"/>
                  <p:cNvPicPr>
                    <a:picLocks noChangeAspect="1"/>
                  </p:cNvPicPr>
                  <p:nvPr/>
                </p:nvPicPr>
                <p:blipFill>
                  <a:blip r:embed="rId4">
                    <a:extLst/>
                  </a:blip>
                  <a:stretch>
                    <a:fillRect/>
                  </a:stretch>
                </p:blipFill>
                <p:spPr>
                  <a:xfrm>
                    <a:off x="-2" y="-2"/>
                    <a:ext cx="173853" cy="140325"/>
                  </a:xfrm>
                  <a:prstGeom prst="rect">
                    <a:avLst/>
                  </a:prstGeom>
                  <a:ln w="12700" cap="flat">
                    <a:noFill/>
                    <a:miter lim="400000"/>
                  </a:ln>
                  <a:effectLst/>
                </p:spPr>
              </p:pic>
              <p:pic>
                <p:nvPicPr>
                  <p:cNvPr id="1284"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285" name="Image" descr="Image"/>
                  <p:cNvPicPr>
                    <a:picLocks noChangeAspect="1"/>
                  </p:cNvPicPr>
                  <p:nvPr/>
                </p:nvPicPr>
                <p:blipFill>
                  <a:blip r:embed="rId4">
                    <a:extLst/>
                  </a:blip>
                  <a:stretch>
                    <a:fillRect/>
                  </a:stretch>
                </p:blipFill>
                <p:spPr>
                  <a:xfrm>
                    <a:off x="-2" y="349950"/>
                    <a:ext cx="173853" cy="140327"/>
                  </a:xfrm>
                  <a:prstGeom prst="rect">
                    <a:avLst/>
                  </a:prstGeom>
                  <a:ln w="12700" cap="flat">
                    <a:noFill/>
                    <a:miter lim="400000"/>
                  </a:ln>
                  <a:effectLst/>
                </p:spPr>
              </p:pic>
              <p:pic>
                <p:nvPicPr>
                  <p:cNvPr id="1286" name="Image" descr="Image"/>
                  <p:cNvPicPr>
                    <a:picLocks noChangeAspect="1"/>
                  </p:cNvPicPr>
                  <p:nvPr/>
                </p:nvPicPr>
                <p:blipFill>
                  <a:blip r:embed="rId4">
                    <a:extLst/>
                  </a:blip>
                  <a:stretch>
                    <a:fillRect/>
                  </a:stretch>
                </p:blipFill>
                <p:spPr>
                  <a:xfrm>
                    <a:off x="-2" y="524930"/>
                    <a:ext cx="173853" cy="140323"/>
                  </a:xfrm>
                  <a:prstGeom prst="rect">
                    <a:avLst/>
                  </a:prstGeom>
                  <a:ln w="12700" cap="flat">
                    <a:noFill/>
                    <a:miter lim="400000"/>
                  </a:ln>
                  <a:effectLst/>
                </p:spPr>
              </p:pic>
              <p:pic>
                <p:nvPicPr>
                  <p:cNvPr id="1287"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288" name="Image" descr="Image"/>
                  <p:cNvPicPr>
                    <a:picLocks noChangeAspect="1"/>
                  </p:cNvPicPr>
                  <p:nvPr/>
                </p:nvPicPr>
                <p:blipFill>
                  <a:blip r:embed="rId4">
                    <a:extLst/>
                  </a:blip>
                  <a:stretch>
                    <a:fillRect/>
                  </a:stretch>
                </p:blipFill>
                <p:spPr>
                  <a:xfrm>
                    <a:off x="-2" y="874883"/>
                    <a:ext cx="173853" cy="140325"/>
                  </a:xfrm>
                  <a:prstGeom prst="rect">
                    <a:avLst/>
                  </a:prstGeom>
                  <a:ln w="12700" cap="flat">
                    <a:noFill/>
                    <a:miter lim="400000"/>
                  </a:ln>
                  <a:effectLst/>
                </p:spPr>
              </p:pic>
              <p:pic>
                <p:nvPicPr>
                  <p:cNvPr id="1289" name="Image" descr="Image"/>
                  <p:cNvPicPr>
                    <a:picLocks noChangeAspect="1"/>
                  </p:cNvPicPr>
                  <p:nvPr/>
                </p:nvPicPr>
                <p:blipFill>
                  <a:blip r:embed="rId4">
                    <a:extLst/>
                  </a:blip>
                  <a:stretch>
                    <a:fillRect/>
                  </a:stretch>
                </p:blipFill>
                <p:spPr>
                  <a:xfrm>
                    <a:off x="-2" y="1049860"/>
                    <a:ext cx="173853" cy="140323"/>
                  </a:xfrm>
                  <a:prstGeom prst="rect">
                    <a:avLst/>
                  </a:prstGeom>
                  <a:ln w="12700" cap="flat">
                    <a:noFill/>
                    <a:miter lim="400000"/>
                  </a:ln>
                  <a:effectLst/>
                </p:spPr>
              </p:pic>
            </p:grpSp>
            <p:grpSp>
              <p:nvGrpSpPr>
                <p:cNvPr id="1298" name="Group"/>
                <p:cNvGrpSpPr/>
                <p:nvPr/>
              </p:nvGrpSpPr>
              <p:grpSpPr>
                <a:xfrm>
                  <a:off x="-2" y="-2"/>
                  <a:ext cx="173852" cy="1190184"/>
                  <a:chOff x="-1" y="0"/>
                  <a:chExt cx="173851" cy="1190182"/>
                </a:xfrm>
              </p:grpSpPr>
              <p:pic>
                <p:nvPicPr>
                  <p:cNvPr id="1291"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292"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293" name="Image" descr="Image"/>
                  <p:cNvPicPr>
                    <a:picLocks noChangeAspect="1"/>
                  </p:cNvPicPr>
                  <p:nvPr/>
                </p:nvPicPr>
                <p:blipFill>
                  <a:blip r:embed="rId4">
                    <a:extLst/>
                  </a:blip>
                  <a:stretch>
                    <a:fillRect/>
                  </a:stretch>
                </p:blipFill>
                <p:spPr>
                  <a:xfrm>
                    <a:off x="-2" y="349951"/>
                    <a:ext cx="173853" cy="140326"/>
                  </a:xfrm>
                  <a:prstGeom prst="rect">
                    <a:avLst/>
                  </a:prstGeom>
                  <a:ln w="12700" cap="flat">
                    <a:noFill/>
                    <a:miter lim="400000"/>
                  </a:ln>
                  <a:effectLst/>
                </p:spPr>
              </p:pic>
              <p:pic>
                <p:nvPicPr>
                  <p:cNvPr id="1294" name="Image" descr="Image"/>
                  <p:cNvPicPr>
                    <a:picLocks noChangeAspect="1"/>
                  </p:cNvPicPr>
                  <p:nvPr/>
                </p:nvPicPr>
                <p:blipFill>
                  <a:blip r:embed="rId4">
                    <a:extLst/>
                  </a:blip>
                  <a:stretch>
                    <a:fillRect/>
                  </a:stretch>
                </p:blipFill>
                <p:spPr>
                  <a:xfrm>
                    <a:off x="-2" y="524929"/>
                    <a:ext cx="173853" cy="140325"/>
                  </a:xfrm>
                  <a:prstGeom prst="rect">
                    <a:avLst/>
                  </a:prstGeom>
                  <a:ln w="12700" cap="flat">
                    <a:noFill/>
                    <a:miter lim="400000"/>
                  </a:ln>
                  <a:effectLst/>
                </p:spPr>
              </p:pic>
              <p:pic>
                <p:nvPicPr>
                  <p:cNvPr id="1295" name="Image" descr="Image"/>
                  <p:cNvPicPr>
                    <a:picLocks noChangeAspect="1"/>
                  </p:cNvPicPr>
                  <p:nvPr/>
                </p:nvPicPr>
                <p:blipFill>
                  <a:blip r:embed="rId4">
                    <a:extLst/>
                  </a:blip>
                  <a:stretch>
                    <a:fillRect/>
                  </a:stretch>
                </p:blipFill>
                <p:spPr>
                  <a:xfrm>
                    <a:off x="-2" y="699906"/>
                    <a:ext cx="173853" cy="140324"/>
                  </a:xfrm>
                  <a:prstGeom prst="rect">
                    <a:avLst/>
                  </a:prstGeom>
                  <a:ln w="12700" cap="flat">
                    <a:noFill/>
                    <a:miter lim="400000"/>
                  </a:ln>
                  <a:effectLst/>
                </p:spPr>
              </p:pic>
              <p:pic>
                <p:nvPicPr>
                  <p:cNvPr id="1296" name="Image" descr="Image"/>
                  <p:cNvPicPr>
                    <a:picLocks noChangeAspect="1"/>
                  </p:cNvPicPr>
                  <p:nvPr/>
                </p:nvPicPr>
                <p:blipFill>
                  <a:blip r:embed="rId4">
                    <a:extLst/>
                  </a:blip>
                  <a:stretch>
                    <a:fillRect/>
                  </a:stretch>
                </p:blipFill>
                <p:spPr>
                  <a:xfrm>
                    <a:off x="-2" y="874882"/>
                    <a:ext cx="173853" cy="140326"/>
                  </a:xfrm>
                  <a:prstGeom prst="rect">
                    <a:avLst/>
                  </a:prstGeom>
                  <a:ln w="12700" cap="flat">
                    <a:noFill/>
                    <a:miter lim="400000"/>
                  </a:ln>
                  <a:effectLst/>
                </p:spPr>
              </p:pic>
              <p:pic>
                <p:nvPicPr>
                  <p:cNvPr id="1297" name="Image" descr="Image"/>
                  <p:cNvPicPr>
                    <a:picLocks noChangeAspect="1"/>
                  </p:cNvPicPr>
                  <p:nvPr/>
                </p:nvPicPr>
                <p:blipFill>
                  <a:blip r:embed="rId4">
                    <a:extLst/>
                  </a:blip>
                  <a:stretch>
                    <a:fillRect/>
                  </a:stretch>
                </p:blipFill>
                <p:spPr>
                  <a:xfrm>
                    <a:off x="-2" y="1049860"/>
                    <a:ext cx="173853" cy="140323"/>
                  </a:xfrm>
                  <a:prstGeom prst="rect">
                    <a:avLst/>
                  </a:prstGeom>
                  <a:ln w="12700" cap="flat">
                    <a:noFill/>
                    <a:miter lim="400000"/>
                  </a:ln>
                  <a:effectLst/>
                </p:spPr>
              </p:pic>
            </p:grpSp>
          </p:grpSp>
          <p:grpSp>
            <p:nvGrpSpPr>
              <p:cNvPr id="1316" name="Group"/>
              <p:cNvGrpSpPr/>
              <p:nvPr/>
            </p:nvGrpSpPr>
            <p:grpSpPr>
              <a:xfrm>
                <a:off x="2628486" y="58083"/>
                <a:ext cx="173852" cy="2501285"/>
                <a:chOff x="-1" y="-2"/>
                <a:chExt cx="173851" cy="2501284"/>
              </a:xfrm>
            </p:grpSpPr>
            <p:grpSp>
              <p:nvGrpSpPr>
                <p:cNvPr id="1307" name="Group"/>
                <p:cNvGrpSpPr/>
                <p:nvPr/>
              </p:nvGrpSpPr>
              <p:grpSpPr>
                <a:xfrm>
                  <a:off x="-2" y="1311099"/>
                  <a:ext cx="173852" cy="1190184"/>
                  <a:chOff x="-1" y="0"/>
                  <a:chExt cx="173851" cy="1190182"/>
                </a:xfrm>
              </p:grpSpPr>
              <p:pic>
                <p:nvPicPr>
                  <p:cNvPr id="1300"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301"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302" name="Image" descr="Image"/>
                  <p:cNvPicPr>
                    <a:picLocks noChangeAspect="1"/>
                  </p:cNvPicPr>
                  <p:nvPr/>
                </p:nvPicPr>
                <p:blipFill>
                  <a:blip r:embed="rId4">
                    <a:extLst/>
                  </a:blip>
                  <a:stretch>
                    <a:fillRect/>
                  </a:stretch>
                </p:blipFill>
                <p:spPr>
                  <a:xfrm>
                    <a:off x="-2" y="349950"/>
                    <a:ext cx="173853" cy="140327"/>
                  </a:xfrm>
                  <a:prstGeom prst="rect">
                    <a:avLst/>
                  </a:prstGeom>
                  <a:ln w="12700" cap="flat">
                    <a:noFill/>
                    <a:miter lim="400000"/>
                  </a:ln>
                  <a:effectLst/>
                </p:spPr>
              </p:pic>
              <p:pic>
                <p:nvPicPr>
                  <p:cNvPr id="1303"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304"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305" name="Image" descr="Image"/>
                  <p:cNvPicPr>
                    <a:picLocks noChangeAspect="1"/>
                  </p:cNvPicPr>
                  <p:nvPr/>
                </p:nvPicPr>
                <p:blipFill>
                  <a:blip r:embed="rId4">
                    <a:extLst/>
                  </a:blip>
                  <a:stretch>
                    <a:fillRect/>
                  </a:stretch>
                </p:blipFill>
                <p:spPr>
                  <a:xfrm>
                    <a:off x="-2" y="874883"/>
                    <a:ext cx="173853" cy="140324"/>
                  </a:xfrm>
                  <a:prstGeom prst="rect">
                    <a:avLst/>
                  </a:prstGeom>
                  <a:ln w="12700" cap="flat">
                    <a:noFill/>
                    <a:miter lim="400000"/>
                  </a:ln>
                  <a:effectLst/>
                </p:spPr>
              </p:pic>
              <p:pic>
                <p:nvPicPr>
                  <p:cNvPr id="1306" name="Image" descr="Image"/>
                  <p:cNvPicPr>
                    <a:picLocks noChangeAspect="1"/>
                  </p:cNvPicPr>
                  <p:nvPr/>
                </p:nvPicPr>
                <p:blipFill>
                  <a:blip r:embed="rId4">
                    <a:extLst/>
                  </a:blip>
                  <a:stretch>
                    <a:fillRect/>
                  </a:stretch>
                </p:blipFill>
                <p:spPr>
                  <a:xfrm>
                    <a:off x="-2" y="1049859"/>
                    <a:ext cx="173853" cy="140324"/>
                  </a:xfrm>
                  <a:prstGeom prst="rect">
                    <a:avLst/>
                  </a:prstGeom>
                  <a:ln w="12700" cap="flat">
                    <a:noFill/>
                    <a:miter lim="400000"/>
                  </a:ln>
                  <a:effectLst/>
                </p:spPr>
              </p:pic>
            </p:grpSp>
            <p:grpSp>
              <p:nvGrpSpPr>
                <p:cNvPr id="1315" name="Group"/>
                <p:cNvGrpSpPr/>
                <p:nvPr/>
              </p:nvGrpSpPr>
              <p:grpSpPr>
                <a:xfrm>
                  <a:off x="-2" y="-3"/>
                  <a:ext cx="173852" cy="1190184"/>
                  <a:chOff x="-1" y="-1"/>
                  <a:chExt cx="173851" cy="1190182"/>
                </a:xfrm>
              </p:grpSpPr>
              <p:pic>
                <p:nvPicPr>
                  <p:cNvPr id="1308" name="Image" descr="Image"/>
                  <p:cNvPicPr>
                    <a:picLocks noChangeAspect="1"/>
                  </p:cNvPicPr>
                  <p:nvPr/>
                </p:nvPicPr>
                <p:blipFill>
                  <a:blip r:embed="rId4">
                    <a:extLst/>
                  </a:blip>
                  <a:stretch>
                    <a:fillRect/>
                  </a:stretch>
                </p:blipFill>
                <p:spPr>
                  <a:xfrm>
                    <a:off x="-2" y="-2"/>
                    <a:ext cx="173853" cy="140325"/>
                  </a:xfrm>
                  <a:prstGeom prst="rect">
                    <a:avLst/>
                  </a:prstGeom>
                  <a:ln w="12700" cap="flat">
                    <a:noFill/>
                    <a:miter lim="400000"/>
                  </a:ln>
                  <a:effectLst/>
                </p:spPr>
              </p:pic>
              <p:pic>
                <p:nvPicPr>
                  <p:cNvPr id="1309"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310" name="Image" descr="Image"/>
                  <p:cNvPicPr>
                    <a:picLocks noChangeAspect="1"/>
                  </p:cNvPicPr>
                  <p:nvPr/>
                </p:nvPicPr>
                <p:blipFill>
                  <a:blip r:embed="rId4">
                    <a:extLst/>
                  </a:blip>
                  <a:stretch>
                    <a:fillRect/>
                  </a:stretch>
                </p:blipFill>
                <p:spPr>
                  <a:xfrm>
                    <a:off x="-2" y="349951"/>
                    <a:ext cx="173853" cy="140325"/>
                  </a:xfrm>
                  <a:prstGeom prst="rect">
                    <a:avLst/>
                  </a:prstGeom>
                  <a:ln w="12700" cap="flat">
                    <a:noFill/>
                    <a:miter lim="400000"/>
                  </a:ln>
                  <a:effectLst/>
                </p:spPr>
              </p:pic>
              <p:pic>
                <p:nvPicPr>
                  <p:cNvPr id="1311" name="Image" descr="Image"/>
                  <p:cNvPicPr>
                    <a:picLocks noChangeAspect="1"/>
                  </p:cNvPicPr>
                  <p:nvPr/>
                </p:nvPicPr>
                <p:blipFill>
                  <a:blip r:embed="rId4">
                    <a:extLst/>
                  </a:blip>
                  <a:stretch>
                    <a:fillRect/>
                  </a:stretch>
                </p:blipFill>
                <p:spPr>
                  <a:xfrm>
                    <a:off x="-2" y="524928"/>
                    <a:ext cx="173853" cy="140326"/>
                  </a:xfrm>
                  <a:prstGeom prst="rect">
                    <a:avLst/>
                  </a:prstGeom>
                  <a:ln w="12700" cap="flat">
                    <a:noFill/>
                    <a:miter lim="400000"/>
                  </a:ln>
                  <a:effectLst/>
                </p:spPr>
              </p:pic>
              <p:pic>
                <p:nvPicPr>
                  <p:cNvPr id="1312" name="Image" descr="Image"/>
                  <p:cNvPicPr>
                    <a:picLocks noChangeAspect="1"/>
                  </p:cNvPicPr>
                  <p:nvPr/>
                </p:nvPicPr>
                <p:blipFill>
                  <a:blip r:embed="rId4">
                    <a:extLst/>
                  </a:blip>
                  <a:stretch>
                    <a:fillRect/>
                  </a:stretch>
                </p:blipFill>
                <p:spPr>
                  <a:xfrm>
                    <a:off x="-2" y="699906"/>
                    <a:ext cx="173853" cy="140324"/>
                  </a:xfrm>
                  <a:prstGeom prst="rect">
                    <a:avLst/>
                  </a:prstGeom>
                  <a:ln w="12700" cap="flat">
                    <a:noFill/>
                    <a:miter lim="400000"/>
                  </a:ln>
                  <a:effectLst/>
                </p:spPr>
              </p:pic>
              <p:pic>
                <p:nvPicPr>
                  <p:cNvPr id="1313" name="Image" descr="Image"/>
                  <p:cNvPicPr>
                    <a:picLocks noChangeAspect="1"/>
                  </p:cNvPicPr>
                  <p:nvPr/>
                </p:nvPicPr>
                <p:blipFill>
                  <a:blip r:embed="rId4">
                    <a:extLst/>
                  </a:blip>
                  <a:stretch>
                    <a:fillRect/>
                  </a:stretch>
                </p:blipFill>
                <p:spPr>
                  <a:xfrm>
                    <a:off x="-2" y="874882"/>
                    <a:ext cx="173853" cy="140325"/>
                  </a:xfrm>
                  <a:prstGeom prst="rect">
                    <a:avLst/>
                  </a:prstGeom>
                  <a:ln w="12700" cap="flat">
                    <a:noFill/>
                    <a:miter lim="400000"/>
                  </a:ln>
                  <a:effectLst/>
                </p:spPr>
              </p:pic>
              <p:pic>
                <p:nvPicPr>
                  <p:cNvPr id="1314" name="Image" descr="Image"/>
                  <p:cNvPicPr>
                    <a:picLocks noChangeAspect="1"/>
                  </p:cNvPicPr>
                  <p:nvPr/>
                </p:nvPicPr>
                <p:blipFill>
                  <a:blip r:embed="rId4">
                    <a:extLst/>
                  </a:blip>
                  <a:stretch>
                    <a:fillRect/>
                  </a:stretch>
                </p:blipFill>
                <p:spPr>
                  <a:xfrm>
                    <a:off x="-2" y="1049859"/>
                    <a:ext cx="173853" cy="140323"/>
                  </a:xfrm>
                  <a:prstGeom prst="rect">
                    <a:avLst/>
                  </a:prstGeom>
                  <a:ln w="12700" cap="flat">
                    <a:noFill/>
                    <a:miter lim="400000"/>
                  </a:ln>
                  <a:effectLst/>
                </p:spPr>
              </p:pic>
            </p:grpSp>
          </p:grpSp>
          <p:grpSp>
            <p:nvGrpSpPr>
              <p:cNvPr id="1333" name="Group"/>
              <p:cNvGrpSpPr/>
              <p:nvPr/>
            </p:nvGrpSpPr>
            <p:grpSpPr>
              <a:xfrm>
                <a:off x="2831758" y="2689291"/>
                <a:ext cx="2624872" cy="147659"/>
                <a:chOff x="-2" y="-1"/>
                <a:chExt cx="2624870" cy="147658"/>
              </a:xfrm>
            </p:grpSpPr>
            <p:grpSp>
              <p:nvGrpSpPr>
                <p:cNvPr id="1324" name="Group"/>
                <p:cNvGrpSpPr/>
                <p:nvPr/>
              </p:nvGrpSpPr>
              <p:grpSpPr>
                <a:xfrm>
                  <a:off x="-3" y="6285"/>
                  <a:ext cx="1277074" cy="141372"/>
                  <a:chOff x="0" y="-1"/>
                  <a:chExt cx="1277072" cy="141371"/>
                </a:xfrm>
              </p:grpSpPr>
              <p:pic>
                <p:nvPicPr>
                  <p:cNvPr id="1317" name="Image" descr="Image"/>
                  <p:cNvPicPr>
                    <a:picLocks noChangeAspect="1"/>
                  </p:cNvPicPr>
                  <p:nvPr/>
                </p:nvPicPr>
                <p:blipFill>
                  <a:blip r:embed="rId4">
                    <a:extLst/>
                  </a:blip>
                  <a:stretch>
                    <a:fillRect/>
                  </a:stretch>
                </p:blipFill>
                <p:spPr>
                  <a:xfrm>
                    <a:off x="-1" y="-2"/>
                    <a:ext cx="167126" cy="134912"/>
                  </a:xfrm>
                  <a:prstGeom prst="rect">
                    <a:avLst/>
                  </a:prstGeom>
                  <a:ln w="12700" cap="flat">
                    <a:noFill/>
                    <a:miter lim="400000"/>
                  </a:ln>
                  <a:effectLst/>
                </p:spPr>
              </p:pic>
              <p:pic>
                <p:nvPicPr>
                  <p:cNvPr id="1318" name="Image" descr="Image"/>
                  <p:cNvPicPr>
                    <a:picLocks noChangeAspect="1"/>
                  </p:cNvPicPr>
                  <p:nvPr/>
                </p:nvPicPr>
                <p:blipFill>
                  <a:blip r:embed="rId4">
                    <a:extLst/>
                  </a:blip>
                  <a:stretch>
                    <a:fillRect/>
                  </a:stretch>
                </p:blipFill>
                <p:spPr>
                  <a:xfrm>
                    <a:off x="185300" y="-2"/>
                    <a:ext cx="167125" cy="134912"/>
                  </a:xfrm>
                  <a:prstGeom prst="rect">
                    <a:avLst/>
                  </a:prstGeom>
                  <a:ln w="12700" cap="flat">
                    <a:noFill/>
                    <a:miter lim="400000"/>
                  </a:ln>
                  <a:effectLst/>
                </p:spPr>
              </p:pic>
              <p:pic>
                <p:nvPicPr>
                  <p:cNvPr id="1319" name="Image" descr="Image"/>
                  <p:cNvPicPr>
                    <a:picLocks noChangeAspect="1"/>
                  </p:cNvPicPr>
                  <p:nvPr/>
                </p:nvPicPr>
                <p:blipFill>
                  <a:blip r:embed="rId4">
                    <a:extLst/>
                  </a:blip>
                  <a:stretch>
                    <a:fillRect/>
                  </a:stretch>
                </p:blipFill>
                <p:spPr>
                  <a:xfrm>
                    <a:off x="369671" y="-2"/>
                    <a:ext cx="167126" cy="134912"/>
                  </a:xfrm>
                  <a:prstGeom prst="rect">
                    <a:avLst/>
                  </a:prstGeom>
                  <a:ln w="12700" cap="flat">
                    <a:noFill/>
                    <a:miter lim="400000"/>
                  </a:ln>
                  <a:effectLst/>
                </p:spPr>
              </p:pic>
              <p:pic>
                <p:nvPicPr>
                  <p:cNvPr id="1320" name="Image" descr="Image"/>
                  <p:cNvPicPr>
                    <a:picLocks noChangeAspect="1"/>
                  </p:cNvPicPr>
                  <p:nvPr/>
                </p:nvPicPr>
                <p:blipFill>
                  <a:blip r:embed="rId4">
                    <a:extLst/>
                  </a:blip>
                  <a:stretch>
                    <a:fillRect/>
                  </a:stretch>
                </p:blipFill>
                <p:spPr>
                  <a:xfrm>
                    <a:off x="554972" y="-2"/>
                    <a:ext cx="167126" cy="134912"/>
                  </a:xfrm>
                  <a:prstGeom prst="rect">
                    <a:avLst/>
                  </a:prstGeom>
                  <a:ln w="12700" cap="flat">
                    <a:noFill/>
                    <a:miter lim="400000"/>
                  </a:ln>
                  <a:effectLst/>
                </p:spPr>
              </p:pic>
              <p:pic>
                <p:nvPicPr>
                  <p:cNvPr id="1321" name="Image" descr="Image"/>
                  <p:cNvPicPr>
                    <a:picLocks noChangeAspect="1"/>
                  </p:cNvPicPr>
                  <p:nvPr/>
                </p:nvPicPr>
                <p:blipFill>
                  <a:blip r:embed="rId4">
                    <a:extLst/>
                  </a:blip>
                  <a:stretch>
                    <a:fillRect/>
                  </a:stretch>
                </p:blipFill>
                <p:spPr>
                  <a:xfrm>
                    <a:off x="740273" y="-2"/>
                    <a:ext cx="167127" cy="134912"/>
                  </a:xfrm>
                  <a:prstGeom prst="rect">
                    <a:avLst/>
                  </a:prstGeom>
                  <a:ln w="12700" cap="flat">
                    <a:noFill/>
                    <a:miter lim="400000"/>
                  </a:ln>
                  <a:effectLst/>
                </p:spPr>
              </p:pic>
              <p:pic>
                <p:nvPicPr>
                  <p:cNvPr id="1322" name="Image" descr="Image"/>
                  <p:cNvPicPr>
                    <a:picLocks noChangeAspect="1"/>
                  </p:cNvPicPr>
                  <p:nvPr/>
                </p:nvPicPr>
                <p:blipFill>
                  <a:blip r:embed="rId4">
                    <a:extLst/>
                  </a:blip>
                  <a:stretch>
                    <a:fillRect/>
                  </a:stretch>
                </p:blipFill>
                <p:spPr>
                  <a:xfrm>
                    <a:off x="924646" y="-2"/>
                    <a:ext cx="167125" cy="134912"/>
                  </a:xfrm>
                  <a:prstGeom prst="rect">
                    <a:avLst/>
                  </a:prstGeom>
                  <a:ln w="12700" cap="flat">
                    <a:noFill/>
                    <a:miter lim="400000"/>
                  </a:ln>
                  <a:effectLst/>
                </p:spPr>
              </p:pic>
              <p:pic>
                <p:nvPicPr>
                  <p:cNvPr id="1323" name="Image" descr="Image"/>
                  <p:cNvPicPr>
                    <a:picLocks noChangeAspect="1"/>
                  </p:cNvPicPr>
                  <p:nvPr/>
                </p:nvPicPr>
                <p:blipFill>
                  <a:blip r:embed="rId4">
                    <a:extLst/>
                  </a:blip>
                  <a:stretch>
                    <a:fillRect/>
                  </a:stretch>
                </p:blipFill>
                <p:spPr>
                  <a:xfrm>
                    <a:off x="1109946" y="6459"/>
                    <a:ext cx="167126" cy="134912"/>
                  </a:xfrm>
                  <a:prstGeom prst="rect">
                    <a:avLst/>
                  </a:prstGeom>
                  <a:ln w="12700" cap="flat">
                    <a:noFill/>
                    <a:miter lim="400000"/>
                  </a:ln>
                  <a:effectLst/>
                </p:spPr>
              </p:pic>
            </p:grpSp>
            <p:grpSp>
              <p:nvGrpSpPr>
                <p:cNvPr id="1332" name="Group"/>
                <p:cNvGrpSpPr/>
                <p:nvPr/>
              </p:nvGrpSpPr>
              <p:grpSpPr>
                <a:xfrm>
                  <a:off x="1347797" y="-2"/>
                  <a:ext cx="1277072" cy="141373"/>
                  <a:chOff x="0" y="-1"/>
                  <a:chExt cx="1277070" cy="141372"/>
                </a:xfrm>
              </p:grpSpPr>
              <p:pic>
                <p:nvPicPr>
                  <p:cNvPr id="1325" name="Image" descr="Image"/>
                  <p:cNvPicPr>
                    <a:picLocks noChangeAspect="1"/>
                  </p:cNvPicPr>
                  <p:nvPr/>
                </p:nvPicPr>
                <p:blipFill>
                  <a:blip r:embed="rId4">
                    <a:extLst/>
                  </a:blip>
                  <a:stretch>
                    <a:fillRect/>
                  </a:stretch>
                </p:blipFill>
                <p:spPr>
                  <a:xfrm>
                    <a:off x="0" y="-2"/>
                    <a:ext cx="167124" cy="134913"/>
                  </a:xfrm>
                  <a:prstGeom prst="rect">
                    <a:avLst/>
                  </a:prstGeom>
                  <a:ln w="12700" cap="flat">
                    <a:noFill/>
                    <a:miter lim="400000"/>
                  </a:ln>
                  <a:effectLst/>
                </p:spPr>
              </p:pic>
              <p:pic>
                <p:nvPicPr>
                  <p:cNvPr id="1326"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327" name="Image" descr="Image"/>
                  <p:cNvPicPr>
                    <a:picLocks noChangeAspect="1"/>
                  </p:cNvPicPr>
                  <p:nvPr/>
                </p:nvPicPr>
                <p:blipFill>
                  <a:blip r:embed="rId4">
                    <a:extLst/>
                  </a:blip>
                  <a:stretch>
                    <a:fillRect/>
                  </a:stretch>
                </p:blipFill>
                <p:spPr>
                  <a:xfrm>
                    <a:off x="369670" y="-2"/>
                    <a:ext cx="167127" cy="134913"/>
                  </a:xfrm>
                  <a:prstGeom prst="rect">
                    <a:avLst/>
                  </a:prstGeom>
                  <a:ln w="12700" cap="flat">
                    <a:noFill/>
                    <a:miter lim="400000"/>
                  </a:ln>
                  <a:effectLst/>
                </p:spPr>
              </p:pic>
              <p:pic>
                <p:nvPicPr>
                  <p:cNvPr id="1328" name="Image" descr="Image"/>
                  <p:cNvPicPr>
                    <a:picLocks noChangeAspect="1"/>
                  </p:cNvPicPr>
                  <p:nvPr/>
                </p:nvPicPr>
                <p:blipFill>
                  <a:blip r:embed="rId4">
                    <a:extLst/>
                  </a:blip>
                  <a:stretch>
                    <a:fillRect/>
                  </a:stretch>
                </p:blipFill>
                <p:spPr>
                  <a:xfrm>
                    <a:off x="554972" y="-2"/>
                    <a:ext cx="167125" cy="134913"/>
                  </a:xfrm>
                  <a:prstGeom prst="rect">
                    <a:avLst/>
                  </a:prstGeom>
                  <a:ln w="12700" cap="flat">
                    <a:noFill/>
                    <a:miter lim="400000"/>
                  </a:ln>
                  <a:effectLst/>
                </p:spPr>
              </p:pic>
              <p:pic>
                <p:nvPicPr>
                  <p:cNvPr id="1329" name="Image" descr="Image"/>
                  <p:cNvPicPr>
                    <a:picLocks noChangeAspect="1"/>
                  </p:cNvPicPr>
                  <p:nvPr/>
                </p:nvPicPr>
                <p:blipFill>
                  <a:blip r:embed="rId4">
                    <a:extLst/>
                  </a:blip>
                  <a:stretch>
                    <a:fillRect/>
                  </a:stretch>
                </p:blipFill>
                <p:spPr>
                  <a:xfrm>
                    <a:off x="740272" y="-2"/>
                    <a:ext cx="167128" cy="134913"/>
                  </a:xfrm>
                  <a:prstGeom prst="rect">
                    <a:avLst/>
                  </a:prstGeom>
                  <a:ln w="12700" cap="flat">
                    <a:noFill/>
                    <a:miter lim="400000"/>
                  </a:ln>
                  <a:effectLst/>
                </p:spPr>
              </p:pic>
              <p:pic>
                <p:nvPicPr>
                  <p:cNvPr id="1330" name="Image" descr="Image"/>
                  <p:cNvPicPr>
                    <a:picLocks noChangeAspect="1"/>
                  </p:cNvPicPr>
                  <p:nvPr/>
                </p:nvPicPr>
                <p:blipFill>
                  <a:blip r:embed="rId4">
                    <a:extLst/>
                  </a:blip>
                  <a:stretch>
                    <a:fillRect/>
                  </a:stretch>
                </p:blipFill>
                <p:spPr>
                  <a:xfrm>
                    <a:off x="924646" y="-2"/>
                    <a:ext cx="167125" cy="134913"/>
                  </a:xfrm>
                  <a:prstGeom prst="rect">
                    <a:avLst/>
                  </a:prstGeom>
                  <a:ln w="12700" cap="flat">
                    <a:noFill/>
                    <a:miter lim="400000"/>
                  </a:ln>
                  <a:effectLst/>
                </p:spPr>
              </p:pic>
              <p:pic>
                <p:nvPicPr>
                  <p:cNvPr id="1331" name="Image" descr="Image"/>
                  <p:cNvPicPr>
                    <a:picLocks noChangeAspect="1"/>
                  </p:cNvPicPr>
                  <p:nvPr/>
                </p:nvPicPr>
                <p:blipFill>
                  <a:blip r:embed="rId4">
                    <a:extLst/>
                  </a:blip>
                  <a:stretch>
                    <a:fillRect/>
                  </a:stretch>
                </p:blipFill>
                <p:spPr>
                  <a:xfrm>
                    <a:off x="1109946" y="6460"/>
                    <a:ext cx="167125" cy="134912"/>
                  </a:xfrm>
                  <a:prstGeom prst="rect">
                    <a:avLst/>
                  </a:prstGeom>
                  <a:ln w="12700" cap="flat">
                    <a:noFill/>
                    <a:miter lim="400000"/>
                  </a:ln>
                  <a:effectLst/>
                </p:spPr>
              </p:pic>
            </p:grpSp>
          </p:grpSp>
        </p:grpSp>
        <p:grpSp>
          <p:nvGrpSpPr>
            <p:cNvPr id="1342" name="Group 1"/>
            <p:cNvGrpSpPr/>
            <p:nvPr/>
          </p:nvGrpSpPr>
          <p:grpSpPr>
            <a:xfrm>
              <a:off x="359026" y="217000"/>
              <a:ext cx="4976359" cy="5156570"/>
              <a:chOff x="0" y="-6"/>
              <a:chExt cx="4976358" cy="5156568"/>
            </a:xfrm>
          </p:grpSpPr>
          <p:pic>
            <p:nvPicPr>
              <p:cNvPr id="1335" name="Image" descr="Image"/>
              <p:cNvPicPr>
                <a:picLocks noChangeAspect="1"/>
              </p:cNvPicPr>
              <p:nvPr/>
            </p:nvPicPr>
            <p:blipFill>
              <a:blip r:embed="rId5">
                <a:extLst/>
              </a:blip>
              <a:stretch>
                <a:fillRect/>
              </a:stretch>
            </p:blipFill>
            <p:spPr>
              <a:xfrm>
                <a:off x="2477817" y="15"/>
                <a:ext cx="1259562" cy="944673"/>
              </a:xfrm>
              <a:prstGeom prst="rect">
                <a:avLst/>
              </a:prstGeom>
              <a:ln w="12700" cap="flat">
                <a:noFill/>
                <a:miter lim="400000"/>
              </a:ln>
              <a:effectLst/>
            </p:spPr>
          </p:pic>
          <p:sp>
            <p:nvSpPr>
              <p:cNvPr id="1336" name="Dingbat X"/>
              <p:cNvSpPr/>
              <p:nvPr/>
            </p:nvSpPr>
            <p:spPr>
              <a:xfrm>
                <a:off x="1238909" y="-7"/>
                <a:ext cx="799511" cy="94469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37" name="Dingbat X"/>
              <p:cNvSpPr/>
              <p:nvPr/>
            </p:nvSpPr>
            <p:spPr>
              <a:xfrm>
                <a:off x="-1" y="-7"/>
                <a:ext cx="799511" cy="94469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38" name="Dingbat X"/>
              <p:cNvSpPr/>
              <p:nvPr/>
            </p:nvSpPr>
            <p:spPr>
              <a:xfrm>
                <a:off x="4176847" y="-7"/>
                <a:ext cx="799511" cy="94469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39" name="Dingbat X"/>
              <p:cNvSpPr/>
              <p:nvPr/>
            </p:nvSpPr>
            <p:spPr>
              <a:xfrm>
                <a:off x="2707876" y="1336743"/>
                <a:ext cx="799513"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40" name="Dingbat X"/>
              <p:cNvSpPr/>
              <p:nvPr/>
            </p:nvSpPr>
            <p:spPr>
              <a:xfrm>
                <a:off x="2707876" y="2925523"/>
                <a:ext cx="799513"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41" name="Dingbat X"/>
              <p:cNvSpPr/>
              <p:nvPr/>
            </p:nvSpPr>
            <p:spPr>
              <a:xfrm>
                <a:off x="2707876" y="4211867"/>
                <a:ext cx="799513" cy="94469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grpSp>
      <p:grpSp>
        <p:nvGrpSpPr>
          <p:cNvPr id="1374" name="Group"/>
          <p:cNvGrpSpPr/>
          <p:nvPr/>
        </p:nvGrpSpPr>
        <p:grpSpPr>
          <a:xfrm>
            <a:off x="50723" y="38098"/>
            <a:ext cx="3181541" cy="9677404"/>
            <a:chOff x="0" y="0"/>
            <a:chExt cx="3181540" cy="9677402"/>
          </a:xfrm>
        </p:grpSpPr>
        <p:sp>
          <p:nvSpPr>
            <p:cNvPr id="1344"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373" name="Group"/>
            <p:cNvGrpSpPr/>
            <p:nvPr/>
          </p:nvGrpSpPr>
          <p:grpSpPr>
            <a:xfrm>
              <a:off x="638270" y="3684023"/>
              <a:ext cx="1905001" cy="2309357"/>
              <a:chOff x="-2" y="-1"/>
              <a:chExt cx="1904999" cy="2309355"/>
            </a:xfrm>
          </p:grpSpPr>
          <p:grpSp>
            <p:nvGrpSpPr>
              <p:cNvPr id="1347" name="Group"/>
              <p:cNvGrpSpPr/>
              <p:nvPr/>
            </p:nvGrpSpPr>
            <p:grpSpPr>
              <a:xfrm>
                <a:off x="-3" y="618656"/>
                <a:ext cx="496787" cy="737610"/>
                <a:chOff x="-1" y="0"/>
                <a:chExt cx="496786" cy="737609"/>
              </a:xfrm>
            </p:grpSpPr>
            <p:pic>
              <p:nvPicPr>
                <p:cNvPr id="1345" name="Image" descr="Image"/>
                <p:cNvPicPr>
                  <a:picLocks noChangeAspect="1"/>
                </p:cNvPicPr>
                <p:nvPr/>
              </p:nvPicPr>
              <p:blipFill>
                <a:blip r:embed="rId6">
                  <a:extLst/>
                </a:blip>
                <a:stretch>
                  <a:fillRect/>
                </a:stretch>
              </p:blipFill>
              <p:spPr>
                <a:xfrm>
                  <a:off x="-2" y="226037"/>
                  <a:ext cx="496787" cy="511572"/>
                </a:xfrm>
                <a:prstGeom prst="rect">
                  <a:avLst/>
                </a:prstGeom>
                <a:ln w="12700" cap="flat">
                  <a:noFill/>
                  <a:miter lim="400000"/>
                </a:ln>
                <a:effectLst/>
              </p:spPr>
            </p:pic>
            <p:pic>
              <p:nvPicPr>
                <p:cNvPr id="1346" name="Image" descr="Image"/>
                <p:cNvPicPr>
                  <a:picLocks noChangeAspect="1"/>
                </p:cNvPicPr>
                <p:nvPr/>
              </p:nvPicPr>
              <p:blipFill>
                <a:blip r:embed="rId7">
                  <a:extLst/>
                </a:blip>
                <a:stretch>
                  <a:fillRect/>
                </a:stretch>
              </p:blipFill>
              <p:spPr>
                <a:xfrm rot="20640000">
                  <a:off x="130882" y="28747"/>
                  <a:ext cx="235020" cy="188015"/>
                </a:xfrm>
                <a:prstGeom prst="rect">
                  <a:avLst/>
                </a:prstGeom>
                <a:ln w="12700" cap="flat">
                  <a:noFill/>
                  <a:miter lim="400000"/>
                </a:ln>
                <a:effectLst/>
              </p:spPr>
            </p:pic>
          </p:grpSp>
          <p:grpSp>
            <p:nvGrpSpPr>
              <p:cNvPr id="1350" name="Group"/>
              <p:cNvGrpSpPr/>
              <p:nvPr/>
            </p:nvGrpSpPr>
            <p:grpSpPr>
              <a:xfrm>
                <a:off x="1298964" y="495220"/>
                <a:ext cx="606034" cy="786438"/>
                <a:chOff x="0" y="0"/>
                <a:chExt cx="606033" cy="786436"/>
              </a:xfrm>
            </p:grpSpPr>
            <p:pic>
              <p:nvPicPr>
                <p:cNvPr id="1348" name="Image" descr="Image"/>
                <p:cNvPicPr>
                  <a:picLocks noChangeAspect="1"/>
                </p:cNvPicPr>
                <p:nvPr/>
              </p:nvPicPr>
              <p:blipFill>
                <a:blip r:embed="rId8">
                  <a:extLst/>
                </a:blip>
                <a:stretch>
                  <a:fillRect/>
                </a:stretch>
              </p:blipFill>
              <p:spPr>
                <a:xfrm>
                  <a:off x="109257" y="220416"/>
                  <a:ext cx="496777" cy="566021"/>
                </a:xfrm>
                <a:prstGeom prst="rect">
                  <a:avLst/>
                </a:prstGeom>
                <a:ln w="12700" cap="flat">
                  <a:noFill/>
                  <a:miter lim="400000"/>
                </a:ln>
                <a:effectLst/>
              </p:spPr>
            </p:pic>
            <p:pic>
              <p:nvPicPr>
                <p:cNvPr id="1349" name="Image" descr="Image"/>
                <p:cNvPicPr>
                  <a:picLocks noChangeAspect="1"/>
                </p:cNvPicPr>
                <p:nvPr/>
              </p:nvPicPr>
              <p:blipFill>
                <a:blip r:embed="rId7">
                  <a:extLst/>
                </a:blip>
                <a:stretch>
                  <a:fillRect/>
                </a:stretch>
              </p:blipFill>
              <p:spPr>
                <a:xfrm flipH="1" rot="840000">
                  <a:off x="19251" y="25635"/>
                  <a:ext cx="235017" cy="188013"/>
                </a:xfrm>
                <a:prstGeom prst="rect">
                  <a:avLst/>
                </a:prstGeom>
                <a:ln w="12700" cap="flat">
                  <a:noFill/>
                  <a:miter lim="400000"/>
                </a:ln>
                <a:effectLst/>
              </p:spPr>
            </p:pic>
          </p:grpSp>
          <p:pic>
            <p:nvPicPr>
              <p:cNvPr id="1351" name="Image" descr="Image"/>
              <p:cNvPicPr>
                <a:picLocks noChangeAspect="1"/>
              </p:cNvPicPr>
              <p:nvPr/>
            </p:nvPicPr>
            <p:blipFill>
              <a:blip r:embed="rId9">
                <a:extLst/>
              </a:blip>
              <a:stretch>
                <a:fillRect/>
              </a:stretch>
            </p:blipFill>
            <p:spPr>
              <a:xfrm>
                <a:off x="291587" y="-2"/>
                <a:ext cx="1074326" cy="815816"/>
              </a:xfrm>
              <a:prstGeom prst="rect">
                <a:avLst/>
              </a:prstGeom>
              <a:ln w="12700" cap="flat">
                <a:noFill/>
                <a:miter lim="400000"/>
              </a:ln>
              <a:effectLst/>
            </p:spPr>
          </p:pic>
          <p:grpSp>
            <p:nvGrpSpPr>
              <p:cNvPr id="1358" name="Group"/>
              <p:cNvGrpSpPr/>
              <p:nvPr/>
            </p:nvGrpSpPr>
            <p:grpSpPr>
              <a:xfrm>
                <a:off x="145453" y="774408"/>
                <a:ext cx="642450" cy="1307412"/>
                <a:chOff x="-1" y="-2"/>
                <a:chExt cx="642449" cy="1307411"/>
              </a:xfrm>
            </p:grpSpPr>
            <p:pic>
              <p:nvPicPr>
                <p:cNvPr id="1352" name="Image" descr="Image"/>
                <p:cNvPicPr>
                  <a:picLocks noChangeAspect="1"/>
                </p:cNvPicPr>
                <p:nvPr/>
              </p:nvPicPr>
              <p:blipFill>
                <a:blip r:embed="rId10">
                  <a:extLst/>
                </a:blip>
                <a:stretch>
                  <a:fillRect/>
                </a:stretch>
              </p:blipFill>
              <p:spPr>
                <a:xfrm>
                  <a:off x="-2" y="717044"/>
                  <a:ext cx="496775" cy="590366"/>
                </a:xfrm>
                <a:prstGeom prst="rect">
                  <a:avLst/>
                </a:prstGeom>
                <a:ln w="12700" cap="flat">
                  <a:noFill/>
                  <a:miter lim="400000"/>
                </a:ln>
                <a:effectLst/>
              </p:spPr>
            </p:pic>
            <p:grpSp>
              <p:nvGrpSpPr>
                <p:cNvPr id="1357" name="Group"/>
                <p:cNvGrpSpPr/>
                <p:nvPr/>
              </p:nvGrpSpPr>
              <p:grpSpPr>
                <a:xfrm>
                  <a:off x="267987" y="-3"/>
                  <a:ext cx="374462" cy="735044"/>
                  <a:chOff x="-2" y="-1"/>
                  <a:chExt cx="374461" cy="735042"/>
                </a:xfrm>
              </p:grpSpPr>
              <p:grpSp>
                <p:nvGrpSpPr>
                  <p:cNvPr id="1355" name="Group"/>
                  <p:cNvGrpSpPr/>
                  <p:nvPr/>
                </p:nvGrpSpPr>
                <p:grpSpPr>
                  <a:xfrm>
                    <a:off x="-3" y="195617"/>
                    <a:ext cx="374463" cy="539425"/>
                    <a:chOff x="0" y="-1"/>
                    <a:chExt cx="374461" cy="539423"/>
                  </a:xfrm>
                </p:grpSpPr>
                <p:pic>
                  <p:nvPicPr>
                    <p:cNvPr id="1353" name="Image" descr="Image"/>
                    <p:cNvPicPr>
                      <a:picLocks noChangeAspect="1"/>
                    </p:cNvPicPr>
                    <p:nvPr/>
                  </p:nvPicPr>
                  <p:blipFill>
                    <a:blip r:embed="rId11">
                      <a:extLst/>
                    </a:blip>
                    <a:stretch>
                      <a:fillRect/>
                    </a:stretch>
                  </p:blipFill>
                  <p:spPr>
                    <a:xfrm rot="19980000">
                      <a:off x="28118" y="331435"/>
                      <a:ext cx="200136" cy="171927"/>
                    </a:xfrm>
                    <a:prstGeom prst="rect">
                      <a:avLst/>
                    </a:prstGeom>
                    <a:ln w="12700" cap="flat">
                      <a:noFill/>
                      <a:miter lim="400000"/>
                    </a:ln>
                    <a:effectLst/>
                  </p:spPr>
                </p:pic>
                <p:pic>
                  <p:nvPicPr>
                    <p:cNvPr id="1354" name="Image" descr="Image"/>
                    <p:cNvPicPr>
                      <a:picLocks noChangeAspect="1"/>
                    </p:cNvPicPr>
                    <p:nvPr/>
                  </p:nvPicPr>
                  <p:blipFill>
                    <a:blip r:embed="rId12">
                      <a:extLst/>
                    </a:blip>
                    <a:stretch>
                      <a:fillRect/>
                    </a:stretch>
                  </p:blipFill>
                  <p:spPr>
                    <a:xfrm rot="19380000">
                      <a:off x="51647" y="66647"/>
                      <a:ext cx="290225" cy="205410"/>
                    </a:xfrm>
                    <a:prstGeom prst="rect">
                      <a:avLst/>
                    </a:prstGeom>
                    <a:ln w="12700" cap="flat">
                      <a:noFill/>
                      <a:miter lim="400000"/>
                    </a:ln>
                    <a:effectLst/>
                  </p:spPr>
                </p:pic>
              </p:grpSp>
              <p:pic>
                <p:nvPicPr>
                  <p:cNvPr id="1356" name="Image" descr="Image"/>
                  <p:cNvPicPr>
                    <a:picLocks noChangeAspect="1"/>
                  </p:cNvPicPr>
                  <p:nvPr/>
                </p:nvPicPr>
                <p:blipFill>
                  <a:blip r:embed="rId13">
                    <a:extLst/>
                  </a:blip>
                  <a:stretch>
                    <a:fillRect/>
                  </a:stretch>
                </p:blipFill>
                <p:spPr>
                  <a:xfrm rot="21180000">
                    <a:off x="118617" y="13939"/>
                    <a:ext cx="241414" cy="206657"/>
                  </a:xfrm>
                  <a:prstGeom prst="rect">
                    <a:avLst/>
                  </a:prstGeom>
                  <a:ln w="12700" cap="flat">
                    <a:noFill/>
                    <a:miter lim="400000"/>
                  </a:ln>
                  <a:effectLst/>
                </p:spPr>
              </p:pic>
            </p:grpSp>
          </p:grpSp>
          <p:grpSp>
            <p:nvGrpSpPr>
              <p:cNvPr id="1365" name="Group"/>
              <p:cNvGrpSpPr/>
              <p:nvPr/>
            </p:nvGrpSpPr>
            <p:grpSpPr>
              <a:xfrm>
                <a:off x="1001523" y="781826"/>
                <a:ext cx="777255" cy="1320428"/>
                <a:chOff x="-2" y="-1"/>
                <a:chExt cx="777254" cy="1320426"/>
              </a:xfrm>
            </p:grpSpPr>
            <p:pic>
              <p:nvPicPr>
                <p:cNvPr id="1359" name="Image" descr="Image"/>
                <p:cNvPicPr>
                  <a:picLocks noChangeAspect="1"/>
                </p:cNvPicPr>
                <p:nvPr/>
              </p:nvPicPr>
              <p:blipFill>
                <a:blip r:embed="rId14">
                  <a:extLst/>
                </a:blip>
                <a:stretch>
                  <a:fillRect/>
                </a:stretch>
              </p:blipFill>
              <p:spPr>
                <a:xfrm>
                  <a:off x="280478" y="689188"/>
                  <a:ext cx="496775" cy="631237"/>
                </a:xfrm>
                <a:prstGeom prst="rect">
                  <a:avLst/>
                </a:prstGeom>
                <a:ln w="12700" cap="flat">
                  <a:noFill/>
                  <a:miter lim="400000"/>
                </a:ln>
                <a:effectLst/>
              </p:spPr>
            </p:pic>
            <p:grpSp>
              <p:nvGrpSpPr>
                <p:cNvPr id="1364" name="Group"/>
                <p:cNvGrpSpPr/>
                <p:nvPr/>
              </p:nvGrpSpPr>
              <p:grpSpPr>
                <a:xfrm>
                  <a:off x="-3" y="-2"/>
                  <a:ext cx="437897" cy="723269"/>
                  <a:chOff x="-1" y="0"/>
                  <a:chExt cx="437895" cy="723268"/>
                </a:xfrm>
              </p:grpSpPr>
              <p:grpSp>
                <p:nvGrpSpPr>
                  <p:cNvPr id="1362" name="Group"/>
                  <p:cNvGrpSpPr/>
                  <p:nvPr/>
                </p:nvGrpSpPr>
                <p:grpSpPr>
                  <a:xfrm>
                    <a:off x="52316" y="193624"/>
                    <a:ext cx="385579" cy="529644"/>
                    <a:chOff x="0" y="-2"/>
                    <a:chExt cx="385578" cy="529643"/>
                  </a:xfrm>
                </p:grpSpPr>
                <p:pic>
                  <p:nvPicPr>
                    <p:cNvPr id="1360" name="Image" descr="Image"/>
                    <p:cNvPicPr>
                      <a:picLocks noChangeAspect="1"/>
                    </p:cNvPicPr>
                    <p:nvPr/>
                  </p:nvPicPr>
                  <p:blipFill>
                    <a:blip r:embed="rId11">
                      <a:extLst/>
                    </a:blip>
                    <a:stretch>
                      <a:fillRect/>
                    </a:stretch>
                  </p:blipFill>
                  <p:spPr>
                    <a:xfrm flipH="1" rot="1440000">
                      <a:off x="159127" y="324445"/>
                      <a:ext cx="200138" cy="171927"/>
                    </a:xfrm>
                    <a:prstGeom prst="rect">
                      <a:avLst/>
                    </a:prstGeom>
                    <a:ln w="12700" cap="flat">
                      <a:noFill/>
                      <a:miter lim="400000"/>
                    </a:ln>
                    <a:effectLst/>
                  </p:spPr>
                </p:pic>
                <p:pic>
                  <p:nvPicPr>
                    <p:cNvPr id="1361" name="Image" descr="Image"/>
                    <p:cNvPicPr>
                      <a:picLocks noChangeAspect="1"/>
                    </p:cNvPicPr>
                    <p:nvPr/>
                  </p:nvPicPr>
                  <p:blipFill>
                    <a:blip r:embed="rId12">
                      <a:extLst/>
                    </a:blip>
                    <a:stretch>
                      <a:fillRect/>
                    </a:stretch>
                  </p:blipFill>
                  <p:spPr>
                    <a:xfrm flipH="1" rot="2040000">
                      <a:off x="32622" y="63585"/>
                      <a:ext cx="290226" cy="205410"/>
                    </a:xfrm>
                    <a:prstGeom prst="rect">
                      <a:avLst/>
                    </a:prstGeom>
                    <a:ln w="12700" cap="flat">
                      <a:noFill/>
                      <a:miter lim="400000"/>
                    </a:ln>
                    <a:effectLst/>
                  </p:spPr>
                </p:pic>
              </p:grpSp>
              <p:pic>
                <p:nvPicPr>
                  <p:cNvPr id="1363" name="Image" descr="Image"/>
                  <p:cNvPicPr>
                    <a:picLocks noChangeAspect="1"/>
                  </p:cNvPicPr>
                  <p:nvPr/>
                </p:nvPicPr>
                <p:blipFill>
                  <a:blip r:embed="rId13">
                    <a:extLst/>
                  </a:blip>
                  <a:stretch>
                    <a:fillRect/>
                  </a:stretch>
                </p:blipFill>
                <p:spPr>
                  <a:xfrm rot="240000">
                    <a:off x="6912" y="8167"/>
                    <a:ext cx="241416" cy="206657"/>
                  </a:xfrm>
                  <a:prstGeom prst="rect">
                    <a:avLst/>
                  </a:prstGeom>
                  <a:ln w="12700" cap="flat">
                    <a:noFill/>
                    <a:miter lim="400000"/>
                  </a:ln>
                  <a:effectLst/>
                </p:spPr>
              </p:pic>
            </p:grpSp>
          </p:grpSp>
          <p:grpSp>
            <p:nvGrpSpPr>
              <p:cNvPr id="1372" name="Group"/>
              <p:cNvGrpSpPr/>
              <p:nvPr/>
            </p:nvGrpSpPr>
            <p:grpSpPr>
              <a:xfrm>
                <a:off x="704116" y="874524"/>
                <a:ext cx="496776" cy="1434831"/>
                <a:chOff x="-1" y="-1"/>
                <a:chExt cx="496774" cy="1434830"/>
              </a:xfrm>
            </p:grpSpPr>
            <p:pic>
              <p:nvPicPr>
                <p:cNvPr id="1366" name="Image" descr="Image"/>
                <p:cNvPicPr>
                  <a:picLocks noChangeAspect="1"/>
                </p:cNvPicPr>
                <p:nvPr/>
              </p:nvPicPr>
              <p:blipFill>
                <a:blip r:embed="rId15">
                  <a:extLst/>
                </a:blip>
                <a:stretch>
                  <a:fillRect/>
                </a:stretch>
              </p:blipFill>
              <p:spPr>
                <a:xfrm>
                  <a:off x="-2" y="825455"/>
                  <a:ext cx="496776" cy="609374"/>
                </a:xfrm>
                <a:prstGeom prst="rect">
                  <a:avLst/>
                </a:prstGeom>
                <a:ln w="12700" cap="flat">
                  <a:noFill/>
                  <a:miter lim="400000"/>
                </a:ln>
                <a:effectLst/>
              </p:spPr>
            </p:pic>
            <p:grpSp>
              <p:nvGrpSpPr>
                <p:cNvPr id="1371" name="Group"/>
                <p:cNvGrpSpPr/>
                <p:nvPr/>
              </p:nvGrpSpPr>
              <p:grpSpPr>
                <a:xfrm>
                  <a:off x="50750" y="-2"/>
                  <a:ext cx="355132" cy="790128"/>
                  <a:chOff x="0" y="0"/>
                  <a:chExt cx="355131" cy="790127"/>
                </a:xfrm>
              </p:grpSpPr>
              <p:grpSp>
                <p:nvGrpSpPr>
                  <p:cNvPr id="1369" name="Group"/>
                  <p:cNvGrpSpPr/>
                  <p:nvPr/>
                </p:nvGrpSpPr>
                <p:grpSpPr>
                  <a:xfrm>
                    <a:off x="9700" y="226566"/>
                    <a:ext cx="345432" cy="563561"/>
                    <a:chOff x="-1" y="-2"/>
                    <a:chExt cx="345430" cy="563560"/>
                  </a:xfrm>
                </p:grpSpPr>
                <p:pic>
                  <p:nvPicPr>
                    <p:cNvPr id="1367" name="Image" descr="Image"/>
                    <p:cNvPicPr>
                      <a:picLocks noChangeAspect="1"/>
                    </p:cNvPicPr>
                    <p:nvPr/>
                  </p:nvPicPr>
                  <p:blipFill>
                    <a:blip r:embed="rId11">
                      <a:extLst/>
                    </a:blip>
                    <a:stretch>
                      <a:fillRect/>
                    </a:stretch>
                  </p:blipFill>
                  <p:spPr>
                    <a:xfrm flipH="1" rot="2340000">
                      <a:off x="88147" y="347814"/>
                      <a:ext cx="200138" cy="171927"/>
                    </a:xfrm>
                    <a:prstGeom prst="rect">
                      <a:avLst/>
                    </a:prstGeom>
                    <a:ln w="12700" cap="flat">
                      <a:noFill/>
                      <a:miter lim="400000"/>
                    </a:ln>
                    <a:effectLst/>
                  </p:spPr>
                </p:pic>
                <p:pic>
                  <p:nvPicPr>
                    <p:cNvPr id="1368" name="Image" descr="Image"/>
                    <p:cNvPicPr>
                      <a:picLocks noChangeAspect="1"/>
                    </p:cNvPicPr>
                    <p:nvPr/>
                  </p:nvPicPr>
                  <p:blipFill>
                    <a:blip r:embed="rId12">
                      <a:extLst/>
                    </a:blip>
                    <a:stretch>
                      <a:fillRect/>
                    </a:stretch>
                  </p:blipFill>
                  <p:spPr>
                    <a:xfrm flipH="1" rot="2940000">
                      <a:off x="27602" y="74189"/>
                      <a:ext cx="290224" cy="205415"/>
                    </a:xfrm>
                    <a:prstGeom prst="rect">
                      <a:avLst/>
                    </a:prstGeom>
                    <a:ln w="12700" cap="flat">
                      <a:noFill/>
                      <a:miter lim="400000"/>
                    </a:ln>
                    <a:effectLst/>
                  </p:spPr>
                </p:pic>
              </p:grpSp>
              <p:pic>
                <p:nvPicPr>
                  <p:cNvPr id="1370" name="Image" descr="Image"/>
                  <p:cNvPicPr>
                    <a:picLocks noChangeAspect="1"/>
                  </p:cNvPicPr>
                  <p:nvPr/>
                </p:nvPicPr>
                <p:blipFill>
                  <a:blip r:embed="rId13">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1545" name="Group"/>
          <p:cNvGrpSpPr/>
          <p:nvPr/>
        </p:nvGrpSpPr>
        <p:grpSpPr>
          <a:xfrm>
            <a:off x="9764081" y="35149"/>
            <a:ext cx="3187715" cy="9683302"/>
            <a:chOff x="0" y="0"/>
            <a:chExt cx="3187713" cy="9683300"/>
          </a:xfrm>
        </p:grpSpPr>
        <p:grpSp>
          <p:nvGrpSpPr>
            <p:cNvPr id="1391" name="Group"/>
            <p:cNvGrpSpPr/>
            <p:nvPr/>
          </p:nvGrpSpPr>
          <p:grpSpPr>
            <a:xfrm>
              <a:off x="1" y="8765231"/>
              <a:ext cx="3187712" cy="918070"/>
              <a:chOff x="0" y="0"/>
              <a:chExt cx="3187710" cy="918069"/>
            </a:xfrm>
          </p:grpSpPr>
          <p:sp>
            <p:nvSpPr>
              <p:cNvPr id="1375"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76" name="Image" descr="Image"/>
              <p:cNvPicPr>
                <a:picLocks noChangeAspect="1"/>
              </p:cNvPicPr>
              <p:nvPr/>
            </p:nvPicPr>
            <p:blipFill>
              <a:blip r:embed="rId10">
                <a:extLst/>
              </a:blip>
              <a:stretch>
                <a:fillRect/>
              </a:stretch>
            </p:blipFill>
            <p:spPr>
              <a:xfrm>
                <a:off x="2692559" y="343642"/>
                <a:ext cx="423600" cy="443239"/>
              </a:xfrm>
              <a:prstGeom prst="rect">
                <a:avLst/>
              </a:prstGeom>
              <a:ln w="12700" cap="flat">
                <a:noFill/>
                <a:miter lim="400000"/>
              </a:ln>
              <a:effectLst/>
            </p:spPr>
          </p:pic>
          <p:pic>
            <p:nvPicPr>
              <p:cNvPr id="1377" name="Image" descr="Image"/>
              <p:cNvPicPr>
                <a:picLocks noChangeAspect="1"/>
              </p:cNvPicPr>
              <p:nvPr/>
            </p:nvPicPr>
            <p:blipFill>
              <a:blip r:embed="rId16">
                <a:extLst/>
              </a:blip>
              <a:stretch>
                <a:fillRect/>
              </a:stretch>
            </p:blipFill>
            <p:spPr>
              <a:xfrm>
                <a:off x="2714154" y="25169"/>
                <a:ext cx="372676" cy="342087"/>
              </a:xfrm>
              <a:prstGeom prst="rect">
                <a:avLst/>
              </a:prstGeom>
              <a:ln w="12700" cap="flat">
                <a:noFill/>
                <a:miter lim="400000"/>
              </a:ln>
              <a:effectLst/>
            </p:spPr>
          </p:pic>
          <p:sp>
            <p:nvSpPr>
              <p:cNvPr id="1378"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79" name="Image" descr="Image"/>
              <p:cNvPicPr>
                <a:picLocks noChangeAspect="1"/>
              </p:cNvPicPr>
              <p:nvPr/>
            </p:nvPicPr>
            <p:blipFill>
              <a:blip r:embed="rId15">
                <a:extLst/>
              </a:blip>
              <a:stretch>
                <a:fillRect/>
              </a:stretch>
            </p:blipFill>
            <p:spPr>
              <a:xfrm>
                <a:off x="84994" y="441732"/>
                <a:ext cx="393128" cy="424597"/>
              </a:xfrm>
              <a:prstGeom prst="rect">
                <a:avLst/>
              </a:prstGeom>
              <a:ln w="12700" cap="flat">
                <a:noFill/>
                <a:miter lim="400000"/>
              </a:ln>
              <a:effectLst/>
            </p:spPr>
          </p:pic>
          <p:pic>
            <p:nvPicPr>
              <p:cNvPr id="1380" name="Image" descr="Image"/>
              <p:cNvPicPr>
                <a:picLocks noChangeAspect="1"/>
              </p:cNvPicPr>
              <p:nvPr/>
            </p:nvPicPr>
            <p:blipFill>
              <a:blip r:embed="rId16">
                <a:extLst/>
              </a:blip>
              <a:stretch>
                <a:fillRect/>
              </a:stretch>
            </p:blipFill>
            <p:spPr>
              <a:xfrm>
                <a:off x="116850" y="104826"/>
                <a:ext cx="393128" cy="360862"/>
              </a:xfrm>
              <a:prstGeom prst="rect">
                <a:avLst/>
              </a:prstGeom>
              <a:ln w="12700" cap="flat">
                <a:noFill/>
                <a:miter lim="400000"/>
              </a:ln>
              <a:effectLst/>
            </p:spPr>
          </p:pic>
          <p:sp>
            <p:nvSpPr>
              <p:cNvPr id="1381"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82" name="Image" descr="Image"/>
              <p:cNvPicPr>
                <a:picLocks noChangeAspect="1"/>
              </p:cNvPicPr>
              <p:nvPr/>
            </p:nvPicPr>
            <p:blipFill>
              <a:blip r:embed="rId14">
                <a:extLst/>
              </a:blip>
              <a:stretch>
                <a:fillRect/>
              </a:stretch>
            </p:blipFill>
            <p:spPr>
              <a:xfrm>
                <a:off x="2028884" y="362777"/>
                <a:ext cx="387671" cy="433727"/>
              </a:xfrm>
              <a:prstGeom prst="rect">
                <a:avLst/>
              </a:prstGeom>
              <a:ln w="12700" cap="flat">
                <a:noFill/>
                <a:miter lim="400000"/>
              </a:ln>
              <a:effectLst/>
            </p:spPr>
          </p:pic>
          <p:pic>
            <p:nvPicPr>
              <p:cNvPr id="1383" name="Image" descr="Image"/>
              <p:cNvPicPr>
                <a:picLocks noChangeAspect="1"/>
              </p:cNvPicPr>
              <p:nvPr/>
            </p:nvPicPr>
            <p:blipFill>
              <a:blip r:embed="rId16">
                <a:extLst/>
              </a:blip>
              <a:stretch>
                <a:fillRect/>
              </a:stretch>
            </p:blipFill>
            <p:spPr>
              <a:xfrm>
                <a:off x="2028884" y="26358"/>
                <a:ext cx="387671" cy="355851"/>
              </a:xfrm>
              <a:prstGeom prst="rect">
                <a:avLst/>
              </a:prstGeom>
              <a:ln w="12700" cap="flat">
                <a:noFill/>
                <a:miter lim="400000"/>
              </a:ln>
              <a:effectLst/>
            </p:spPr>
          </p:pic>
          <p:sp>
            <p:nvSpPr>
              <p:cNvPr id="1384"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85" name="Image" descr="Image"/>
              <p:cNvPicPr>
                <a:picLocks noChangeAspect="1"/>
              </p:cNvPicPr>
              <p:nvPr/>
            </p:nvPicPr>
            <p:blipFill>
              <a:blip r:embed="rId8">
                <a:extLst/>
              </a:blip>
              <a:stretch>
                <a:fillRect/>
              </a:stretch>
            </p:blipFill>
            <p:spPr>
              <a:xfrm>
                <a:off x="1381366" y="439578"/>
                <a:ext cx="424983" cy="426347"/>
              </a:xfrm>
              <a:prstGeom prst="rect">
                <a:avLst/>
              </a:prstGeom>
              <a:ln w="12700" cap="flat">
                <a:noFill/>
                <a:miter lim="400000"/>
              </a:ln>
              <a:effectLst/>
            </p:spPr>
          </p:pic>
          <p:pic>
            <p:nvPicPr>
              <p:cNvPr id="1386" name="Image" descr="Image"/>
              <p:cNvPicPr>
                <a:picLocks noChangeAspect="1"/>
              </p:cNvPicPr>
              <p:nvPr/>
            </p:nvPicPr>
            <p:blipFill>
              <a:blip r:embed="rId16">
                <a:extLst/>
              </a:blip>
              <a:stretch>
                <a:fillRect/>
              </a:stretch>
            </p:blipFill>
            <p:spPr>
              <a:xfrm>
                <a:off x="1403320" y="85984"/>
                <a:ext cx="381076" cy="349799"/>
              </a:xfrm>
              <a:prstGeom prst="rect">
                <a:avLst/>
              </a:prstGeom>
              <a:ln w="12700" cap="flat">
                <a:noFill/>
                <a:miter lim="400000"/>
              </a:ln>
              <a:effectLst/>
            </p:spPr>
          </p:pic>
          <p:sp>
            <p:nvSpPr>
              <p:cNvPr id="1387"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390" name="Group"/>
              <p:cNvGrpSpPr/>
              <p:nvPr/>
            </p:nvGrpSpPr>
            <p:grpSpPr>
              <a:xfrm>
                <a:off x="696689" y="58737"/>
                <a:ext cx="477736" cy="745228"/>
                <a:chOff x="0" y="0"/>
                <a:chExt cx="477734" cy="745227"/>
              </a:xfrm>
            </p:grpSpPr>
            <p:pic>
              <p:nvPicPr>
                <p:cNvPr id="1388" name="Image" descr="Image"/>
                <p:cNvPicPr>
                  <a:picLocks noChangeAspect="1"/>
                </p:cNvPicPr>
                <p:nvPr/>
              </p:nvPicPr>
              <p:blipFill>
                <a:blip r:embed="rId6">
                  <a:extLst/>
                </a:blip>
                <a:stretch>
                  <a:fillRect/>
                </a:stretch>
              </p:blipFill>
              <p:spPr>
                <a:xfrm>
                  <a:off x="0" y="330622"/>
                  <a:ext cx="457275" cy="414605"/>
                </a:xfrm>
                <a:prstGeom prst="rect">
                  <a:avLst/>
                </a:prstGeom>
                <a:ln w="12700" cap="flat">
                  <a:noFill/>
                  <a:miter lim="400000"/>
                </a:ln>
                <a:effectLst/>
              </p:spPr>
            </p:pic>
            <p:pic>
              <p:nvPicPr>
                <p:cNvPr id="1389" name="Image" descr="Image"/>
                <p:cNvPicPr>
                  <a:picLocks noChangeAspect="1"/>
                </p:cNvPicPr>
                <p:nvPr/>
              </p:nvPicPr>
              <p:blipFill>
                <a:blip r:embed="rId16">
                  <a:extLst/>
                </a:blip>
                <a:stretch>
                  <a:fillRect/>
                </a:stretch>
              </p:blipFill>
              <p:spPr>
                <a:xfrm>
                  <a:off x="96914" y="-1"/>
                  <a:ext cx="380821" cy="349563"/>
                </a:xfrm>
                <a:prstGeom prst="rect">
                  <a:avLst/>
                </a:prstGeom>
                <a:ln w="12700" cap="flat">
                  <a:noFill/>
                  <a:miter lim="400000"/>
                </a:ln>
                <a:effectLst/>
              </p:spPr>
            </p:pic>
          </p:grpSp>
        </p:grpSp>
        <p:grpSp>
          <p:nvGrpSpPr>
            <p:cNvPr id="1408" name="Group"/>
            <p:cNvGrpSpPr/>
            <p:nvPr/>
          </p:nvGrpSpPr>
          <p:grpSpPr>
            <a:xfrm>
              <a:off x="0" y="7790249"/>
              <a:ext cx="3187714" cy="918073"/>
              <a:chOff x="0" y="0"/>
              <a:chExt cx="3187713" cy="918071"/>
            </a:xfrm>
          </p:grpSpPr>
          <p:sp>
            <p:nvSpPr>
              <p:cNvPr id="1392"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93" name="Image" descr="Image"/>
              <p:cNvPicPr>
                <a:picLocks noChangeAspect="1"/>
              </p:cNvPicPr>
              <p:nvPr/>
            </p:nvPicPr>
            <p:blipFill>
              <a:blip r:embed="rId10">
                <a:extLst/>
              </a:blip>
              <a:stretch>
                <a:fillRect/>
              </a:stretch>
            </p:blipFill>
            <p:spPr>
              <a:xfrm>
                <a:off x="2692563" y="343643"/>
                <a:ext cx="423600" cy="443238"/>
              </a:xfrm>
              <a:prstGeom prst="rect">
                <a:avLst/>
              </a:prstGeom>
              <a:ln w="12700" cap="flat">
                <a:noFill/>
                <a:miter lim="400000"/>
              </a:ln>
              <a:effectLst/>
            </p:spPr>
          </p:pic>
          <p:pic>
            <p:nvPicPr>
              <p:cNvPr id="1394" name="Image" descr="Image"/>
              <p:cNvPicPr>
                <a:picLocks noChangeAspect="1"/>
              </p:cNvPicPr>
              <p:nvPr/>
            </p:nvPicPr>
            <p:blipFill>
              <a:blip r:embed="rId16">
                <a:extLst/>
              </a:blip>
              <a:stretch>
                <a:fillRect/>
              </a:stretch>
            </p:blipFill>
            <p:spPr>
              <a:xfrm>
                <a:off x="2714157" y="25169"/>
                <a:ext cx="372678" cy="342088"/>
              </a:xfrm>
              <a:prstGeom prst="rect">
                <a:avLst/>
              </a:prstGeom>
              <a:ln w="12700" cap="flat">
                <a:noFill/>
                <a:miter lim="400000"/>
              </a:ln>
              <a:effectLst/>
            </p:spPr>
          </p:pic>
          <p:sp>
            <p:nvSpPr>
              <p:cNvPr id="1395"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96" name="Image" descr="Image"/>
              <p:cNvPicPr>
                <a:picLocks noChangeAspect="1"/>
              </p:cNvPicPr>
              <p:nvPr/>
            </p:nvPicPr>
            <p:blipFill>
              <a:blip r:embed="rId15">
                <a:extLst/>
              </a:blip>
              <a:stretch>
                <a:fillRect/>
              </a:stretch>
            </p:blipFill>
            <p:spPr>
              <a:xfrm>
                <a:off x="84994" y="441732"/>
                <a:ext cx="393128" cy="424598"/>
              </a:xfrm>
              <a:prstGeom prst="rect">
                <a:avLst/>
              </a:prstGeom>
              <a:ln w="12700" cap="flat">
                <a:noFill/>
                <a:miter lim="400000"/>
              </a:ln>
              <a:effectLst/>
            </p:spPr>
          </p:pic>
          <p:pic>
            <p:nvPicPr>
              <p:cNvPr id="1397" name="Image" descr="Image"/>
              <p:cNvPicPr>
                <a:picLocks noChangeAspect="1"/>
              </p:cNvPicPr>
              <p:nvPr/>
            </p:nvPicPr>
            <p:blipFill>
              <a:blip r:embed="rId16">
                <a:extLst/>
              </a:blip>
              <a:stretch>
                <a:fillRect/>
              </a:stretch>
            </p:blipFill>
            <p:spPr>
              <a:xfrm>
                <a:off x="116850" y="104826"/>
                <a:ext cx="393128" cy="360862"/>
              </a:xfrm>
              <a:prstGeom prst="rect">
                <a:avLst/>
              </a:prstGeom>
              <a:ln w="12700" cap="flat">
                <a:noFill/>
                <a:miter lim="400000"/>
              </a:ln>
              <a:effectLst/>
            </p:spPr>
          </p:pic>
          <p:sp>
            <p:nvSpPr>
              <p:cNvPr id="1398"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399" name="Image" descr="Image"/>
              <p:cNvPicPr>
                <a:picLocks noChangeAspect="1"/>
              </p:cNvPicPr>
              <p:nvPr/>
            </p:nvPicPr>
            <p:blipFill>
              <a:blip r:embed="rId14">
                <a:extLst/>
              </a:blip>
              <a:stretch>
                <a:fillRect/>
              </a:stretch>
            </p:blipFill>
            <p:spPr>
              <a:xfrm>
                <a:off x="2028887" y="362778"/>
                <a:ext cx="387671" cy="433726"/>
              </a:xfrm>
              <a:prstGeom prst="rect">
                <a:avLst/>
              </a:prstGeom>
              <a:ln w="12700" cap="flat">
                <a:noFill/>
                <a:miter lim="400000"/>
              </a:ln>
              <a:effectLst/>
            </p:spPr>
          </p:pic>
          <p:pic>
            <p:nvPicPr>
              <p:cNvPr id="1400" name="Image" descr="Image"/>
              <p:cNvPicPr>
                <a:picLocks noChangeAspect="1"/>
              </p:cNvPicPr>
              <p:nvPr/>
            </p:nvPicPr>
            <p:blipFill>
              <a:blip r:embed="rId16">
                <a:extLst/>
              </a:blip>
              <a:stretch>
                <a:fillRect/>
              </a:stretch>
            </p:blipFill>
            <p:spPr>
              <a:xfrm>
                <a:off x="2028887" y="26358"/>
                <a:ext cx="387671" cy="355852"/>
              </a:xfrm>
              <a:prstGeom prst="rect">
                <a:avLst/>
              </a:prstGeom>
              <a:ln w="12700" cap="flat">
                <a:noFill/>
                <a:miter lim="400000"/>
              </a:ln>
              <a:effectLst/>
            </p:spPr>
          </p:pic>
          <p:sp>
            <p:nvSpPr>
              <p:cNvPr id="1401"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02"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1403" name="Image" descr="Image"/>
              <p:cNvPicPr>
                <a:picLocks noChangeAspect="1"/>
              </p:cNvPicPr>
              <p:nvPr/>
            </p:nvPicPr>
            <p:blipFill>
              <a:blip r:embed="rId16">
                <a:extLst/>
              </a:blip>
              <a:stretch>
                <a:fillRect/>
              </a:stretch>
            </p:blipFill>
            <p:spPr>
              <a:xfrm>
                <a:off x="1403322" y="85984"/>
                <a:ext cx="381076" cy="349799"/>
              </a:xfrm>
              <a:prstGeom prst="rect">
                <a:avLst/>
              </a:prstGeom>
              <a:ln w="12700" cap="flat">
                <a:noFill/>
                <a:miter lim="400000"/>
              </a:ln>
              <a:effectLst/>
            </p:spPr>
          </p:pic>
          <p:sp>
            <p:nvSpPr>
              <p:cNvPr id="1404"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407" name="Group"/>
              <p:cNvGrpSpPr/>
              <p:nvPr/>
            </p:nvGrpSpPr>
            <p:grpSpPr>
              <a:xfrm>
                <a:off x="696690" y="58737"/>
                <a:ext cx="477737" cy="745229"/>
                <a:chOff x="-1" y="-1"/>
                <a:chExt cx="477735" cy="745228"/>
              </a:xfrm>
            </p:grpSpPr>
            <p:pic>
              <p:nvPicPr>
                <p:cNvPr id="1405" name="Image" descr="Image"/>
                <p:cNvPicPr>
                  <a:picLocks noChangeAspect="1"/>
                </p:cNvPicPr>
                <p:nvPr/>
              </p:nvPicPr>
              <p:blipFill>
                <a:blip r:embed="rId6">
                  <a:extLst/>
                </a:blip>
                <a:stretch>
                  <a:fillRect/>
                </a:stretch>
              </p:blipFill>
              <p:spPr>
                <a:xfrm>
                  <a:off x="-2" y="330623"/>
                  <a:ext cx="457278" cy="414605"/>
                </a:xfrm>
                <a:prstGeom prst="rect">
                  <a:avLst/>
                </a:prstGeom>
                <a:ln w="12700" cap="flat">
                  <a:noFill/>
                  <a:miter lim="400000"/>
                </a:ln>
                <a:effectLst/>
              </p:spPr>
            </p:pic>
            <p:pic>
              <p:nvPicPr>
                <p:cNvPr id="1406" name="Image" descr="Image"/>
                <p:cNvPicPr>
                  <a:picLocks noChangeAspect="1"/>
                </p:cNvPicPr>
                <p:nvPr/>
              </p:nvPicPr>
              <p:blipFill>
                <a:blip r:embed="rId16">
                  <a:extLst/>
                </a:blip>
                <a:stretch>
                  <a:fillRect/>
                </a:stretch>
              </p:blipFill>
              <p:spPr>
                <a:xfrm>
                  <a:off x="96914" y="-2"/>
                  <a:ext cx="380821" cy="349565"/>
                </a:xfrm>
                <a:prstGeom prst="rect">
                  <a:avLst/>
                </a:prstGeom>
                <a:ln w="12700" cap="flat">
                  <a:noFill/>
                  <a:miter lim="400000"/>
                </a:ln>
                <a:effectLst/>
              </p:spPr>
            </p:pic>
          </p:grpSp>
        </p:grpSp>
        <p:grpSp>
          <p:nvGrpSpPr>
            <p:cNvPr id="1425" name="Group"/>
            <p:cNvGrpSpPr/>
            <p:nvPr/>
          </p:nvGrpSpPr>
          <p:grpSpPr>
            <a:xfrm>
              <a:off x="0" y="6815266"/>
              <a:ext cx="3187714" cy="918071"/>
              <a:chOff x="0" y="0"/>
              <a:chExt cx="3187713" cy="918070"/>
            </a:xfrm>
          </p:grpSpPr>
          <p:sp>
            <p:nvSpPr>
              <p:cNvPr id="1409"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10" name="Image" descr="Image"/>
              <p:cNvPicPr>
                <a:picLocks noChangeAspect="1"/>
              </p:cNvPicPr>
              <p:nvPr/>
            </p:nvPicPr>
            <p:blipFill>
              <a:blip r:embed="rId10">
                <a:extLst/>
              </a:blip>
              <a:stretch>
                <a:fillRect/>
              </a:stretch>
            </p:blipFill>
            <p:spPr>
              <a:xfrm>
                <a:off x="2692563" y="343642"/>
                <a:ext cx="423600" cy="443239"/>
              </a:xfrm>
              <a:prstGeom prst="rect">
                <a:avLst/>
              </a:prstGeom>
              <a:ln w="12700" cap="flat">
                <a:noFill/>
                <a:miter lim="400000"/>
              </a:ln>
              <a:effectLst/>
            </p:spPr>
          </p:pic>
          <p:pic>
            <p:nvPicPr>
              <p:cNvPr id="1411" name="Image" descr="Image"/>
              <p:cNvPicPr>
                <a:picLocks noChangeAspect="1"/>
              </p:cNvPicPr>
              <p:nvPr/>
            </p:nvPicPr>
            <p:blipFill>
              <a:blip r:embed="rId16">
                <a:extLst/>
              </a:blip>
              <a:stretch>
                <a:fillRect/>
              </a:stretch>
            </p:blipFill>
            <p:spPr>
              <a:xfrm>
                <a:off x="2714157" y="25169"/>
                <a:ext cx="372678" cy="342087"/>
              </a:xfrm>
              <a:prstGeom prst="rect">
                <a:avLst/>
              </a:prstGeom>
              <a:ln w="12700" cap="flat">
                <a:noFill/>
                <a:miter lim="400000"/>
              </a:ln>
              <a:effectLst/>
            </p:spPr>
          </p:pic>
          <p:sp>
            <p:nvSpPr>
              <p:cNvPr id="1412"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13" name="Image" descr="Image"/>
              <p:cNvPicPr>
                <a:picLocks noChangeAspect="1"/>
              </p:cNvPicPr>
              <p:nvPr/>
            </p:nvPicPr>
            <p:blipFill>
              <a:blip r:embed="rId15">
                <a:extLst/>
              </a:blip>
              <a:stretch>
                <a:fillRect/>
              </a:stretch>
            </p:blipFill>
            <p:spPr>
              <a:xfrm>
                <a:off x="84994" y="441732"/>
                <a:ext cx="393128" cy="424597"/>
              </a:xfrm>
              <a:prstGeom prst="rect">
                <a:avLst/>
              </a:prstGeom>
              <a:ln w="12700" cap="flat">
                <a:noFill/>
                <a:miter lim="400000"/>
              </a:ln>
              <a:effectLst/>
            </p:spPr>
          </p:pic>
          <p:pic>
            <p:nvPicPr>
              <p:cNvPr id="1414" name="Image" descr="Image"/>
              <p:cNvPicPr>
                <a:picLocks noChangeAspect="1"/>
              </p:cNvPicPr>
              <p:nvPr/>
            </p:nvPicPr>
            <p:blipFill>
              <a:blip r:embed="rId16">
                <a:extLst/>
              </a:blip>
              <a:stretch>
                <a:fillRect/>
              </a:stretch>
            </p:blipFill>
            <p:spPr>
              <a:xfrm>
                <a:off x="116850" y="104826"/>
                <a:ext cx="393128" cy="360862"/>
              </a:xfrm>
              <a:prstGeom prst="rect">
                <a:avLst/>
              </a:prstGeom>
              <a:ln w="12700" cap="flat">
                <a:noFill/>
                <a:miter lim="400000"/>
              </a:ln>
              <a:effectLst/>
            </p:spPr>
          </p:pic>
          <p:sp>
            <p:nvSpPr>
              <p:cNvPr id="1415"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16" name="Image" descr="Image"/>
              <p:cNvPicPr>
                <a:picLocks noChangeAspect="1"/>
              </p:cNvPicPr>
              <p:nvPr/>
            </p:nvPicPr>
            <p:blipFill>
              <a:blip r:embed="rId14">
                <a:extLst/>
              </a:blip>
              <a:stretch>
                <a:fillRect/>
              </a:stretch>
            </p:blipFill>
            <p:spPr>
              <a:xfrm>
                <a:off x="2028887" y="362777"/>
                <a:ext cx="387671" cy="433727"/>
              </a:xfrm>
              <a:prstGeom prst="rect">
                <a:avLst/>
              </a:prstGeom>
              <a:ln w="12700" cap="flat">
                <a:noFill/>
                <a:miter lim="400000"/>
              </a:ln>
              <a:effectLst/>
            </p:spPr>
          </p:pic>
          <p:pic>
            <p:nvPicPr>
              <p:cNvPr id="1417" name="Image" descr="Image"/>
              <p:cNvPicPr>
                <a:picLocks noChangeAspect="1"/>
              </p:cNvPicPr>
              <p:nvPr/>
            </p:nvPicPr>
            <p:blipFill>
              <a:blip r:embed="rId16">
                <a:extLst/>
              </a:blip>
              <a:stretch>
                <a:fillRect/>
              </a:stretch>
            </p:blipFill>
            <p:spPr>
              <a:xfrm>
                <a:off x="2028887" y="26358"/>
                <a:ext cx="387671" cy="355851"/>
              </a:xfrm>
              <a:prstGeom prst="rect">
                <a:avLst/>
              </a:prstGeom>
              <a:ln w="12700" cap="flat">
                <a:noFill/>
                <a:miter lim="400000"/>
              </a:ln>
              <a:effectLst/>
            </p:spPr>
          </p:pic>
          <p:sp>
            <p:nvSpPr>
              <p:cNvPr id="1418"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19" name="Image" descr="Image"/>
              <p:cNvPicPr>
                <a:picLocks noChangeAspect="1"/>
              </p:cNvPicPr>
              <p:nvPr/>
            </p:nvPicPr>
            <p:blipFill>
              <a:blip r:embed="rId8">
                <a:extLst/>
              </a:blip>
              <a:stretch>
                <a:fillRect/>
              </a:stretch>
            </p:blipFill>
            <p:spPr>
              <a:xfrm>
                <a:off x="1381368" y="439578"/>
                <a:ext cx="424984" cy="426347"/>
              </a:xfrm>
              <a:prstGeom prst="rect">
                <a:avLst/>
              </a:prstGeom>
              <a:ln w="12700" cap="flat">
                <a:noFill/>
                <a:miter lim="400000"/>
              </a:ln>
              <a:effectLst/>
            </p:spPr>
          </p:pic>
          <p:pic>
            <p:nvPicPr>
              <p:cNvPr id="1420" name="Image" descr="Image"/>
              <p:cNvPicPr>
                <a:picLocks noChangeAspect="1"/>
              </p:cNvPicPr>
              <p:nvPr/>
            </p:nvPicPr>
            <p:blipFill>
              <a:blip r:embed="rId16">
                <a:extLst/>
              </a:blip>
              <a:stretch>
                <a:fillRect/>
              </a:stretch>
            </p:blipFill>
            <p:spPr>
              <a:xfrm>
                <a:off x="1403322" y="85984"/>
                <a:ext cx="381076" cy="349799"/>
              </a:xfrm>
              <a:prstGeom prst="rect">
                <a:avLst/>
              </a:prstGeom>
              <a:ln w="12700" cap="flat">
                <a:noFill/>
                <a:miter lim="400000"/>
              </a:ln>
              <a:effectLst/>
            </p:spPr>
          </p:pic>
          <p:sp>
            <p:nvSpPr>
              <p:cNvPr id="1421"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424" name="Group"/>
              <p:cNvGrpSpPr/>
              <p:nvPr/>
            </p:nvGrpSpPr>
            <p:grpSpPr>
              <a:xfrm>
                <a:off x="696690" y="58736"/>
                <a:ext cx="477737" cy="745229"/>
                <a:chOff x="-1" y="-1"/>
                <a:chExt cx="477735" cy="745227"/>
              </a:xfrm>
            </p:grpSpPr>
            <p:pic>
              <p:nvPicPr>
                <p:cNvPr id="1422" name="Image" descr="Image"/>
                <p:cNvPicPr>
                  <a:picLocks noChangeAspect="1"/>
                </p:cNvPicPr>
                <p:nvPr/>
              </p:nvPicPr>
              <p:blipFill>
                <a:blip r:embed="rId6">
                  <a:extLst/>
                </a:blip>
                <a:stretch>
                  <a:fillRect/>
                </a:stretch>
              </p:blipFill>
              <p:spPr>
                <a:xfrm>
                  <a:off x="-2" y="330622"/>
                  <a:ext cx="457278" cy="414605"/>
                </a:xfrm>
                <a:prstGeom prst="rect">
                  <a:avLst/>
                </a:prstGeom>
                <a:ln w="12700" cap="flat">
                  <a:noFill/>
                  <a:miter lim="400000"/>
                </a:ln>
                <a:effectLst/>
              </p:spPr>
            </p:pic>
            <p:pic>
              <p:nvPicPr>
                <p:cNvPr id="1423" name="Image" descr="Image"/>
                <p:cNvPicPr>
                  <a:picLocks noChangeAspect="1"/>
                </p:cNvPicPr>
                <p:nvPr/>
              </p:nvPicPr>
              <p:blipFill>
                <a:blip r:embed="rId16">
                  <a:extLst/>
                </a:blip>
                <a:stretch>
                  <a:fillRect/>
                </a:stretch>
              </p:blipFill>
              <p:spPr>
                <a:xfrm>
                  <a:off x="96914" y="-2"/>
                  <a:ext cx="380821" cy="349564"/>
                </a:xfrm>
                <a:prstGeom prst="rect">
                  <a:avLst/>
                </a:prstGeom>
                <a:ln w="12700" cap="flat">
                  <a:noFill/>
                  <a:miter lim="400000"/>
                </a:ln>
                <a:effectLst/>
              </p:spPr>
            </p:pic>
          </p:grpSp>
        </p:grpSp>
        <p:grpSp>
          <p:nvGrpSpPr>
            <p:cNvPr id="1442" name="Group"/>
            <p:cNvGrpSpPr/>
            <p:nvPr/>
          </p:nvGrpSpPr>
          <p:grpSpPr>
            <a:xfrm>
              <a:off x="0" y="5840283"/>
              <a:ext cx="3187714" cy="918071"/>
              <a:chOff x="0" y="0"/>
              <a:chExt cx="3187713" cy="918070"/>
            </a:xfrm>
          </p:grpSpPr>
          <p:sp>
            <p:nvSpPr>
              <p:cNvPr id="1426"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27" name="Image" descr="Image"/>
              <p:cNvPicPr>
                <a:picLocks noChangeAspect="1"/>
              </p:cNvPicPr>
              <p:nvPr/>
            </p:nvPicPr>
            <p:blipFill>
              <a:blip r:embed="rId10">
                <a:extLst/>
              </a:blip>
              <a:stretch>
                <a:fillRect/>
              </a:stretch>
            </p:blipFill>
            <p:spPr>
              <a:xfrm>
                <a:off x="2692563" y="343642"/>
                <a:ext cx="423600" cy="443240"/>
              </a:xfrm>
              <a:prstGeom prst="rect">
                <a:avLst/>
              </a:prstGeom>
              <a:ln w="12700" cap="flat">
                <a:noFill/>
                <a:miter lim="400000"/>
              </a:ln>
              <a:effectLst/>
            </p:spPr>
          </p:pic>
          <p:pic>
            <p:nvPicPr>
              <p:cNvPr id="1428" name="Image" descr="Image"/>
              <p:cNvPicPr>
                <a:picLocks noChangeAspect="1"/>
              </p:cNvPicPr>
              <p:nvPr/>
            </p:nvPicPr>
            <p:blipFill>
              <a:blip r:embed="rId16">
                <a:extLst/>
              </a:blip>
              <a:stretch>
                <a:fillRect/>
              </a:stretch>
            </p:blipFill>
            <p:spPr>
              <a:xfrm>
                <a:off x="2714157" y="25169"/>
                <a:ext cx="372678" cy="342087"/>
              </a:xfrm>
              <a:prstGeom prst="rect">
                <a:avLst/>
              </a:prstGeom>
              <a:ln w="12700" cap="flat">
                <a:noFill/>
                <a:miter lim="400000"/>
              </a:ln>
              <a:effectLst/>
            </p:spPr>
          </p:pic>
          <p:sp>
            <p:nvSpPr>
              <p:cNvPr id="1429"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30" name="Image" descr="Image"/>
              <p:cNvPicPr>
                <a:picLocks noChangeAspect="1"/>
              </p:cNvPicPr>
              <p:nvPr/>
            </p:nvPicPr>
            <p:blipFill>
              <a:blip r:embed="rId15">
                <a:extLst/>
              </a:blip>
              <a:stretch>
                <a:fillRect/>
              </a:stretch>
            </p:blipFill>
            <p:spPr>
              <a:xfrm>
                <a:off x="84994" y="441733"/>
                <a:ext cx="393128" cy="424597"/>
              </a:xfrm>
              <a:prstGeom prst="rect">
                <a:avLst/>
              </a:prstGeom>
              <a:ln w="12700" cap="flat">
                <a:noFill/>
                <a:miter lim="400000"/>
              </a:ln>
              <a:effectLst/>
            </p:spPr>
          </p:pic>
          <p:pic>
            <p:nvPicPr>
              <p:cNvPr id="1431" name="Image" descr="Image"/>
              <p:cNvPicPr>
                <a:picLocks noChangeAspect="1"/>
              </p:cNvPicPr>
              <p:nvPr/>
            </p:nvPicPr>
            <p:blipFill>
              <a:blip r:embed="rId16">
                <a:extLst/>
              </a:blip>
              <a:stretch>
                <a:fillRect/>
              </a:stretch>
            </p:blipFill>
            <p:spPr>
              <a:xfrm>
                <a:off x="116850" y="104827"/>
                <a:ext cx="393128" cy="360862"/>
              </a:xfrm>
              <a:prstGeom prst="rect">
                <a:avLst/>
              </a:prstGeom>
              <a:ln w="12700" cap="flat">
                <a:noFill/>
                <a:miter lim="400000"/>
              </a:ln>
              <a:effectLst/>
            </p:spPr>
          </p:pic>
          <p:sp>
            <p:nvSpPr>
              <p:cNvPr id="1432"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33" name="Image" descr="Image"/>
              <p:cNvPicPr>
                <a:picLocks noChangeAspect="1"/>
              </p:cNvPicPr>
              <p:nvPr/>
            </p:nvPicPr>
            <p:blipFill>
              <a:blip r:embed="rId14">
                <a:extLst/>
              </a:blip>
              <a:stretch>
                <a:fillRect/>
              </a:stretch>
            </p:blipFill>
            <p:spPr>
              <a:xfrm>
                <a:off x="2028887" y="362777"/>
                <a:ext cx="387671" cy="433727"/>
              </a:xfrm>
              <a:prstGeom prst="rect">
                <a:avLst/>
              </a:prstGeom>
              <a:ln w="12700" cap="flat">
                <a:noFill/>
                <a:miter lim="400000"/>
              </a:ln>
              <a:effectLst/>
            </p:spPr>
          </p:pic>
          <p:pic>
            <p:nvPicPr>
              <p:cNvPr id="1434" name="Image" descr="Image"/>
              <p:cNvPicPr>
                <a:picLocks noChangeAspect="1"/>
              </p:cNvPicPr>
              <p:nvPr/>
            </p:nvPicPr>
            <p:blipFill>
              <a:blip r:embed="rId16">
                <a:extLst/>
              </a:blip>
              <a:stretch>
                <a:fillRect/>
              </a:stretch>
            </p:blipFill>
            <p:spPr>
              <a:xfrm>
                <a:off x="2028887" y="26359"/>
                <a:ext cx="387671" cy="355851"/>
              </a:xfrm>
              <a:prstGeom prst="rect">
                <a:avLst/>
              </a:prstGeom>
              <a:ln w="12700" cap="flat">
                <a:noFill/>
                <a:miter lim="400000"/>
              </a:ln>
              <a:effectLst/>
            </p:spPr>
          </p:pic>
          <p:sp>
            <p:nvSpPr>
              <p:cNvPr id="1435"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36"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1437" name="Image" descr="Image"/>
              <p:cNvPicPr>
                <a:picLocks noChangeAspect="1"/>
              </p:cNvPicPr>
              <p:nvPr/>
            </p:nvPicPr>
            <p:blipFill>
              <a:blip r:embed="rId16">
                <a:extLst/>
              </a:blip>
              <a:stretch>
                <a:fillRect/>
              </a:stretch>
            </p:blipFill>
            <p:spPr>
              <a:xfrm>
                <a:off x="1403322" y="85985"/>
                <a:ext cx="381076" cy="349798"/>
              </a:xfrm>
              <a:prstGeom prst="rect">
                <a:avLst/>
              </a:prstGeom>
              <a:ln w="12700" cap="flat">
                <a:noFill/>
                <a:miter lim="400000"/>
              </a:ln>
              <a:effectLst/>
            </p:spPr>
          </p:pic>
          <p:sp>
            <p:nvSpPr>
              <p:cNvPr id="1438"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441" name="Group"/>
              <p:cNvGrpSpPr/>
              <p:nvPr/>
            </p:nvGrpSpPr>
            <p:grpSpPr>
              <a:xfrm>
                <a:off x="696690" y="58737"/>
                <a:ext cx="477737" cy="745229"/>
                <a:chOff x="-1" y="-1"/>
                <a:chExt cx="477735" cy="745227"/>
              </a:xfrm>
            </p:grpSpPr>
            <p:pic>
              <p:nvPicPr>
                <p:cNvPr id="1439" name="Image" descr="Image"/>
                <p:cNvPicPr>
                  <a:picLocks noChangeAspect="1"/>
                </p:cNvPicPr>
                <p:nvPr/>
              </p:nvPicPr>
              <p:blipFill>
                <a:blip r:embed="rId6">
                  <a:extLst/>
                </a:blip>
                <a:stretch>
                  <a:fillRect/>
                </a:stretch>
              </p:blipFill>
              <p:spPr>
                <a:xfrm>
                  <a:off x="-2" y="330622"/>
                  <a:ext cx="457278" cy="414605"/>
                </a:xfrm>
                <a:prstGeom prst="rect">
                  <a:avLst/>
                </a:prstGeom>
                <a:ln w="12700" cap="flat">
                  <a:noFill/>
                  <a:miter lim="400000"/>
                </a:ln>
                <a:effectLst/>
              </p:spPr>
            </p:pic>
            <p:pic>
              <p:nvPicPr>
                <p:cNvPr id="1440" name="Image" descr="Image"/>
                <p:cNvPicPr>
                  <a:picLocks noChangeAspect="1"/>
                </p:cNvPicPr>
                <p:nvPr/>
              </p:nvPicPr>
              <p:blipFill>
                <a:blip r:embed="rId16">
                  <a:extLst/>
                </a:blip>
                <a:stretch>
                  <a:fillRect/>
                </a:stretch>
              </p:blipFill>
              <p:spPr>
                <a:xfrm>
                  <a:off x="96914" y="-2"/>
                  <a:ext cx="380821" cy="349564"/>
                </a:xfrm>
                <a:prstGeom prst="rect">
                  <a:avLst/>
                </a:prstGeom>
                <a:ln w="12700" cap="flat">
                  <a:noFill/>
                  <a:miter lim="400000"/>
                </a:ln>
                <a:effectLst/>
              </p:spPr>
            </p:pic>
          </p:grpSp>
        </p:grpSp>
        <p:grpSp>
          <p:nvGrpSpPr>
            <p:cNvPr id="1459" name="Group"/>
            <p:cNvGrpSpPr/>
            <p:nvPr/>
          </p:nvGrpSpPr>
          <p:grpSpPr>
            <a:xfrm>
              <a:off x="0" y="4865302"/>
              <a:ext cx="3187714" cy="918071"/>
              <a:chOff x="0" y="0"/>
              <a:chExt cx="3187713" cy="918070"/>
            </a:xfrm>
          </p:grpSpPr>
          <p:sp>
            <p:nvSpPr>
              <p:cNvPr id="1443"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44" name="Image" descr="Image"/>
              <p:cNvPicPr>
                <a:picLocks noChangeAspect="1"/>
              </p:cNvPicPr>
              <p:nvPr/>
            </p:nvPicPr>
            <p:blipFill>
              <a:blip r:embed="rId10">
                <a:extLst/>
              </a:blip>
              <a:stretch>
                <a:fillRect/>
              </a:stretch>
            </p:blipFill>
            <p:spPr>
              <a:xfrm>
                <a:off x="2692563" y="343642"/>
                <a:ext cx="423600" cy="443239"/>
              </a:xfrm>
              <a:prstGeom prst="rect">
                <a:avLst/>
              </a:prstGeom>
              <a:ln w="12700" cap="flat">
                <a:noFill/>
                <a:miter lim="400000"/>
              </a:ln>
              <a:effectLst/>
            </p:spPr>
          </p:pic>
          <p:pic>
            <p:nvPicPr>
              <p:cNvPr id="1445" name="Image" descr="Image"/>
              <p:cNvPicPr>
                <a:picLocks noChangeAspect="1"/>
              </p:cNvPicPr>
              <p:nvPr/>
            </p:nvPicPr>
            <p:blipFill>
              <a:blip r:embed="rId16">
                <a:extLst/>
              </a:blip>
              <a:stretch>
                <a:fillRect/>
              </a:stretch>
            </p:blipFill>
            <p:spPr>
              <a:xfrm>
                <a:off x="2714157" y="25169"/>
                <a:ext cx="372678" cy="342087"/>
              </a:xfrm>
              <a:prstGeom prst="rect">
                <a:avLst/>
              </a:prstGeom>
              <a:ln w="12700" cap="flat">
                <a:noFill/>
                <a:miter lim="400000"/>
              </a:ln>
              <a:effectLst/>
            </p:spPr>
          </p:pic>
          <p:sp>
            <p:nvSpPr>
              <p:cNvPr id="1446"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47" name="Image" descr="Image"/>
              <p:cNvPicPr>
                <a:picLocks noChangeAspect="1"/>
              </p:cNvPicPr>
              <p:nvPr/>
            </p:nvPicPr>
            <p:blipFill>
              <a:blip r:embed="rId15">
                <a:extLst/>
              </a:blip>
              <a:stretch>
                <a:fillRect/>
              </a:stretch>
            </p:blipFill>
            <p:spPr>
              <a:xfrm>
                <a:off x="84994" y="441733"/>
                <a:ext cx="393128" cy="424597"/>
              </a:xfrm>
              <a:prstGeom prst="rect">
                <a:avLst/>
              </a:prstGeom>
              <a:ln w="12700" cap="flat">
                <a:noFill/>
                <a:miter lim="400000"/>
              </a:ln>
              <a:effectLst/>
            </p:spPr>
          </p:pic>
          <p:pic>
            <p:nvPicPr>
              <p:cNvPr id="1448" name="Image" descr="Image"/>
              <p:cNvPicPr>
                <a:picLocks noChangeAspect="1"/>
              </p:cNvPicPr>
              <p:nvPr/>
            </p:nvPicPr>
            <p:blipFill>
              <a:blip r:embed="rId16">
                <a:extLst/>
              </a:blip>
              <a:stretch>
                <a:fillRect/>
              </a:stretch>
            </p:blipFill>
            <p:spPr>
              <a:xfrm>
                <a:off x="116850" y="104827"/>
                <a:ext cx="393128" cy="360862"/>
              </a:xfrm>
              <a:prstGeom prst="rect">
                <a:avLst/>
              </a:prstGeom>
              <a:ln w="12700" cap="flat">
                <a:noFill/>
                <a:miter lim="400000"/>
              </a:ln>
              <a:effectLst/>
            </p:spPr>
          </p:pic>
          <p:sp>
            <p:nvSpPr>
              <p:cNvPr id="1449"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50" name="Image" descr="Image"/>
              <p:cNvPicPr>
                <a:picLocks noChangeAspect="1"/>
              </p:cNvPicPr>
              <p:nvPr/>
            </p:nvPicPr>
            <p:blipFill>
              <a:blip r:embed="rId14">
                <a:extLst/>
              </a:blip>
              <a:stretch>
                <a:fillRect/>
              </a:stretch>
            </p:blipFill>
            <p:spPr>
              <a:xfrm>
                <a:off x="2028887" y="362777"/>
                <a:ext cx="387671" cy="433727"/>
              </a:xfrm>
              <a:prstGeom prst="rect">
                <a:avLst/>
              </a:prstGeom>
              <a:ln w="12700" cap="flat">
                <a:noFill/>
                <a:miter lim="400000"/>
              </a:ln>
              <a:effectLst/>
            </p:spPr>
          </p:pic>
          <p:pic>
            <p:nvPicPr>
              <p:cNvPr id="1451" name="Image" descr="Image"/>
              <p:cNvPicPr>
                <a:picLocks noChangeAspect="1"/>
              </p:cNvPicPr>
              <p:nvPr/>
            </p:nvPicPr>
            <p:blipFill>
              <a:blip r:embed="rId16">
                <a:extLst/>
              </a:blip>
              <a:stretch>
                <a:fillRect/>
              </a:stretch>
            </p:blipFill>
            <p:spPr>
              <a:xfrm>
                <a:off x="2028887" y="26358"/>
                <a:ext cx="387671" cy="355851"/>
              </a:xfrm>
              <a:prstGeom prst="rect">
                <a:avLst/>
              </a:prstGeom>
              <a:ln w="12700" cap="flat">
                <a:noFill/>
                <a:miter lim="400000"/>
              </a:ln>
              <a:effectLst/>
            </p:spPr>
          </p:pic>
          <p:sp>
            <p:nvSpPr>
              <p:cNvPr id="1452"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53"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1454" name="Image" descr="Image"/>
              <p:cNvPicPr>
                <a:picLocks noChangeAspect="1"/>
              </p:cNvPicPr>
              <p:nvPr/>
            </p:nvPicPr>
            <p:blipFill>
              <a:blip r:embed="rId16">
                <a:extLst/>
              </a:blip>
              <a:stretch>
                <a:fillRect/>
              </a:stretch>
            </p:blipFill>
            <p:spPr>
              <a:xfrm>
                <a:off x="1403322" y="85985"/>
                <a:ext cx="381076" cy="349798"/>
              </a:xfrm>
              <a:prstGeom prst="rect">
                <a:avLst/>
              </a:prstGeom>
              <a:ln w="12700" cap="flat">
                <a:noFill/>
                <a:miter lim="400000"/>
              </a:ln>
              <a:effectLst/>
            </p:spPr>
          </p:pic>
          <p:sp>
            <p:nvSpPr>
              <p:cNvPr id="1455"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458" name="Group"/>
              <p:cNvGrpSpPr/>
              <p:nvPr/>
            </p:nvGrpSpPr>
            <p:grpSpPr>
              <a:xfrm>
                <a:off x="696690" y="58737"/>
                <a:ext cx="477737" cy="745229"/>
                <a:chOff x="-1" y="-1"/>
                <a:chExt cx="477735" cy="745227"/>
              </a:xfrm>
            </p:grpSpPr>
            <p:pic>
              <p:nvPicPr>
                <p:cNvPr id="1456" name="Image" descr="Image"/>
                <p:cNvPicPr>
                  <a:picLocks noChangeAspect="1"/>
                </p:cNvPicPr>
                <p:nvPr/>
              </p:nvPicPr>
              <p:blipFill>
                <a:blip r:embed="rId6">
                  <a:extLst/>
                </a:blip>
                <a:stretch>
                  <a:fillRect/>
                </a:stretch>
              </p:blipFill>
              <p:spPr>
                <a:xfrm>
                  <a:off x="-2" y="330622"/>
                  <a:ext cx="457278" cy="414605"/>
                </a:xfrm>
                <a:prstGeom prst="rect">
                  <a:avLst/>
                </a:prstGeom>
                <a:ln w="12700" cap="flat">
                  <a:noFill/>
                  <a:miter lim="400000"/>
                </a:ln>
                <a:effectLst/>
              </p:spPr>
            </p:pic>
            <p:pic>
              <p:nvPicPr>
                <p:cNvPr id="1457" name="Image" descr="Image"/>
                <p:cNvPicPr>
                  <a:picLocks noChangeAspect="1"/>
                </p:cNvPicPr>
                <p:nvPr/>
              </p:nvPicPr>
              <p:blipFill>
                <a:blip r:embed="rId16">
                  <a:extLst/>
                </a:blip>
                <a:stretch>
                  <a:fillRect/>
                </a:stretch>
              </p:blipFill>
              <p:spPr>
                <a:xfrm>
                  <a:off x="96914" y="-2"/>
                  <a:ext cx="380821" cy="349564"/>
                </a:xfrm>
                <a:prstGeom prst="rect">
                  <a:avLst/>
                </a:prstGeom>
                <a:ln w="12700" cap="flat">
                  <a:noFill/>
                  <a:miter lim="400000"/>
                </a:ln>
                <a:effectLst/>
              </p:spPr>
            </p:pic>
          </p:grpSp>
        </p:grpSp>
        <p:grpSp>
          <p:nvGrpSpPr>
            <p:cNvPr id="1476" name="Group"/>
            <p:cNvGrpSpPr/>
            <p:nvPr/>
          </p:nvGrpSpPr>
          <p:grpSpPr>
            <a:xfrm>
              <a:off x="1948" y="3895168"/>
              <a:ext cx="3183816" cy="916949"/>
              <a:chOff x="0" y="0"/>
              <a:chExt cx="3183814" cy="916948"/>
            </a:xfrm>
          </p:grpSpPr>
          <p:sp>
            <p:nvSpPr>
              <p:cNvPr id="1460"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61" name="Image" descr="Image"/>
              <p:cNvPicPr>
                <a:picLocks noChangeAspect="1"/>
              </p:cNvPicPr>
              <p:nvPr/>
            </p:nvPicPr>
            <p:blipFill>
              <a:blip r:embed="rId10">
                <a:extLst/>
              </a:blip>
              <a:stretch>
                <a:fillRect/>
              </a:stretch>
            </p:blipFill>
            <p:spPr>
              <a:xfrm>
                <a:off x="2689269" y="343223"/>
                <a:ext cx="423082" cy="442697"/>
              </a:xfrm>
              <a:prstGeom prst="rect">
                <a:avLst/>
              </a:prstGeom>
              <a:ln w="12700" cap="flat">
                <a:noFill/>
                <a:miter lim="400000"/>
              </a:ln>
              <a:effectLst/>
            </p:spPr>
          </p:pic>
          <p:pic>
            <p:nvPicPr>
              <p:cNvPr id="1462" name="Image" descr="Image"/>
              <p:cNvPicPr>
                <a:picLocks noChangeAspect="1"/>
              </p:cNvPicPr>
              <p:nvPr/>
            </p:nvPicPr>
            <p:blipFill>
              <a:blip r:embed="rId16">
                <a:extLst/>
              </a:blip>
              <a:stretch>
                <a:fillRect/>
              </a:stretch>
            </p:blipFill>
            <p:spPr>
              <a:xfrm>
                <a:off x="2710837" y="25138"/>
                <a:ext cx="372222" cy="341671"/>
              </a:xfrm>
              <a:prstGeom prst="rect">
                <a:avLst/>
              </a:prstGeom>
              <a:ln w="12700" cap="flat">
                <a:noFill/>
                <a:miter lim="400000"/>
              </a:ln>
              <a:effectLst/>
            </p:spPr>
          </p:pic>
          <p:sp>
            <p:nvSpPr>
              <p:cNvPr id="1463"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64" name="Image" descr="Image"/>
              <p:cNvPicPr>
                <a:picLocks noChangeAspect="1"/>
              </p:cNvPicPr>
              <p:nvPr/>
            </p:nvPicPr>
            <p:blipFill>
              <a:blip r:embed="rId15">
                <a:extLst/>
              </a:blip>
              <a:stretch>
                <a:fillRect/>
              </a:stretch>
            </p:blipFill>
            <p:spPr>
              <a:xfrm>
                <a:off x="84890" y="441193"/>
                <a:ext cx="392648" cy="424079"/>
              </a:xfrm>
              <a:prstGeom prst="rect">
                <a:avLst/>
              </a:prstGeom>
              <a:ln w="12700" cap="flat">
                <a:noFill/>
                <a:miter lim="400000"/>
              </a:ln>
              <a:effectLst/>
            </p:spPr>
          </p:pic>
          <p:pic>
            <p:nvPicPr>
              <p:cNvPr id="1465" name="Image" descr="Image"/>
              <p:cNvPicPr>
                <a:picLocks noChangeAspect="1"/>
              </p:cNvPicPr>
              <p:nvPr/>
            </p:nvPicPr>
            <p:blipFill>
              <a:blip r:embed="rId16">
                <a:extLst/>
              </a:blip>
              <a:stretch>
                <a:fillRect/>
              </a:stretch>
            </p:blipFill>
            <p:spPr>
              <a:xfrm>
                <a:off x="116707" y="104700"/>
                <a:ext cx="392648" cy="360420"/>
              </a:xfrm>
              <a:prstGeom prst="rect">
                <a:avLst/>
              </a:prstGeom>
              <a:ln w="12700" cap="flat">
                <a:noFill/>
                <a:miter lim="400000"/>
              </a:ln>
              <a:effectLst/>
            </p:spPr>
          </p:pic>
          <p:sp>
            <p:nvSpPr>
              <p:cNvPr id="1466"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67" name="Image" descr="Image"/>
              <p:cNvPicPr>
                <a:picLocks noChangeAspect="1"/>
              </p:cNvPicPr>
              <p:nvPr/>
            </p:nvPicPr>
            <p:blipFill>
              <a:blip r:embed="rId14">
                <a:extLst/>
              </a:blip>
              <a:stretch>
                <a:fillRect/>
              </a:stretch>
            </p:blipFill>
            <p:spPr>
              <a:xfrm>
                <a:off x="2026407" y="362336"/>
                <a:ext cx="387197" cy="433196"/>
              </a:xfrm>
              <a:prstGeom prst="rect">
                <a:avLst/>
              </a:prstGeom>
              <a:ln w="12700" cap="flat">
                <a:noFill/>
                <a:miter lim="400000"/>
              </a:ln>
              <a:effectLst/>
            </p:spPr>
          </p:pic>
          <p:pic>
            <p:nvPicPr>
              <p:cNvPr id="1468" name="Image" descr="Image"/>
              <p:cNvPicPr>
                <a:picLocks noChangeAspect="1"/>
              </p:cNvPicPr>
              <p:nvPr/>
            </p:nvPicPr>
            <p:blipFill>
              <a:blip r:embed="rId16">
                <a:extLst/>
              </a:blip>
              <a:stretch>
                <a:fillRect/>
              </a:stretch>
            </p:blipFill>
            <p:spPr>
              <a:xfrm>
                <a:off x="2026407" y="26327"/>
                <a:ext cx="387197" cy="355417"/>
              </a:xfrm>
              <a:prstGeom prst="rect">
                <a:avLst/>
              </a:prstGeom>
              <a:ln w="12700" cap="flat">
                <a:noFill/>
                <a:miter lim="400000"/>
              </a:ln>
              <a:effectLst/>
            </p:spPr>
          </p:pic>
          <p:sp>
            <p:nvSpPr>
              <p:cNvPr id="1469"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70" name="Image" descr="Image"/>
              <p:cNvPicPr>
                <a:picLocks noChangeAspect="1"/>
              </p:cNvPicPr>
              <p:nvPr/>
            </p:nvPicPr>
            <p:blipFill>
              <a:blip r:embed="rId8">
                <a:extLst/>
              </a:blip>
              <a:stretch>
                <a:fillRect/>
              </a:stretch>
            </p:blipFill>
            <p:spPr>
              <a:xfrm>
                <a:off x="1379678" y="439042"/>
                <a:ext cx="424464" cy="425826"/>
              </a:xfrm>
              <a:prstGeom prst="rect">
                <a:avLst/>
              </a:prstGeom>
              <a:ln w="12700" cap="flat">
                <a:noFill/>
                <a:miter lim="400000"/>
              </a:ln>
              <a:effectLst/>
            </p:spPr>
          </p:pic>
          <p:pic>
            <p:nvPicPr>
              <p:cNvPr id="1471" name="Image" descr="Image"/>
              <p:cNvPicPr>
                <a:picLocks noChangeAspect="1"/>
              </p:cNvPicPr>
              <p:nvPr/>
            </p:nvPicPr>
            <p:blipFill>
              <a:blip r:embed="rId16">
                <a:extLst/>
              </a:blip>
              <a:stretch>
                <a:fillRect/>
              </a:stretch>
            </p:blipFill>
            <p:spPr>
              <a:xfrm>
                <a:off x="1401605" y="85881"/>
                <a:ext cx="380609" cy="349371"/>
              </a:xfrm>
              <a:prstGeom prst="rect">
                <a:avLst/>
              </a:prstGeom>
              <a:ln w="12700" cap="flat">
                <a:noFill/>
                <a:miter lim="400000"/>
              </a:ln>
              <a:effectLst/>
            </p:spPr>
          </p:pic>
          <p:sp>
            <p:nvSpPr>
              <p:cNvPr id="1472"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475" name="Group"/>
              <p:cNvGrpSpPr/>
              <p:nvPr/>
            </p:nvGrpSpPr>
            <p:grpSpPr>
              <a:xfrm>
                <a:off x="695836" y="58668"/>
                <a:ext cx="477155" cy="744317"/>
                <a:chOff x="0" y="0"/>
                <a:chExt cx="477153" cy="744315"/>
              </a:xfrm>
            </p:grpSpPr>
            <p:pic>
              <p:nvPicPr>
                <p:cNvPr id="1473" name="Image" descr="Image"/>
                <p:cNvPicPr>
                  <a:picLocks noChangeAspect="1"/>
                </p:cNvPicPr>
                <p:nvPr/>
              </p:nvPicPr>
              <p:blipFill>
                <a:blip r:embed="rId6">
                  <a:extLst/>
                </a:blip>
                <a:stretch>
                  <a:fillRect/>
                </a:stretch>
              </p:blipFill>
              <p:spPr>
                <a:xfrm>
                  <a:off x="-1" y="330218"/>
                  <a:ext cx="456721" cy="414098"/>
                </a:xfrm>
                <a:prstGeom prst="rect">
                  <a:avLst/>
                </a:prstGeom>
                <a:ln w="12700" cap="flat">
                  <a:noFill/>
                  <a:miter lim="400000"/>
                </a:ln>
                <a:effectLst/>
              </p:spPr>
            </p:pic>
            <p:pic>
              <p:nvPicPr>
                <p:cNvPr id="1474" name="Image" descr="Image"/>
                <p:cNvPicPr>
                  <a:picLocks noChangeAspect="1"/>
                </p:cNvPicPr>
                <p:nvPr/>
              </p:nvPicPr>
              <p:blipFill>
                <a:blip r:embed="rId16">
                  <a:extLst/>
                </a:blip>
                <a:stretch>
                  <a:fillRect/>
                </a:stretch>
              </p:blipFill>
              <p:spPr>
                <a:xfrm>
                  <a:off x="96796" y="0"/>
                  <a:ext cx="380357" cy="349135"/>
                </a:xfrm>
                <a:prstGeom prst="rect">
                  <a:avLst/>
                </a:prstGeom>
                <a:ln w="12700" cap="flat">
                  <a:noFill/>
                  <a:miter lim="400000"/>
                </a:ln>
                <a:effectLst/>
              </p:spPr>
            </p:pic>
          </p:grpSp>
        </p:grpSp>
        <p:grpSp>
          <p:nvGrpSpPr>
            <p:cNvPr id="1493" name="Group"/>
            <p:cNvGrpSpPr/>
            <p:nvPr/>
          </p:nvGrpSpPr>
          <p:grpSpPr>
            <a:xfrm>
              <a:off x="1946" y="2921376"/>
              <a:ext cx="3183820" cy="916951"/>
              <a:chOff x="0" y="0"/>
              <a:chExt cx="3183818" cy="916950"/>
            </a:xfrm>
          </p:grpSpPr>
          <p:sp>
            <p:nvSpPr>
              <p:cNvPr id="1477"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78" name="Image" descr="Image"/>
              <p:cNvPicPr>
                <a:picLocks noChangeAspect="1"/>
              </p:cNvPicPr>
              <p:nvPr/>
            </p:nvPicPr>
            <p:blipFill>
              <a:blip r:embed="rId10">
                <a:extLst/>
              </a:blip>
              <a:stretch>
                <a:fillRect/>
              </a:stretch>
            </p:blipFill>
            <p:spPr>
              <a:xfrm>
                <a:off x="2689274" y="343224"/>
                <a:ext cx="423081" cy="442700"/>
              </a:xfrm>
              <a:prstGeom prst="rect">
                <a:avLst/>
              </a:prstGeom>
              <a:ln w="12700" cap="flat">
                <a:noFill/>
                <a:miter lim="400000"/>
              </a:ln>
              <a:effectLst/>
            </p:spPr>
          </p:pic>
          <p:pic>
            <p:nvPicPr>
              <p:cNvPr id="1479" name="Image" descr="Image"/>
              <p:cNvPicPr>
                <a:picLocks noChangeAspect="1"/>
              </p:cNvPicPr>
              <p:nvPr/>
            </p:nvPicPr>
            <p:blipFill>
              <a:blip r:embed="rId16">
                <a:extLst/>
              </a:blip>
              <a:stretch>
                <a:fillRect/>
              </a:stretch>
            </p:blipFill>
            <p:spPr>
              <a:xfrm>
                <a:off x="2710842" y="25138"/>
                <a:ext cx="372221" cy="341671"/>
              </a:xfrm>
              <a:prstGeom prst="rect">
                <a:avLst/>
              </a:prstGeom>
              <a:ln w="12700" cap="flat">
                <a:noFill/>
                <a:miter lim="400000"/>
              </a:ln>
              <a:effectLst/>
            </p:spPr>
          </p:pic>
          <p:sp>
            <p:nvSpPr>
              <p:cNvPr id="1480"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81" name="Image" descr="Image"/>
              <p:cNvPicPr>
                <a:picLocks noChangeAspect="1"/>
              </p:cNvPicPr>
              <p:nvPr/>
            </p:nvPicPr>
            <p:blipFill>
              <a:blip r:embed="rId15">
                <a:extLst/>
              </a:blip>
              <a:stretch>
                <a:fillRect/>
              </a:stretch>
            </p:blipFill>
            <p:spPr>
              <a:xfrm>
                <a:off x="84891" y="441194"/>
                <a:ext cx="392647" cy="424081"/>
              </a:xfrm>
              <a:prstGeom prst="rect">
                <a:avLst/>
              </a:prstGeom>
              <a:ln w="12700" cap="flat">
                <a:noFill/>
                <a:miter lim="400000"/>
              </a:ln>
              <a:effectLst/>
            </p:spPr>
          </p:pic>
          <p:pic>
            <p:nvPicPr>
              <p:cNvPr id="1482" name="Image" descr="Image"/>
              <p:cNvPicPr>
                <a:picLocks noChangeAspect="1"/>
              </p:cNvPicPr>
              <p:nvPr/>
            </p:nvPicPr>
            <p:blipFill>
              <a:blip r:embed="rId16">
                <a:extLst/>
              </a:blip>
              <a:stretch>
                <a:fillRect/>
              </a:stretch>
            </p:blipFill>
            <p:spPr>
              <a:xfrm>
                <a:off x="116708" y="104699"/>
                <a:ext cx="392647" cy="360423"/>
              </a:xfrm>
              <a:prstGeom prst="rect">
                <a:avLst/>
              </a:prstGeom>
              <a:ln w="12700" cap="flat">
                <a:noFill/>
                <a:miter lim="400000"/>
              </a:ln>
              <a:effectLst/>
            </p:spPr>
          </p:pic>
          <p:sp>
            <p:nvSpPr>
              <p:cNvPr id="1483"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84" name="Image" descr="Image"/>
              <p:cNvPicPr>
                <a:picLocks noChangeAspect="1"/>
              </p:cNvPicPr>
              <p:nvPr/>
            </p:nvPicPr>
            <p:blipFill>
              <a:blip r:embed="rId14">
                <a:extLst/>
              </a:blip>
              <a:stretch>
                <a:fillRect/>
              </a:stretch>
            </p:blipFill>
            <p:spPr>
              <a:xfrm>
                <a:off x="2026409" y="362336"/>
                <a:ext cx="387197" cy="433200"/>
              </a:xfrm>
              <a:prstGeom prst="rect">
                <a:avLst/>
              </a:prstGeom>
              <a:ln w="12700" cap="flat">
                <a:noFill/>
                <a:miter lim="400000"/>
              </a:ln>
              <a:effectLst/>
            </p:spPr>
          </p:pic>
          <p:pic>
            <p:nvPicPr>
              <p:cNvPr id="1485" name="Image" descr="Image"/>
              <p:cNvPicPr>
                <a:picLocks noChangeAspect="1"/>
              </p:cNvPicPr>
              <p:nvPr/>
            </p:nvPicPr>
            <p:blipFill>
              <a:blip r:embed="rId16">
                <a:extLst/>
              </a:blip>
              <a:stretch>
                <a:fillRect/>
              </a:stretch>
            </p:blipFill>
            <p:spPr>
              <a:xfrm>
                <a:off x="2026409" y="26327"/>
                <a:ext cx="387197" cy="355417"/>
              </a:xfrm>
              <a:prstGeom prst="rect">
                <a:avLst/>
              </a:prstGeom>
              <a:ln w="12700" cap="flat">
                <a:noFill/>
                <a:miter lim="400000"/>
              </a:ln>
              <a:effectLst/>
            </p:spPr>
          </p:pic>
          <p:sp>
            <p:nvSpPr>
              <p:cNvPr id="1486"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87"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488" name="Image" descr="Image"/>
              <p:cNvPicPr>
                <a:picLocks noChangeAspect="1"/>
              </p:cNvPicPr>
              <p:nvPr/>
            </p:nvPicPr>
            <p:blipFill>
              <a:blip r:embed="rId16">
                <a:extLst/>
              </a:blip>
              <a:stretch>
                <a:fillRect/>
              </a:stretch>
            </p:blipFill>
            <p:spPr>
              <a:xfrm>
                <a:off x="1401607" y="85880"/>
                <a:ext cx="380610" cy="349374"/>
              </a:xfrm>
              <a:prstGeom prst="rect">
                <a:avLst/>
              </a:prstGeom>
              <a:ln w="12700" cap="flat">
                <a:noFill/>
                <a:miter lim="400000"/>
              </a:ln>
              <a:effectLst/>
            </p:spPr>
          </p:pic>
          <p:sp>
            <p:nvSpPr>
              <p:cNvPr id="1489"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492" name="Group"/>
              <p:cNvGrpSpPr/>
              <p:nvPr/>
            </p:nvGrpSpPr>
            <p:grpSpPr>
              <a:xfrm>
                <a:off x="695839" y="58667"/>
                <a:ext cx="477154" cy="744319"/>
                <a:chOff x="0" y="0"/>
                <a:chExt cx="477152" cy="744318"/>
              </a:xfrm>
            </p:grpSpPr>
            <p:pic>
              <p:nvPicPr>
                <p:cNvPr id="1490" name="Image" descr="Image"/>
                <p:cNvPicPr>
                  <a:picLocks noChangeAspect="1"/>
                </p:cNvPicPr>
                <p:nvPr/>
              </p:nvPicPr>
              <p:blipFill>
                <a:blip r:embed="rId6">
                  <a:extLst/>
                </a:blip>
                <a:stretch>
                  <a:fillRect/>
                </a:stretch>
              </p:blipFill>
              <p:spPr>
                <a:xfrm>
                  <a:off x="-1" y="330220"/>
                  <a:ext cx="456720" cy="414099"/>
                </a:xfrm>
                <a:prstGeom prst="rect">
                  <a:avLst/>
                </a:prstGeom>
                <a:ln w="12700" cap="flat">
                  <a:noFill/>
                  <a:miter lim="400000"/>
                </a:ln>
                <a:effectLst/>
              </p:spPr>
            </p:pic>
            <p:pic>
              <p:nvPicPr>
                <p:cNvPr id="1491" name="Image" descr="Image"/>
                <p:cNvPicPr>
                  <a:picLocks noChangeAspect="1"/>
                </p:cNvPicPr>
                <p:nvPr/>
              </p:nvPicPr>
              <p:blipFill>
                <a:blip r:embed="rId16">
                  <a:extLst/>
                </a:blip>
                <a:stretch>
                  <a:fillRect/>
                </a:stretch>
              </p:blipFill>
              <p:spPr>
                <a:xfrm>
                  <a:off x="96796" y="-1"/>
                  <a:ext cx="380357" cy="349138"/>
                </a:xfrm>
                <a:prstGeom prst="rect">
                  <a:avLst/>
                </a:prstGeom>
                <a:ln w="12700" cap="flat">
                  <a:noFill/>
                  <a:miter lim="400000"/>
                </a:ln>
                <a:effectLst/>
              </p:spPr>
            </p:pic>
          </p:grpSp>
        </p:grpSp>
        <p:grpSp>
          <p:nvGrpSpPr>
            <p:cNvPr id="1510" name="Group"/>
            <p:cNvGrpSpPr/>
            <p:nvPr/>
          </p:nvGrpSpPr>
          <p:grpSpPr>
            <a:xfrm>
              <a:off x="1946" y="1947584"/>
              <a:ext cx="3183820" cy="916951"/>
              <a:chOff x="0" y="0"/>
              <a:chExt cx="3183818" cy="916950"/>
            </a:xfrm>
          </p:grpSpPr>
          <p:sp>
            <p:nvSpPr>
              <p:cNvPr id="1494"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95" name="Image" descr="Image"/>
              <p:cNvPicPr>
                <a:picLocks noChangeAspect="1"/>
              </p:cNvPicPr>
              <p:nvPr/>
            </p:nvPicPr>
            <p:blipFill>
              <a:blip r:embed="rId10">
                <a:extLst/>
              </a:blip>
              <a:stretch>
                <a:fillRect/>
              </a:stretch>
            </p:blipFill>
            <p:spPr>
              <a:xfrm>
                <a:off x="2689274" y="343224"/>
                <a:ext cx="423081" cy="442700"/>
              </a:xfrm>
              <a:prstGeom prst="rect">
                <a:avLst/>
              </a:prstGeom>
              <a:ln w="12700" cap="flat">
                <a:noFill/>
                <a:miter lim="400000"/>
              </a:ln>
              <a:effectLst/>
            </p:spPr>
          </p:pic>
          <p:pic>
            <p:nvPicPr>
              <p:cNvPr id="1496" name="Image" descr="Image"/>
              <p:cNvPicPr>
                <a:picLocks noChangeAspect="1"/>
              </p:cNvPicPr>
              <p:nvPr/>
            </p:nvPicPr>
            <p:blipFill>
              <a:blip r:embed="rId16">
                <a:extLst/>
              </a:blip>
              <a:stretch>
                <a:fillRect/>
              </a:stretch>
            </p:blipFill>
            <p:spPr>
              <a:xfrm>
                <a:off x="2710842" y="25138"/>
                <a:ext cx="372221" cy="341671"/>
              </a:xfrm>
              <a:prstGeom prst="rect">
                <a:avLst/>
              </a:prstGeom>
              <a:ln w="12700" cap="flat">
                <a:noFill/>
                <a:miter lim="400000"/>
              </a:ln>
              <a:effectLst/>
            </p:spPr>
          </p:pic>
          <p:sp>
            <p:nvSpPr>
              <p:cNvPr id="1497"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498" name="Image" descr="Image"/>
              <p:cNvPicPr>
                <a:picLocks noChangeAspect="1"/>
              </p:cNvPicPr>
              <p:nvPr/>
            </p:nvPicPr>
            <p:blipFill>
              <a:blip r:embed="rId15">
                <a:extLst/>
              </a:blip>
              <a:stretch>
                <a:fillRect/>
              </a:stretch>
            </p:blipFill>
            <p:spPr>
              <a:xfrm>
                <a:off x="84891" y="441195"/>
                <a:ext cx="392647" cy="424081"/>
              </a:xfrm>
              <a:prstGeom prst="rect">
                <a:avLst/>
              </a:prstGeom>
              <a:ln w="12700" cap="flat">
                <a:noFill/>
                <a:miter lim="400000"/>
              </a:ln>
              <a:effectLst/>
            </p:spPr>
          </p:pic>
          <p:pic>
            <p:nvPicPr>
              <p:cNvPr id="1499" name="Image" descr="Image"/>
              <p:cNvPicPr>
                <a:picLocks noChangeAspect="1"/>
              </p:cNvPicPr>
              <p:nvPr/>
            </p:nvPicPr>
            <p:blipFill>
              <a:blip r:embed="rId16">
                <a:extLst/>
              </a:blip>
              <a:stretch>
                <a:fillRect/>
              </a:stretch>
            </p:blipFill>
            <p:spPr>
              <a:xfrm>
                <a:off x="116708" y="104699"/>
                <a:ext cx="392647" cy="360423"/>
              </a:xfrm>
              <a:prstGeom prst="rect">
                <a:avLst/>
              </a:prstGeom>
              <a:ln w="12700" cap="flat">
                <a:noFill/>
                <a:miter lim="400000"/>
              </a:ln>
              <a:effectLst/>
            </p:spPr>
          </p:pic>
          <p:sp>
            <p:nvSpPr>
              <p:cNvPr id="1500"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01" name="Image" descr="Image"/>
              <p:cNvPicPr>
                <a:picLocks noChangeAspect="1"/>
              </p:cNvPicPr>
              <p:nvPr/>
            </p:nvPicPr>
            <p:blipFill>
              <a:blip r:embed="rId14">
                <a:extLst/>
              </a:blip>
              <a:stretch>
                <a:fillRect/>
              </a:stretch>
            </p:blipFill>
            <p:spPr>
              <a:xfrm>
                <a:off x="2026409" y="362336"/>
                <a:ext cx="387197" cy="433199"/>
              </a:xfrm>
              <a:prstGeom prst="rect">
                <a:avLst/>
              </a:prstGeom>
              <a:ln w="12700" cap="flat">
                <a:noFill/>
                <a:miter lim="400000"/>
              </a:ln>
              <a:effectLst/>
            </p:spPr>
          </p:pic>
          <p:pic>
            <p:nvPicPr>
              <p:cNvPr id="1502" name="Image" descr="Image"/>
              <p:cNvPicPr>
                <a:picLocks noChangeAspect="1"/>
              </p:cNvPicPr>
              <p:nvPr/>
            </p:nvPicPr>
            <p:blipFill>
              <a:blip r:embed="rId16">
                <a:extLst/>
              </a:blip>
              <a:stretch>
                <a:fillRect/>
              </a:stretch>
            </p:blipFill>
            <p:spPr>
              <a:xfrm>
                <a:off x="2026409" y="26327"/>
                <a:ext cx="387197" cy="355417"/>
              </a:xfrm>
              <a:prstGeom prst="rect">
                <a:avLst/>
              </a:prstGeom>
              <a:ln w="12700" cap="flat">
                <a:noFill/>
                <a:miter lim="400000"/>
              </a:ln>
              <a:effectLst/>
            </p:spPr>
          </p:pic>
          <p:sp>
            <p:nvSpPr>
              <p:cNvPr id="1503"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04"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505" name="Image" descr="Image"/>
              <p:cNvPicPr>
                <a:picLocks noChangeAspect="1"/>
              </p:cNvPicPr>
              <p:nvPr/>
            </p:nvPicPr>
            <p:blipFill>
              <a:blip r:embed="rId16">
                <a:extLst/>
              </a:blip>
              <a:stretch>
                <a:fillRect/>
              </a:stretch>
            </p:blipFill>
            <p:spPr>
              <a:xfrm>
                <a:off x="1401607" y="85880"/>
                <a:ext cx="380610" cy="349374"/>
              </a:xfrm>
              <a:prstGeom prst="rect">
                <a:avLst/>
              </a:prstGeom>
              <a:ln w="12700" cap="flat">
                <a:noFill/>
                <a:miter lim="400000"/>
              </a:ln>
              <a:effectLst/>
            </p:spPr>
          </p:pic>
          <p:sp>
            <p:nvSpPr>
              <p:cNvPr id="1506"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509" name="Group"/>
              <p:cNvGrpSpPr/>
              <p:nvPr/>
            </p:nvGrpSpPr>
            <p:grpSpPr>
              <a:xfrm>
                <a:off x="695839" y="58667"/>
                <a:ext cx="477154" cy="744319"/>
                <a:chOff x="0" y="0"/>
                <a:chExt cx="477152" cy="744318"/>
              </a:xfrm>
            </p:grpSpPr>
            <p:pic>
              <p:nvPicPr>
                <p:cNvPr id="1507" name="Image" descr="Image"/>
                <p:cNvPicPr>
                  <a:picLocks noChangeAspect="1"/>
                </p:cNvPicPr>
                <p:nvPr/>
              </p:nvPicPr>
              <p:blipFill>
                <a:blip r:embed="rId6">
                  <a:extLst/>
                </a:blip>
                <a:stretch>
                  <a:fillRect/>
                </a:stretch>
              </p:blipFill>
              <p:spPr>
                <a:xfrm>
                  <a:off x="-1" y="330220"/>
                  <a:ext cx="456720" cy="414099"/>
                </a:xfrm>
                <a:prstGeom prst="rect">
                  <a:avLst/>
                </a:prstGeom>
                <a:ln w="12700" cap="flat">
                  <a:noFill/>
                  <a:miter lim="400000"/>
                </a:ln>
                <a:effectLst/>
              </p:spPr>
            </p:pic>
            <p:pic>
              <p:nvPicPr>
                <p:cNvPr id="1508" name="Image" descr="Image"/>
                <p:cNvPicPr>
                  <a:picLocks noChangeAspect="1"/>
                </p:cNvPicPr>
                <p:nvPr/>
              </p:nvPicPr>
              <p:blipFill>
                <a:blip r:embed="rId16">
                  <a:extLst/>
                </a:blip>
                <a:stretch>
                  <a:fillRect/>
                </a:stretch>
              </p:blipFill>
              <p:spPr>
                <a:xfrm>
                  <a:off x="96796" y="-1"/>
                  <a:ext cx="380357" cy="349138"/>
                </a:xfrm>
                <a:prstGeom prst="rect">
                  <a:avLst/>
                </a:prstGeom>
                <a:ln w="12700" cap="flat">
                  <a:noFill/>
                  <a:miter lim="400000"/>
                </a:ln>
                <a:effectLst/>
              </p:spPr>
            </p:pic>
          </p:grpSp>
        </p:grpSp>
        <p:grpSp>
          <p:nvGrpSpPr>
            <p:cNvPr id="1527" name="Group"/>
            <p:cNvGrpSpPr/>
            <p:nvPr/>
          </p:nvGrpSpPr>
          <p:grpSpPr>
            <a:xfrm>
              <a:off x="1946" y="973792"/>
              <a:ext cx="3183820" cy="916951"/>
              <a:chOff x="0" y="0"/>
              <a:chExt cx="3183818" cy="916950"/>
            </a:xfrm>
          </p:grpSpPr>
          <p:sp>
            <p:nvSpPr>
              <p:cNvPr id="1511"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12" name="Image" descr="Image"/>
              <p:cNvPicPr>
                <a:picLocks noChangeAspect="1"/>
              </p:cNvPicPr>
              <p:nvPr/>
            </p:nvPicPr>
            <p:blipFill>
              <a:blip r:embed="rId10">
                <a:extLst/>
              </a:blip>
              <a:stretch>
                <a:fillRect/>
              </a:stretch>
            </p:blipFill>
            <p:spPr>
              <a:xfrm>
                <a:off x="2689274" y="343224"/>
                <a:ext cx="423081" cy="442700"/>
              </a:xfrm>
              <a:prstGeom prst="rect">
                <a:avLst/>
              </a:prstGeom>
              <a:ln w="12700" cap="flat">
                <a:noFill/>
                <a:miter lim="400000"/>
              </a:ln>
              <a:effectLst/>
            </p:spPr>
          </p:pic>
          <p:pic>
            <p:nvPicPr>
              <p:cNvPr id="1513" name="Image" descr="Image"/>
              <p:cNvPicPr>
                <a:picLocks noChangeAspect="1"/>
              </p:cNvPicPr>
              <p:nvPr/>
            </p:nvPicPr>
            <p:blipFill>
              <a:blip r:embed="rId16">
                <a:extLst/>
              </a:blip>
              <a:stretch>
                <a:fillRect/>
              </a:stretch>
            </p:blipFill>
            <p:spPr>
              <a:xfrm>
                <a:off x="2710842" y="25138"/>
                <a:ext cx="372221" cy="341671"/>
              </a:xfrm>
              <a:prstGeom prst="rect">
                <a:avLst/>
              </a:prstGeom>
              <a:ln w="12700" cap="flat">
                <a:noFill/>
                <a:miter lim="400000"/>
              </a:ln>
              <a:effectLst/>
            </p:spPr>
          </p:pic>
          <p:sp>
            <p:nvSpPr>
              <p:cNvPr id="1514"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15" name="Image" descr="Image"/>
              <p:cNvPicPr>
                <a:picLocks noChangeAspect="1"/>
              </p:cNvPicPr>
              <p:nvPr/>
            </p:nvPicPr>
            <p:blipFill>
              <a:blip r:embed="rId15">
                <a:extLst/>
              </a:blip>
              <a:stretch>
                <a:fillRect/>
              </a:stretch>
            </p:blipFill>
            <p:spPr>
              <a:xfrm>
                <a:off x="84891" y="441195"/>
                <a:ext cx="392647" cy="424081"/>
              </a:xfrm>
              <a:prstGeom prst="rect">
                <a:avLst/>
              </a:prstGeom>
              <a:ln w="12700" cap="flat">
                <a:noFill/>
                <a:miter lim="400000"/>
              </a:ln>
              <a:effectLst/>
            </p:spPr>
          </p:pic>
          <p:pic>
            <p:nvPicPr>
              <p:cNvPr id="1516" name="Image" descr="Image"/>
              <p:cNvPicPr>
                <a:picLocks noChangeAspect="1"/>
              </p:cNvPicPr>
              <p:nvPr/>
            </p:nvPicPr>
            <p:blipFill>
              <a:blip r:embed="rId16">
                <a:extLst/>
              </a:blip>
              <a:stretch>
                <a:fillRect/>
              </a:stretch>
            </p:blipFill>
            <p:spPr>
              <a:xfrm>
                <a:off x="116708" y="104699"/>
                <a:ext cx="392647" cy="360423"/>
              </a:xfrm>
              <a:prstGeom prst="rect">
                <a:avLst/>
              </a:prstGeom>
              <a:ln w="12700" cap="flat">
                <a:noFill/>
                <a:miter lim="400000"/>
              </a:ln>
              <a:effectLst/>
            </p:spPr>
          </p:pic>
          <p:sp>
            <p:nvSpPr>
              <p:cNvPr id="1517"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18" name="Image" descr="Image"/>
              <p:cNvPicPr>
                <a:picLocks noChangeAspect="1"/>
              </p:cNvPicPr>
              <p:nvPr/>
            </p:nvPicPr>
            <p:blipFill>
              <a:blip r:embed="rId14">
                <a:extLst/>
              </a:blip>
              <a:stretch>
                <a:fillRect/>
              </a:stretch>
            </p:blipFill>
            <p:spPr>
              <a:xfrm>
                <a:off x="2026409" y="362336"/>
                <a:ext cx="387197" cy="433199"/>
              </a:xfrm>
              <a:prstGeom prst="rect">
                <a:avLst/>
              </a:prstGeom>
              <a:ln w="12700" cap="flat">
                <a:noFill/>
                <a:miter lim="400000"/>
              </a:ln>
              <a:effectLst/>
            </p:spPr>
          </p:pic>
          <p:pic>
            <p:nvPicPr>
              <p:cNvPr id="1519" name="Image" descr="Image"/>
              <p:cNvPicPr>
                <a:picLocks noChangeAspect="1"/>
              </p:cNvPicPr>
              <p:nvPr/>
            </p:nvPicPr>
            <p:blipFill>
              <a:blip r:embed="rId16">
                <a:extLst/>
              </a:blip>
              <a:stretch>
                <a:fillRect/>
              </a:stretch>
            </p:blipFill>
            <p:spPr>
              <a:xfrm>
                <a:off x="2026409" y="26327"/>
                <a:ext cx="387197" cy="355417"/>
              </a:xfrm>
              <a:prstGeom prst="rect">
                <a:avLst/>
              </a:prstGeom>
              <a:ln w="12700" cap="flat">
                <a:noFill/>
                <a:miter lim="400000"/>
              </a:ln>
              <a:effectLst/>
            </p:spPr>
          </p:pic>
          <p:sp>
            <p:nvSpPr>
              <p:cNvPr id="1520"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21"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522" name="Image" descr="Image"/>
              <p:cNvPicPr>
                <a:picLocks noChangeAspect="1"/>
              </p:cNvPicPr>
              <p:nvPr/>
            </p:nvPicPr>
            <p:blipFill>
              <a:blip r:embed="rId16">
                <a:extLst/>
              </a:blip>
              <a:stretch>
                <a:fillRect/>
              </a:stretch>
            </p:blipFill>
            <p:spPr>
              <a:xfrm>
                <a:off x="1401607" y="85880"/>
                <a:ext cx="380610" cy="349374"/>
              </a:xfrm>
              <a:prstGeom prst="rect">
                <a:avLst/>
              </a:prstGeom>
              <a:ln w="12700" cap="flat">
                <a:noFill/>
                <a:miter lim="400000"/>
              </a:ln>
              <a:effectLst/>
            </p:spPr>
          </p:pic>
          <p:sp>
            <p:nvSpPr>
              <p:cNvPr id="1523"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526" name="Group"/>
              <p:cNvGrpSpPr/>
              <p:nvPr/>
            </p:nvGrpSpPr>
            <p:grpSpPr>
              <a:xfrm>
                <a:off x="695839" y="58667"/>
                <a:ext cx="477154" cy="744319"/>
                <a:chOff x="0" y="0"/>
                <a:chExt cx="477152" cy="744318"/>
              </a:xfrm>
            </p:grpSpPr>
            <p:pic>
              <p:nvPicPr>
                <p:cNvPr id="1524" name="Image" descr="Image"/>
                <p:cNvPicPr>
                  <a:picLocks noChangeAspect="1"/>
                </p:cNvPicPr>
                <p:nvPr/>
              </p:nvPicPr>
              <p:blipFill>
                <a:blip r:embed="rId6">
                  <a:extLst/>
                </a:blip>
                <a:stretch>
                  <a:fillRect/>
                </a:stretch>
              </p:blipFill>
              <p:spPr>
                <a:xfrm>
                  <a:off x="-1" y="330220"/>
                  <a:ext cx="456720" cy="414099"/>
                </a:xfrm>
                <a:prstGeom prst="rect">
                  <a:avLst/>
                </a:prstGeom>
                <a:ln w="12700" cap="flat">
                  <a:noFill/>
                  <a:miter lim="400000"/>
                </a:ln>
                <a:effectLst/>
              </p:spPr>
            </p:pic>
            <p:pic>
              <p:nvPicPr>
                <p:cNvPr id="1525" name="Image" descr="Image"/>
                <p:cNvPicPr>
                  <a:picLocks noChangeAspect="1"/>
                </p:cNvPicPr>
                <p:nvPr/>
              </p:nvPicPr>
              <p:blipFill>
                <a:blip r:embed="rId16">
                  <a:extLst/>
                </a:blip>
                <a:stretch>
                  <a:fillRect/>
                </a:stretch>
              </p:blipFill>
              <p:spPr>
                <a:xfrm>
                  <a:off x="96796" y="-1"/>
                  <a:ext cx="380357" cy="349138"/>
                </a:xfrm>
                <a:prstGeom prst="rect">
                  <a:avLst/>
                </a:prstGeom>
                <a:ln w="12700" cap="flat">
                  <a:noFill/>
                  <a:miter lim="400000"/>
                </a:ln>
                <a:effectLst/>
              </p:spPr>
            </p:pic>
          </p:grpSp>
        </p:grpSp>
        <p:grpSp>
          <p:nvGrpSpPr>
            <p:cNvPr id="1544" name="Group"/>
            <p:cNvGrpSpPr/>
            <p:nvPr/>
          </p:nvGrpSpPr>
          <p:grpSpPr>
            <a:xfrm>
              <a:off x="1946" y="-1"/>
              <a:ext cx="3183820" cy="916952"/>
              <a:chOff x="0" y="0"/>
              <a:chExt cx="3183818" cy="916950"/>
            </a:xfrm>
          </p:grpSpPr>
          <p:sp>
            <p:nvSpPr>
              <p:cNvPr id="1528"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29" name="Image" descr="Image"/>
              <p:cNvPicPr>
                <a:picLocks noChangeAspect="1"/>
              </p:cNvPicPr>
              <p:nvPr/>
            </p:nvPicPr>
            <p:blipFill>
              <a:blip r:embed="rId10">
                <a:extLst/>
              </a:blip>
              <a:stretch>
                <a:fillRect/>
              </a:stretch>
            </p:blipFill>
            <p:spPr>
              <a:xfrm>
                <a:off x="2689274" y="343226"/>
                <a:ext cx="423081" cy="442698"/>
              </a:xfrm>
              <a:prstGeom prst="rect">
                <a:avLst/>
              </a:prstGeom>
              <a:ln w="12700" cap="flat">
                <a:noFill/>
                <a:miter lim="400000"/>
              </a:ln>
              <a:effectLst/>
            </p:spPr>
          </p:pic>
          <p:pic>
            <p:nvPicPr>
              <p:cNvPr id="1530" name="Image" descr="Image"/>
              <p:cNvPicPr>
                <a:picLocks noChangeAspect="1"/>
              </p:cNvPicPr>
              <p:nvPr/>
            </p:nvPicPr>
            <p:blipFill>
              <a:blip r:embed="rId16">
                <a:extLst/>
              </a:blip>
              <a:stretch>
                <a:fillRect/>
              </a:stretch>
            </p:blipFill>
            <p:spPr>
              <a:xfrm>
                <a:off x="2710842" y="25140"/>
                <a:ext cx="372221" cy="341671"/>
              </a:xfrm>
              <a:prstGeom prst="rect">
                <a:avLst/>
              </a:prstGeom>
              <a:ln w="12700" cap="flat">
                <a:noFill/>
                <a:miter lim="400000"/>
              </a:ln>
              <a:effectLst/>
            </p:spPr>
          </p:pic>
          <p:sp>
            <p:nvSpPr>
              <p:cNvPr id="1531"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32" name="Image" descr="Image"/>
              <p:cNvPicPr>
                <a:picLocks noChangeAspect="1"/>
              </p:cNvPicPr>
              <p:nvPr/>
            </p:nvPicPr>
            <p:blipFill>
              <a:blip r:embed="rId15">
                <a:extLst/>
              </a:blip>
              <a:stretch>
                <a:fillRect/>
              </a:stretch>
            </p:blipFill>
            <p:spPr>
              <a:xfrm>
                <a:off x="84891" y="441195"/>
                <a:ext cx="392647" cy="424081"/>
              </a:xfrm>
              <a:prstGeom prst="rect">
                <a:avLst/>
              </a:prstGeom>
              <a:ln w="12700" cap="flat">
                <a:noFill/>
                <a:miter lim="400000"/>
              </a:ln>
              <a:effectLst/>
            </p:spPr>
          </p:pic>
          <p:pic>
            <p:nvPicPr>
              <p:cNvPr id="1533" name="Image" descr="Image"/>
              <p:cNvPicPr>
                <a:picLocks noChangeAspect="1"/>
              </p:cNvPicPr>
              <p:nvPr/>
            </p:nvPicPr>
            <p:blipFill>
              <a:blip r:embed="rId16">
                <a:extLst/>
              </a:blip>
              <a:stretch>
                <a:fillRect/>
              </a:stretch>
            </p:blipFill>
            <p:spPr>
              <a:xfrm>
                <a:off x="116708" y="104701"/>
                <a:ext cx="392647" cy="360421"/>
              </a:xfrm>
              <a:prstGeom prst="rect">
                <a:avLst/>
              </a:prstGeom>
              <a:ln w="12700" cap="flat">
                <a:noFill/>
                <a:miter lim="400000"/>
              </a:ln>
              <a:effectLst/>
            </p:spPr>
          </p:pic>
          <p:sp>
            <p:nvSpPr>
              <p:cNvPr id="1534"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35" name="Image" descr="Image"/>
              <p:cNvPicPr>
                <a:picLocks noChangeAspect="1"/>
              </p:cNvPicPr>
              <p:nvPr/>
            </p:nvPicPr>
            <p:blipFill>
              <a:blip r:embed="rId14">
                <a:extLst/>
              </a:blip>
              <a:stretch>
                <a:fillRect/>
              </a:stretch>
            </p:blipFill>
            <p:spPr>
              <a:xfrm>
                <a:off x="2026409" y="362338"/>
                <a:ext cx="387197" cy="433197"/>
              </a:xfrm>
              <a:prstGeom prst="rect">
                <a:avLst/>
              </a:prstGeom>
              <a:ln w="12700" cap="flat">
                <a:noFill/>
                <a:miter lim="400000"/>
              </a:ln>
              <a:effectLst/>
            </p:spPr>
          </p:pic>
          <p:pic>
            <p:nvPicPr>
              <p:cNvPr id="1536" name="Image" descr="Image"/>
              <p:cNvPicPr>
                <a:picLocks noChangeAspect="1"/>
              </p:cNvPicPr>
              <p:nvPr/>
            </p:nvPicPr>
            <p:blipFill>
              <a:blip r:embed="rId16">
                <a:extLst/>
              </a:blip>
              <a:stretch>
                <a:fillRect/>
              </a:stretch>
            </p:blipFill>
            <p:spPr>
              <a:xfrm>
                <a:off x="2026409" y="26329"/>
                <a:ext cx="387197" cy="355417"/>
              </a:xfrm>
              <a:prstGeom prst="rect">
                <a:avLst/>
              </a:prstGeom>
              <a:ln w="12700" cap="flat">
                <a:noFill/>
                <a:miter lim="400000"/>
              </a:ln>
              <a:effectLst/>
            </p:spPr>
          </p:pic>
          <p:sp>
            <p:nvSpPr>
              <p:cNvPr id="1537"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538"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539" name="Image" descr="Image"/>
              <p:cNvPicPr>
                <a:picLocks noChangeAspect="1"/>
              </p:cNvPicPr>
              <p:nvPr/>
            </p:nvPicPr>
            <p:blipFill>
              <a:blip r:embed="rId16">
                <a:extLst/>
              </a:blip>
              <a:stretch>
                <a:fillRect/>
              </a:stretch>
            </p:blipFill>
            <p:spPr>
              <a:xfrm>
                <a:off x="1401607" y="85882"/>
                <a:ext cx="380610" cy="349372"/>
              </a:xfrm>
              <a:prstGeom prst="rect">
                <a:avLst/>
              </a:prstGeom>
              <a:ln w="12700" cap="flat">
                <a:noFill/>
                <a:miter lim="400000"/>
              </a:ln>
              <a:effectLst/>
            </p:spPr>
          </p:pic>
          <p:sp>
            <p:nvSpPr>
              <p:cNvPr id="1540"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543" name="Group"/>
              <p:cNvGrpSpPr/>
              <p:nvPr/>
            </p:nvGrpSpPr>
            <p:grpSpPr>
              <a:xfrm>
                <a:off x="695839" y="58668"/>
                <a:ext cx="477154" cy="744317"/>
                <a:chOff x="0" y="0"/>
                <a:chExt cx="477152" cy="744316"/>
              </a:xfrm>
            </p:grpSpPr>
            <p:pic>
              <p:nvPicPr>
                <p:cNvPr id="1541" name="Image" descr="Image"/>
                <p:cNvPicPr>
                  <a:picLocks noChangeAspect="1"/>
                </p:cNvPicPr>
                <p:nvPr/>
              </p:nvPicPr>
              <p:blipFill>
                <a:blip r:embed="rId6">
                  <a:extLst/>
                </a:blip>
                <a:stretch>
                  <a:fillRect/>
                </a:stretch>
              </p:blipFill>
              <p:spPr>
                <a:xfrm>
                  <a:off x="-1" y="330218"/>
                  <a:ext cx="456720" cy="414099"/>
                </a:xfrm>
                <a:prstGeom prst="rect">
                  <a:avLst/>
                </a:prstGeom>
                <a:ln w="12700" cap="flat">
                  <a:noFill/>
                  <a:miter lim="400000"/>
                </a:ln>
                <a:effectLst/>
              </p:spPr>
            </p:pic>
            <p:pic>
              <p:nvPicPr>
                <p:cNvPr id="1542" name="Image" descr="Image"/>
                <p:cNvPicPr>
                  <a:picLocks noChangeAspect="1"/>
                </p:cNvPicPr>
                <p:nvPr/>
              </p:nvPicPr>
              <p:blipFill>
                <a:blip r:embed="rId16">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9" name="Dingbat X"/>
          <p:cNvSpPr/>
          <p:nvPr/>
        </p:nvSpPr>
        <p:spPr>
          <a:xfrm>
            <a:off x="6838784" y="1729987"/>
            <a:ext cx="799512"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1550" name="Dingbat X"/>
          <p:cNvSpPr/>
          <p:nvPr/>
        </p:nvSpPr>
        <p:spPr>
          <a:xfrm>
            <a:off x="6838784" y="3318767"/>
            <a:ext cx="799512" cy="94469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1551" name="Dingbat X"/>
          <p:cNvSpPr/>
          <p:nvPr/>
        </p:nvSpPr>
        <p:spPr>
          <a:xfrm>
            <a:off x="6838784" y="4605110"/>
            <a:ext cx="799512" cy="94469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1552" name="Dingbat X"/>
          <p:cNvSpPr/>
          <p:nvPr/>
        </p:nvSpPr>
        <p:spPr>
          <a:xfrm>
            <a:off x="8206154" y="1729987"/>
            <a:ext cx="799510"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grpSp>
        <p:nvGrpSpPr>
          <p:cNvPr id="1634" name="Group 387"/>
          <p:cNvGrpSpPr/>
          <p:nvPr/>
        </p:nvGrpSpPr>
        <p:grpSpPr>
          <a:xfrm>
            <a:off x="3811233" y="1712759"/>
            <a:ext cx="5456634" cy="5532524"/>
            <a:chOff x="-4" y="-2"/>
            <a:chExt cx="5456632" cy="5532523"/>
          </a:xfrm>
        </p:grpSpPr>
        <p:grpSp>
          <p:nvGrpSpPr>
            <p:cNvPr id="1625" name="Group"/>
            <p:cNvGrpSpPr/>
            <p:nvPr/>
          </p:nvGrpSpPr>
          <p:grpSpPr>
            <a:xfrm>
              <a:off x="-5" y="-3"/>
              <a:ext cx="5456634" cy="5532525"/>
              <a:chOff x="-3" y="0"/>
              <a:chExt cx="5456632" cy="5532523"/>
            </a:xfrm>
          </p:grpSpPr>
          <p:pic>
            <p:nvPicPr>
              <p:cNvPr id="1553" name="Screen Shot 2019-06-18 at 10.29.53 AM.png" descr="Screen Shot 2019-06-18 at 10.29.53 AM.png"/>
              <p:cNvPicPr>
                <a:picLocks noChangeAspect="1"/>
              </p:cNvPicPr>
              <p:nvPr/>
            </p:nvPicPr>
            <p:blipFill>
              <a:blip r:embed="rId3">
                <a:extLst/>
              </a:blip>
              <a:stretch>
                <a:fillRect/>
              </a:stretch>
            </p:blipFill>
            <p:spPr>
              <a:xfrm>
                <a:off x="9145" y="-1"/>
                <a:ext cx="2615719" cy="2642590"/>
              </a:xfrm>
              <a:prstGeom prst="rect">
                <a:avLst/>
              </a:prstGeom>
              <a:ln w="12700" cap="flat">
                <a:noFill/>
                <a:miter lim="400000"/>
              </a:ln>
              <a:effectLst/>
            </p:spPr>
          </p:pic>
          <p:pic>
            <p:nvPicPr>
              <p:cNvPr id="1554" name="Screen Shot 2019-06-18 at 10.29.53 AM.png" descr="Screen Shot 2019-06-18 at 10.29.53 AM.png"/>
              <p:cNvPicPr>
                <a:picLocks noChangeAspect="1"/>
              </p:cNvPicPr>
              <p:nvPr/>
            </p:nvPicPr>
            <p:blipFill>
              <a:blip r:embed="rId3">
                <a:extLst/>
              </a:blip>
              <a:stretch>
                <a:fillRect/>
              </a:stretch>
            </p:blipFill>
            <p:spPr>
              <a:xfrm>
                <a:off x="2836336" y="-1"/>
                <a:ext cx="2615716" cy="2642590"/>
              </a:xfrm>
              <a:prstGeom prst="rect">
                <a:avLst/>
              </a:prstGeom>
              <a:ln w="12700" cap="flat">
                <a:noFill/>
                <a:miter lim="400000"/>
              </a:ln>
              <a:effectLst/>
            </p:spPr>
          </p:pic>
          <p:pic>
            <p:nvPicPr>
              <p:cNvPr id="1555" name="Screen Shot 2019-06-18 at 10.29.53 AM.png" descr="Screen Shot 2019-06-18 at 10.29.53 AM.png"/>
              <p:cNvPicPr>
                <a:picLocks noChangeAspect="1"/>
              </p:cNvPicPr>
              <p:nvPr/>
            </p:nvPicPr>
            <p:blipFill>
              <a:blip r:embed="rId3">
                <a:extLst/>
              </a:blip>
              <a:stretch>
                <a:fillRect/>
              </a:stretch>
            </p:blipFill>
            <p:spPr>
              <a:xfrm>
                <a:off x="9145" y="2889931"/>
                <a:ext cx="2615719" cy="2642592"/>
              </a:xfrm>
              <a:prstGeom prst="rect">
                <a:avLst/>
              </a:prstGeom>
              <a:ln w="12700" cap="flat">
                <a:noFill/>
                <a:miter lim="400000"/>
              </a:ln>
              <a:effectLst/>
            </p:spPr>
          </p:pic>
          <p:pic>
            <p:nvPicPr>
              <p:cNvPr id="1556" name="Screen Shot 2019-06-18 at 10.29.53 AM.png" descr="Screen Shot 2019-06-18 at 10.29.53 AM.png"/>
              <p:cNvPicPr>
                <a:picLocks noChangeAspect="1"/>
              </p:cNvPicPr>
              <p:nvPr/>
            </p:nvPicPr>
            <p:blipFill>
              <a:blip r:embed="rId3">
                <a:extLst/>
              </a:blip>
              <a:stretch>
                <a:fillRect/>
              </a:stretch>
            </p:blipFill>
            <p:spPr>
              <a:xfrm>
                <a:off x="2836336" y="2889931"/>
                <a:ext cx="2615716" cy="2642592"/>
              </a:xfrm>
              <a:prstGeom prst="rect">
                <a:avLst/>
              </a:prstGeom>
              <a:ln w="12700" cap="flat">
                <a:noFill/>
                <a:miter lim="400000"/>
              </a:ln>
              <a:effectLst/>
            </p:spPr>
          </p:pic>
          <p:grpSp>
            <p:nvGrpSpPr>
              <p:cNvPr id="1573" name="Group"/>
              <p:cNvGrpSpPr/>
              <p:nvPr/>
            </p:nvGrpSpPr>
            <p:grpSpPr>
              <a:xfrm>
                <a:off x="-4" y="2689291"/>
                <a:ext cx="2624873" cy="147659"/>
                <a:chOff x="-2" y="-1"/>
                <a:chExt cx="2624871" cy="147658"/>
              </a:xfrm>
            </p:grpSpPr>
            <p:grpSp>
              <p:nvGrpSpPr>
                <p:cNvPr id="1564" name="Group"/>
                <p:cNvGrpSpPr/>
                <p:nvPr/>
              </p:nvGrpSpPr>
              <p:grpSpPr>
                <a:xfrm>
                  <a:off x="-3" y="6285"/>
                  <a:ext cx="1277073" cy="141372"/>
                  <a:chOff x="-1" y="-1"/>
                  <a:chExt cx="1277071" cy="141371"/>
                </a:xfrm>
              </p:grpSpPr>
              <p:pic>
                <p:nvPicPr>
                  <p:cNvPr id="1557" name="Image" descr="Image"/>
                  <p:cNvPicPr>
                    <a:picLocks noChangeAspect="1"/>
                  </p:cNvPicPr>
                  <p:nvPr/>
                </p:nvPicPr>
                <p:blipFill>
                  <a:blip r:embed="rId4">
                    <a:extLst/>
                  </a:blip>
                  <a:stretch>
                    <a:fillRect/>
                  </a:stretch>
                </p:blipFill>
                <p:spPr>
                  <a:xfrm>
                    <a:off x="-2" y="-2"/>
                    <a:ext cx="167126" cy="134912"/>
                  </a:xfrm>
                  <a:prstGeom prst="rect">
                    <a:avLst/>
                  </a:prstGeom>
                  <a:ln w="12700" cap="flat">
                    <a:noFill/>
                    <a:miter lim="400000"/>
                  </a:ln>
                  <a:effectLst/>
                </p:spPr>
              </p:pic>
              <p:pic>
                <p:nvPicPr>
                  <p:cNvPr id="1558" name="Image" descr="Image"/>
                  <p:cNvPicPr>
                    <a:picLocks noChangeAspect="1"/>
                  </p:cNvPicPr>
                  <p:nvPr/>
                </p:nvPicPr>
                <p:blipFill>
                  <a:blip r:embed="rId4">
                    <a:extLst/>
                  </a:blip>
                  <a:stretch>
                    <a:fillRect/>
                  </a:stretch>
                </p:blipFill>
                <p:spPr>
                  <a:xfrm>
                    <a:off x="185299" y="-2"/>
                    <a:ext cx="167125" cy="134912"/>
                  </a:xfrm>
                  <a:prstGeom prst="rect">
                    <a:avLst/>
                  </a:prstGeom>
                  <a:ln w="12700" cap="flat">
                    <a:noFill/>
                    <a:miter lim="400000"/>
                  </a:ln>
                  <a:effectLst/>
                </p:spPr>
              </p:pic>
              <p:pic>
                <p:nvPicPr>
                  <p:cNvPr id="1559" name="Image" descr="Image"/>
                  <p:cNvPicPr>
                    <a:picLocks noChangeAspect="1"/>
                  </p:cNvPicPr>
                  <p:nvPr/>
                </p:nvPicPr>
                <p:blipFill>
                  <a:blip r:embed="rId4">
                    <a:extLst/>
                  </a:blip>
                  <a:stretch>
                    <a:fillRect/>
                  </a:stretch>
                </p:blipFill>
                <p:spPr>
                  <a:xfrm>
                    <a:off x="369670" y="-2"/>
                    <a:ext cx="167126" cy="134912"/>
                  </a:xfrm>
                  <a:prstGeom prst="rect">
                    <a:avLst/>
                  </a:prstGeom>
                  <a:ln w="12700" cap="flat">
                    <a:noFill/>
                    <a:miter lim="400000"/>
                  </a:ln>
                  <a:effectLst/>
                </p:spPr>
              </p:pic>
              <p:pic>
                <p:nvPicPr>
                  <p:cNvPr id="1560" name="Image" descr="Image"/>
                  <p:cNvPicPr>
                    <a:picLocks noChangeAspect="1"/>
                  </p:cNvPicPr>
                  <p:nvPr/>
                </p:nvPicPr>
                <p:blipFill>
                  <a:blip r:embed="rId4">
                    <a:extLst/>
                  </a:blip>
                  <a:stretch>
                    <a:fillRect/>
                  </a:stretch>
                </p:blipFill>
                <p:spPr>
                  <a:xfrm>
                    <a:off x="554971" y="-2"/>
                    <a:ext cx="167126" cy="134912"/>
                  </a:xfrm>
                  <a:prstGeom prst="rect">
                    <a:avLst/>
                  </a:prstGeom>
                  <a:ln w="12700" cap="flat">
                    <a:noFill/>
                    <a:miter lim="400000"/>
                  </a:ln>
                  <a:effectLst/>
                </p:spPr>
              </p:pic>
              <p:pic>
                <p:nvPicPr>
                  <p:cNvPr id="1561" name="Image" descr="Image"/>
                  <p:cNvPicPr>
                    <a:picLocks noChangeAspect="1"/>
                  </p:cNvPicPr>
                  <p:nvPr/>
                </p:nvPicPr>
                <p:blipFill>
                  <a:blip r:embed="rId4">
                    <a:extLst/>
                  </a:blip>
                  <a:stretch>
                    <a:fillRect/>
                  </a:stretch>
                </p:blipFill>
                <p:spPr>
                  <a:xfrm>
                    <a:off x="740272" y="-2"/>
                    <a:ext cx="167126" cy="134912"/>
                  </a:xfrm>
                  <a:prstGeom prst="rect">
                    <a:avLst/>
                  </a:prstGeom>
                  <a:ln w="12700" cap="flat">
                    <a:noFill/>
                    <a:miter lim="400000"/>
                  </a:ln>
                  <a:effectLst/>
                </p:spPr>
              </p:pic>
              <p:pic>
                <p:nvPicPr>
                  <p:cNvPr id="1562" name="Image" descr="Image"/>
                  <p:cNvPicPr>
                    <a:picLocks noChangeAspect="1"/>
                  </p:cNvPicPr>
                  <p:nvPr/>
                </p:nvPicPr>
                <p:blipFill>
                  <a:blip r:embed="rId4">
                    <a:extLst/>
                  </a:blip>
                  <a:stretch>
                    <a:fillRect/>
                  </a:stretch>
                </p:blipFill>
                <p:spPr>
                  <a:xfrm>
                    <a:off x="924644" y="-2"/>
                    <a:ext cx="167126" cy="134912"/>
                  </a:xfrm>
                  <a:prstGeom prst="rect">
                    <a:avLst/>
                  </a:prstGeom>
                  <a:ln w="12700" cap="flat">
                    <a:noFill/>
                    <a:miter lim="400000"/>
                  </a:ln>
                  <a:effectLst/>
                </p:spPr>
              </p:pic>
              <p:pic>
                <p:nvPicPr>
                  <p:cNvPr id="1563" name="Image" descr="Image"/>
                  <p:cNvPicPr>
                    <a:picLocks noChangeAspect="1"/>
                  </p:cNvPicPr>
                  <p:nvPr/>
                </p:nvPicPr>
                <p:blipFill>
                  <a:blip r:embed="rId4">
                    <a:extLst/>
                  </a:blip>
                  <a:stretch>
                    <a:fillRect/>
                  </a:stretch>
                </p:blipFill>
                <p:spPr>
                  <a:xfrm>
                    <a:off x="1109945" y="6459"/>
                    <a:ext cx="167126" cy="134912"/>
                  </a:xfrm>
                  <a:prstGeom prst="rect">
                    <a:avLst/>
                  </a:prstGeom>
                  <a:ln w="12700" cap="flat">
                    <a:noFill/>
                    <a:miter lim="400000"/>
                  </a:ln>
                  <a:effectLst/>
                </p:spPr>
              </p:pic>
            </p:grpSp>
            <p:grpSp>
              <p:nvGrpSpPr>
                <p:cNvPr id="1572" name="Group"/>
                <p:cNvGrpSpPr/>
                <p:nvPr/>
              </p:nvGrpSpPr>
              <p:grpSpPr>
                <a:xfrm>
                  <a:off x="1347796" y="-2"/>
                  <a:ext cx="1277074" cy="141373"/>
                  <a:chOff x="0" y="-1"/>
                  <a:chExt cx="1277072" cy="141372"/>
                </a:xfrm>
              </p:grpSpPr>
              <p:pic>
                <p:nvPicPr>
                  <p:cNvPr id="1565" name="Image" descr="Image"/>
                  <p:cNvPicPr>
                    <a:picLocks noChangeAspect="1"/>
                  </p:cNvPicPr>
                  <p:nvPr/>
                </p:nvPicPr>
                <p:blipFill>
                  <a:blip r:embed="rId4">
                    <a:extLst/>
                  </a:blip>
                  <a:stretch>
                    <a:fillRect/>
                  </a:stretch>
                </p:blipFill>
                <p:spPr>
                  <a:xfrm>
                    <a:off x="-1" y="-2"/>
                    <a:ext cx="167125" cy="134913"/>
                  </a:xfrm>
                  <a:prstGeom prst="rect">
                    <a:avLst/>
                  </a:prstGeom>
                  <a:ln w="12700" cap="flat">
                    <a:noFill/>
                    <a:miter lim="400000"/>
                  </a:ln>
                  <a:effectLst/>
                </p:spPr>
              </p:pic>
              <p:pic>
                <p:nvPicPr>
                  <p:cNvPr id="1566"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567" name="Image" descr="Image"/>
                  <p:cNvPicPr>
                    <a:picLocks noChangeAspect="1"/>
                  </p:cNvPicPr>
                  <p:nvPr/>
                </p:nvPicPr>
                <p:blipFill>
                  <a:blip r:embed="rId4">
                    <a:extLst/>
                  </a:blip>
                  <a:stretch>
                    <a:fillRect/>
                  </a:stretch>
                </p:blipFill>
                <p:spPr>
                  <a:xfrm>
                    <a:off x="369671" y="-2"/>
                    <a:ext cx="167126" cy="134913"/>
                  </a:xfrm>
                  <a:prstGeom prst="rect">
                    <a:avLst/>
                  </a:prstGeom>
                  <a:ln w="12700" cap="flat">
                    <a:noFill/>
                    <a:miter lim="400000"/>
                  </a:ln>
                  <a:effectLst/>
                </p:spPr>
              </p:pic>
              <p:pic>
                <p:nvPicPr>
                  <p:cNvPr id="1568" name="Image" descr="Image"/>
                  <p:cNvPicPr>
                    <a:picLocks noChangeAspect="1"/>
                  </p:cNvPicPr>
                  <p:nvPr/>
                </p:nvPicPr>
                <p:blipFill>
                  <a:blip r:embed="rId4">
                    <a:extLst/>
                  </a:blip>
                  <a:stretch>
                    <a:fillRect/>
                  </a:stretch>
                </p:blipFill>
                <p:spPr>
                  <a:xfrm>
                    <a:off x="554972" y="-2"/>
                    <a:ext cx="167126" cy="134913"/>
                  </a:xfrm>
                  <a:prstGeom prst="rect">
                    <a:avLst/>
                  </a:prstGeom>
                  <a:ln w="12700" cap="flat">
                    <a:noFill/>
                    <a:miter lim="400000"/>
                  </a:ln>
                  <a:effectLst/>
                </p:spPr>
              </p:pic>
              <p:pic>
                <p:nvPicPr>
                  <p:cNvPr id="1569" name="Image" descr="Image"/>
                  <p:cNvPicPr>
                    <a:picLocks noChangeAspect="1"/>
                  </p:cNvPicPr>
                  <p:nvPr/>
                </p:nvPicPr>
                <p:blipFill>
                  <a:blip r:embed="rId4">
                    <a:extLst/>
                  </a:blip>
                  <a:stretch>
                    <a:fillRect/>
                  </a:stretch>
                </p:blipFill>
                <p:spPr>
                  <a:xfrm>
                    <a:off x="740273" y="-2"/>
                    <a:ext cx="167127" cy="134913"/>
                  </a:xfrm>
                  <a:prstGeom prst="rect">
                    <a:avLst/>
                  </a:prstGeom>
                  <a:ln w="12700" cap="flat">
                    <a:noFill/>
                    <a:miter lim="400000"/>
                  </a:ln>
                  <a:effectLst/>
                </p:spPr>
              </p:pic>
              <p:pic>
                <p:nvPicPr>
                  <p:cNvPr id="1570" name="Image" descr="Image"/>
                  <p:cNvPicPr>
                    <a:picLocks noChangeAspect="1"/>
                  </p:cNvPicPr>
                  <p:nvPr/>
                </p:nvPicPr>
                <p:blipFill>
                  <a:blip r:embed="rId4">
                    <a:extLst/>
                  </a:blip>
                  <a:stretch>
                    <a:fillRect/>
                  </a:stretch>
                </p:blipFill>
                <p:spPr>
                  <a:xfrm>
                    <a:off x="924646" y="-2"/>
                    <a:ext cx="167126" cy="134913"/>
                  </a:xfrm>
                  <a:prstGeom prst="rect">
                    <a:avLst/>
                  </a:prstGeom>
                  <a:ln w="12700" cap="flat">
                    <a:noFill/>
                    <a:miter lim="400000"/>
                  </a:ln>
                  <a:effectLst/>
                </p:spPr>
              </p:pic>
              <p:pic>
                <p:nvPicPr>
                  <p:cNvPr id="1571" name="Image" descr="Image"/>
                  <p:cNvPicPr>
                    <a:picLocks noChangeAspect="1"/>
                  </p:cNvPicPr>
                  <p:nvPr/>
                </p:nvPicPr>
                <p:blipFill>
                  <a:blip r:embed="rId4">
                    <a:extLst/>
                  </a:blip>
                  <a:stretch>
                    <a:fillRect/>
                  </a:stretch>
                </p:blipFill>
                <p:spPr>
                  <a:xfrm>
                    <a:off x="1109947" y="6460"/>
                    <a:ext cx="167125" cy="134912"/>
                  </a:xfrm>
                  <a:prstGeom prst="rect">
                    <a:avLst/>
                  </a:prstGeom>
                  <a:ln w="12700" cap="flat">
                    <a:noFill/>
                    <a:miter lim="400000"/>
                  </a:ln>
                  <a:effectLst/>
                </p:spPr>
              </p:pic>
            </p:grpSp>
          </p:grpSp>
          <p:grpSp>
            <p:nvGrpSpPr>
              <p:cNvPr id="1590" name="Group"/>
              <p:cNvGrpSpPr/>
              <p:nvPr/>
            </p:nvGrpSpPr>
            <p:grpSpPr>
              <a:xfrm>
                <a:off x="2619528" y="2960587"/>
                <a:ext cx="173852" cy="2501285"/>
                <a:chOff x="-1" y="-1"/>
                <a:chExt cx="173851" cy="2501283"/>
              </a:xfrm>
            </p:grpSpPr>
            <p:grpSp>
              <p:nvGrpSpPr>
                <p:cNvPr id="1581" name="Group"/>
                <p:cNvGrpSpPr/>
                <p:nvPr/>
              </p:nvGrpSpPr>
              <p:grpSpPr>
                <a:xfrm>
                  <a:off x="-2" y="1311098"/>
                  <a:ext cx="173852" cy="1190185"/>
                  <a:chOff x="-1" y="-1"/>
                  <a:chExt cx="173851" cy="1190183"/>
                </a:xfrm>
              </p:grpSpPr>
              <p:pic>
                <p:nvPicPr>
                  <p:cNvPr id="1574" name="Image" descr="Image"/>
                  <p:cNvPicPr>
                    <a:picLocks noChangeAspect="1"/>
                  </p:cNvPicPr>
                  <p:nvPr/>
                </p:nvPicPr>
                <p:blipFill>
                  <a:blip r:embed="rId4">
                    <a:extLst/>
                  </a:blip>
                  <a:stretch>
                    <a:fillRect/>
                  </a:stretch>
                </p:blipFill>
                <p:spPr>
                  <a:xfrm>
                    <a:off x="-2" y="-2"/>
                    <a:ext cx="173853" cy="140325"/>
                  </a:xfrm>
                  <a:prstGeom prst="rect">
                    <a:avLst/>
                  </a:prstGeom>
                  <a:ln w="12700" cap="flat">
                    <a:noFill/>
                    <a:miter lim="400000"/>
                  </a:ln>
                  <a:effectLst/>
                </p:spPr>
              </p:pic>
              <p:pic>
                <p:nvPicPr>
                  <p:cNvPr id="1575"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576" name="Image" descr="Image"/>
                  <p:cNvPicPr>
                    <a:picLocks noChangeAspect="1"/>
                  </p:cNvPicPr>
                  <p:nvPr/>
                </p:nvPicPr>
                <p:blipFill>
                  <a:blip r:embed="rId4">
                    <a:extLst/>
                  </a:blip>
                  <a:stretch>
                    <a:fillRect/>
                  </a:stretch>
                </p:blipFill>
                <p:spPr>
                  <a:xfrm>
                    <a:off x="-2" y="349950"/>
                    <a:ext cx="173853" cy="140327"/>
                  </a:xfrm>
                  <a:prstGeom prst="rect">
                    <a:avLst/>
                  </a:prstGeom>
                  <a:ln w="12700" cap="flat">
                    <a:noFill/>
                    <a:miter lim="400000"/>
                  </a:ln>
                  <a:effectLst/>
                </p:spPr>
              </p:pic>
              <p:pic>
                <p:nvPicPr>
                  <p:cNvPr id="1577" name="Image" descr="Image"/>
                  <p:cNvPicPr>
                    <a:picLocks noChangeAspect="1"/>
                  </p:cNvPicPr>
                  <p:nvPr/>
                </p:nvPicPr>
                <p:blipFill>
                  <a:blip r:embed="rId4">
                    <a:extLst/>
                  </a:blip>
                  <a:stretch>
                    <a:fillRect/>
                  </a:stretch>
                </p:blipFill>
                <p:spPr>
                  <a:xfrm>
                    <a:off x="-2" y="524930"/>
                    <a:ext cx="173853" cy="140323"/>
                  </a:xfrm>
                  <a:prstGeom prst="rect">
                    <a:avLst/>
                  </a:prstGeom>
                  <a:ln w="12700" cap="flat">
                    <a:noFill/>
                    <a:miter lim="400000"/>
                  </a:ln>
                  <a:effectLst/>
                </p:spPr>
              </p:pic>
              <p:pic>
                <p:nvPicPr>
                  <p:cNvPr id="1578"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579" name="Image" descr="Image"/>
                  <p:cNvPicPr>
                    <a:picLocks noChangeAspect="1"/>
                  </p:cNvPicPr>
                  <p:nvPr/>
                </p:nvPicPr>
                <p:blipFill>
                  <a:blip r:embed="rId4">
                    <a:extLst/>
                  </a:blip>
                  <a:stretch>
                    <a:fillRect/>
                  </a:stretch>
                </p:blipFill>
                <p:spPr>
                  <a:xfrm>
                    <a:off x="-2" y="874883"/>
                    <a:ext cx="173853" cy="140325"/>
                  </a:xfrm>
                  <a:prstGeom prst="rect">
                    <a:avLst/>
                  </a:prstGeom>
                  <a:ln w="12700" cap="flat">
                    <a:noFill/>
                    <a:miter lim="400000"/>
                  </a:ln>
                  <a:effectLst/>
                </p:spPr>
              </p:pic>
              <p:pic>
                <p:nvPicPr>
                  <p:cNvPr id="1580" name="Image" descr="Image"/>
                  <p:cNvPicPr>
                    <a:picLocks noChangeAspect="1"/>
                  </p:cNvPicPr>
                  <p:nvPr/>
                </p:nvPicPr>
                <p:blipFill>
                  <a:blip r:embed="rId4">
                    <a:extLst/>
                  </a:blip>
                  <a:stretch>
                    <a:fillRect/>
                  </a:stretch>
                </p:blipFill>
                <p:spPr>
                  <a:xfrm>
                    <a:off x="-2" y="1049860"/>
                    <a:ext cx="173853" cy="140323"/>
                  </a:xfrm>
                  <a:prstGeom prst="rect">
                    <a:avLst/>
                  </a:prstGeom>
                  <a:ln w="12700" cap="flat">
                    <a:noFill/>
                    <a:miter lim="400000"/>
                  </a:ln>
                  <a:effectLst/>
                </p:spPr>
              </p:pic>
            </p:grpSp>
            <p:grpSp>
              <p:nvGrpSpPr>
                <p:cNvPr id="1589" name="Group"/>
                <p:cNvGrpSpPr/>
                <p:nvPr/>
              </p:nvGrpSpPr>
              <p:grpSpPr>
                <a:xfrm>
                  <a:off x="-2" y="-2"/>
                  <a:ext cx="173852" cy="1190184"/>
                  <a:chOff x="-1" y="0"/>
                  <a:chExt cx="173851" cy="1190182"/>
                </a:xfrm>
              </p:grpSpPr>
              <p:pic>
                <p:nvPicPr>
                  <p:cNvPr id="1582"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583"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584" name="Image" descr="Image"/>
                  <p:cNvPicPr>
                    <a:picLocks noChangeAspect="1"/>
                  </p:cNvPicPr>
                  <p:nvPr/>
                </p:nvPicPr>
                <p:blipFill>
                  <a:blip r:embed="rId4">
                    <a:extLst/>
                  </a:blip>
                  <a:stretch>
                    <a:fillRect/>
                  </a:stretch>
                </p:blipFill>
                <p:spPr>
                  <a:xfrm>
                    <a:off x="-2" y="349951"/>
                    <a:ext cx="173853" cy="140326"/>
                  </a:xfrm>
                  <a:prstGeom prst="rect">
                    <a:avLst/>
                  </a:prstGeom>
                  <a:ln w="12700" cap="flat">
                    <a:noFill/>
                    <a:miter lim="400000"/>
                  </a:ln>
                  <a:effectLst/>
                </p:spPr>
              </p:pic>
              <p:pic>
                <p:nvPicPr>
                  <p:cNvPr id="1585" name="Image" descr="Image"/>
                  <p:cNvPicPr>
                    <a:picLocks noChangeAspect="1"/>
                  </p:cNvPicPr>
                  <p:nvPr/>
                </p:nvPicPr>
                <p:blipFill>
                  <a:blip r:embed="rId4">
                    <a:extLst/>
                  </a:blip>
                  <a:stretch>
                    <a:fillRect/>
                  </a:stretch>
                </p:blipFill>
                <p:spPr>
                  <a:xfrm>
                    <a:off x="-2" y="524929"/>
                    <a:ext cx="173853" cy="140325"/>
                  </a:xfrm>
                  <a:prstGeom prst="rect">
                    <a:avLst/>
                  </a:prstGeom>
                  <a:ln w="12700" cap="flat">
                    <a:noFill/>
                    <a:miter lim="400000"/>
                  </a:ln>
                  <a:effectLst/>
                </p:spPr>
              </p:pic>
              <p:pic>
                <p:nvPicPr>
                  <p:cNvPr id="1586" name="Image" descr="Image"/>
                  <p:cNvPicPr>
                    <a:picLocks noChangeAspect="1"/>
                  </p:cNvPicPr>
                  <p:nvPr/>
                </p:nvPicPr>
                <p:blipFill>
                  <a:blip r:embed="rId4">
                    <a:extLst/>
                  </a:blip>
                  <a:stretch>
                    <a:fillRect/>
                  </a:stretch>
                </p:blipFill>
                <p:spPr>
                  <a:xfrm>
                    <a:off x="-2" y="699906"/>
                    <a:ext cx="173853" cy="140324"/>
                  </a:xfrm>
                  <a:prstGeom prst="rect">
                    <a:avLst/>
                  </a:prstGeom>
                  <a:ln w="12700" cap="flat">
                    <a:noFill/>
                    <a:miter lim="400000"/>
                  </a:ln>
                  <a:effectLst/>
                </p:spPr>
              </p:pic>
              <p:pic>
                <p:nvPicPr>
                  <p:cNvPr id="1587" name="Image" descr="Image"/>
                  <p:cNvPicPr>
                    <a:picLocks noChangeAspect="1"/>
                  </p:cNvPicPr>
                  <p:nvPr/>
                </p:nvPicPr>
                <p:blipFill>
                  <a:blip r:embed="rId4">
                    <a:extLst/>
                  </a:blip>
                  <a:stretch>
                    <a:fillRect/>
                  </a:stretch>
                </p:blipFill>
                <p:spPr>
                  <a:xfrm>
                    <a:off x="-2" y="874882"/>
                    <a:ext cx="173853" cy="140326"/>
                  </a:xfrm>
                  <a:prstGeom prst="rect">
                    <a:avLst/>
                  </a:prstGeom>
                  <a:ln w="12700" cap="flat">
                    <a:noFill/>
                    <a:miter lim="400000"/>
                  </a:ln>
                  <a:effectLst/>
                </p:spPr>
              </p:pic>
              <p:pic>
                <p:nvPicPr>
                  <p:cNvPr id="1588" name="Image" descr="Image"/>
                  <p:cNvPicPr>
                    <a:picLocks noChangeAspect="1"/>
                  </p:cNvPicPr>
                  <p:nvPr/>
                </p:nvPicPr>
                <p:blipFill>
                  <a:blip r:embed="rId4">
                    <a:extLst/>
                  </a:blip>
                  <a:stretch>
                    <a:fillRect/>
                  </a:stretch>
                </p:blipFill>
                <p:spPr>
                  <a:xfrm>
                    <a:off x="-2" y="1049860"/>
                    <a:ext cx="173853" cy="140323"/>
                  </a:xfrm>
                  <a:prstGeom prst="rect">
                    <a:avLst/>
                  </a:prstGeom>
                  <a:ln w="12700" cap="flat">
                    <a:noFill/>
                    <a:miter lim="400000"/>
                  </a:ln>
                  <a:effectLst/>
                </p:spPr>
              </p:pic>
            </p:grpSp>
          </p:grpSp>
          <p:grpSp>
            <p:nvGrpSpPr>
              <p:cNvPr id="1607" name="Group"/>
              <p:cNvGrpSpPr/>
              <p:nvPr/>
            </p:nvGrpSpPr>
            <p:grpSpPr>
              <a:xfrm>
                <a:off x="2628486" y="58083"/>
                <a:ext cx="173852" cy="2501285"/>
                <a:chOff x="-1" y="-2"/>
                <a:chExt cx="173851" cy="2501284"/>
              </a:xfrm>
            </p:grpSpPr>
            <p:grpSp>
              <p:nvGrpSpPr>
                <p:cNvPr id="1598" name="Group"/>
                <p:cNvGrpSpPr/>
                <p:nvPr/>
              </p:nvGrpSpPr>
              <p:grpSpPr>
                <a:xfrm>
                  <a:off x="-2" y="1311099"/>
                  <a:ext cx="173852" cy="1190184"/>
                  <a:chOff x="-1" y="0"/>
                  <a:chExt cx="173851" cy="1190182"/>
                </a:xfrm>
              </p:grpSpPr>
              <p:pic>
                <p:nvPicPr>
                  <p:cNvPr id="1591"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592"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593" name="Image" descr="Image"/>
                  <p:cNvPicPr>
                    <a:picLocks noChangeAspect="1"/>
                  </p:cNvPicPr>
                  <p:nvPr/>
                </p:nvPicPr>
                <p:blipFill>
                  <a:blip r:embed="rId4">
                    <a:extLst/>
                  </a:blip>
                  <a:stretch>
                    <a:fillRect/>
                  </a:stretch>
                </p:blipFill>
                <p:spPr>
                  <a:xfrm>
                    <a:off x="-2" y="349950"/>
                    <a:ext cx="173853" cy="140327"/>
                  </a:xfrm>
                  <a:prstGeom prst="rect">
                    <a:avLst/>
                  </a:prstGeom>
                  <a:ln w="12700" cap="flat">
                    <a:noFill/>
                    <a:miter lim="400000"/>
                  </a:ln>
                  <a:effectLst/>
                </p:spPr>
              </p:pic>
              <p:pic>
                <p:nvPicPr>
                  <p:cNvPr id="1594"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595"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596" name="Image" descr="Image"/>
                  <p:cNvPicPr>
                    <a:picLocks noChangeAspect="1"/>
                  </p:cNvPicPr>
                  <p:nvPr/>
                </p:nvPicPr>
                <p:blipFill>
                  <a:blip r:embed="rId4">
                    <a:extLst/>
                  </a:blip>
                  <a:stretch>
                    <a:fillRect/>
                  </a:stretch>
                </p:blipFill>
                <p:spPr>
                  <a:xfrm>
                    <a:off x="-2" y="874883"/>
                    <a:ext cx="173853" cy="140324"/>
                  </a:xfrm>
                  <a:prstGeom prst="rect">
                    <a:avLst/>
                  </a:prstGeom>
                  <a:ln w="12700" cap="flat">
                    <a:noFill/>
                    <a:miter lim="400000"/>
                  </a:ln>
                  <a:effectLst/>
                </p:spPr>
              </p:pic>
              <p:pic>
                <p:nvPicPr>
                  <p:cNvPr id="1597" name="Image" descr="Image"/>
                  <p:cNvPicPr>
                    <a:picLocks noChangeAspect="1"/>
                  </p:cNvPicPr>
                  <p:nvPr/>
                </p:nvPicPr>
                <p:blipFill>
                  <a:blip r:embed="rId4">
                    <a:extLst/>
                  </a:blip>
                  <a:stretch>
                    <a:fillRect/>
                  </a:stretch>
                </p:blipFill>
                <p:spPr>
                  <a:xfrm>
                    <a:off x="-2" y="1049859"/>
                    <a:ext cx="173853" cy="140324"/>
                  </a:xfrm>
                  <a:prstGeom prst="rect">
                    <a:avLst/>
                  </a:prstGeom>
                  <a:ln w="12700" cap="flat">
                    <a:noFill/>
                    <a:miter lim="400000"/>
                  </a:ln>
                  <a:effectLst/>
                </p:spPr>
              </p:pic>
            </p:grpSp>
            <p:grpSp>
              <p:nvGrpSpPr>
                <p:cNvPr id="1606" name="Group"/>
                <p:cNvGrpSpPr/>
                <p:nvPr/>
              </p:nvGrpSpPr>
              <p:grpSpPr>
                <a:xfrm>
                  <a:off x="-2" y="-3"/>
                  <a:ext cx="173852" cy="1190184"/>
                  <a:chOff x="-1" y="-1"/>
                  <a:chExt cx="173851" cy="1190182"/>
                </a:xfrm>
              </p:grpSpPr>
              <p:pic>
                <p:nvPicPr>
                  <p:cNvPr id="1599" name="Image" descr="Image"/>
                  <p:cNvPicPr>
                    <a:picLocks noChangeAspect="1"/>
                  </p:cNvPicPr>
                  <p:nvPr/>
                </p:nvPicPr>
                <p:blipFill>
                  <a:blip r:embed="rId4">
                    <a:extLst/>
                  </a:blip>
                  <a:stretch>
                    <a:fillRect/>
                  </a:stretch>
                </p:blipFill>
                <p:spPr>
                  <a:xfrm>
                    <a:off x="-2" y="-2"/>
                    <a:ext cx="173853" cy="140325"/>
                  </a:xfrm>
                  <a:prstGeom prst="rect">
                    <a:avLst/>
                  </a:prstGeom>
                  <a:ln w="12700" cap="flat">
                    <a:noFill/>
                    <a:miter lim="400000"/>
                  </a:ln>
                  <a:effectLst/>
                </p:spPr>
              </p:pic>
              <p:pic>
                <p:nvPicPr>
                  <p:cNvPr id="1600"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601" name="Image" descr="Image"/>
                  <p:cNvPicPr>
                    <a:picLocks noChangeAspect="1"/>
                  </p:cNvPicPr>
                  <p:nvPr/>
                </p:nvPicPr>
                <p:blipFill>
                  <a:blip r:embed="rId4">
                    <a:extLst/>
                  </a:blip>
                  <a:stretch>
                    <a:fillRect/>
                  </a:stretch>
                </p:blipFill>
                <p:spPr>
                  <a:xfrm>
                    <a:off x="-2" y="349951"/>
                    <a:ext cx="173853" cy="140325"/>
                  </a:xfrm>
                  <a:prstGeom prst="rect">
                    <a:avLst/>
                  </a:prstGeom>
                  <a:ln w="12700" cap="flat">
                    <a:noFill/>
                    <a:miter lim="400000"/>
                  </a:ln>
                  <a:effectLst/>
                </p:spPr>
              </p:pic>
              <p:pic>
                <p:nvPicPr>
                  <p:cNvPr id="1602" name="Image" descr="Image"/>
                  <p:cNvPicPr>
                    <a:picLocks noChangeAspect="1"/>
                  </p:cNvPicPr>
                  <p:nvPr/>
                </p:nvPicPr>
                <p:blipFill>
                  <a:blip r:embed="rId4">
                    <a:extLst/>
                  </a:blip>
                  <a:stretch>
                    <a:fillRect/>
                  </a:stretch>
                </p:blipFill>
                <p:spPr>
                  <a:xfrm>
                    <a:off x="-2" y="524928"/>
                    <a:ext cx="173853" cy="140326"/>
                  </a:xfrm>
                  <a:prstGeom prst="rect">
                    <a:avLst/>
                  </a:prstGeom>
                  <a:ln w="12700" cap="flat">
                    <a:noFill/>
                    <a:miter lim="400000"/>
                  </a:ln>
                  <a:effectLst/>
                </p:spPr>
              </p:pic>
              <p:pic>
                <p:nvPicPr>
                  <p:cNvPr id="1603" name="Image" descr="Image"/>
                  <p:cNvPicPr>
                    <a:picLocks noChangeAspect="1"/>
                  </p:cNvPicPr>
                  <p:nvPr/>
                </p:nvPicPr>
                <p:blipFill>
                  <a:blip r:embed="rId4">
                    <a:extLst/>
                  </a:blip>
                  <a:stretch>
                    <a:fillRect/>
                  </a:stretch>
                </p:blipFill>
                <p:spPr>
                  <a:xfrm>
                    <a:off x="-2" y="699906"/>
                    <a:ext cx="173853" cy="140324"/>
                  </a:xfrm>
                  <a:prstGeom prst="rect">
                    <a:avLst/>
                  </a:prstGeom>
                  <a:ln w="12700" cap="flat">
                    <a:noFill/>
                    <a:miter lim="400000"/>
                  </a:ln>
                  <a:effectLst/>
                </p:spPr>
              </p:pic>
              <p:pic>
                <p:nvPicPr>
                  <p:cNvPr id="1604" name="Image" descr="Image"/>
                  <p:cNvPicPr>
                    <a:picLocks noChangeAspect="1"/>
                  </p:cNvPicPr>
                  <p:nvPr/>
                </p:nvPicPr>
                <p:blipFill>
                  <a:blip r:embed="rId4">
                    <a:extLst/>
                  </a:blip>
                  <a:stretch>
                    <a:fillRect/>
                  </a:stretch>
                </p:blipFill>
                <p:spPr>
                  <a:xfrm>
                    <a:off x="-2" y="874882"/>
                    <a:ext cx="173853" cy="140325"/>
                  </a:xfrm>
                  <a:prstGeom prst="rect">
                    <a:avLst/>
                  </a:prstGeom>
                  <a:ln w="12700" cap="flat">
                    <a:noFill/>
                    <a:miter lim="400000"/>
                  </a:ln>
                  <a:effectLst/>
                </p:spPr>
              </p:pic>
              <p:pic>
                <p:nvPicPr>
                  <p:cNvPr id="1605" name="Image" descr="Image"/>
                  <p:cNvPicPr>
                    <a:picLocks noChangeAspect="1"/>
                  </p:cNvPicPr>
                  <p:nvPr/>
                </p:nvPicPr>
                <p:blipFill>
                  <a:blip r:embed="rId4">
                    <a:extLst/>
                  </a:blip>
                  <a:stretch>
                    <a:fillRect/>
                  </a:stretch>
                </p:blipFill>
                <p:spPr>
                  <a:xfrm>
                    <a:off x="-2" y="1049859"/>
                    <a:ext cx="173853" cy="140323"/>
                  </a:xfrm>
                  <a:prstGeom prst="rect">
                    <a:avLst/>
                  </a:prstGeom>
                  <a:ln w="12700" cap="flat">
                    <a:noFill/>
                    <a:miter lim="400000"/>
                  </a:ln>
                  <a:effectLst/>
                </p:spPr>
              </p:pic>
            </p:grpSp>
          </p:grpSp>
          <p:grpSp>
            <p:nvGrpSpPr>
              <p:cNvPr id="1624" name="Group"/>
              <p:cNvGrpSpPr/>
              <p:nvPr/>
            </p:nvGrpSpPr>
            <p:grpSpPr>
              <a:xfrm>
                <a:off x="2831758" y="2689291"/>
                <a:ext cx="2624872" cy="147659"/>
                <a:chOff x="-2" y="-1"/>
                <a:chExt cx="2624870" cy="147658"/>
              </a:xfrm>
            </p:grpSpPr>
            <p:grpSp>
              <p:nvGrpSpPr>
                <p:cNvPr id="1615" name="Group"/>
                <p:cNvGrpSpPr/>
                <p:nvPr/>
              </p:nvGrpSpPr>
              <p:grpSpPr>
                <a:xfrm>
                  <a:off x="-3" y="6285"/>
                  <a:ext cx="1277074" cy="141372"/>
                  <a:chOff x="0" y="-1"/>
                  <a:chExt cx="1277072" cy="141371"/>
                </a:xfrm>
              </p:grpSpPr>
              <p:pic>
                <p:nvPicPr>
                  <p:cNvPr id="1608" name="Image" descr="Image"/>
                  <p:cNvPicPr>
                    <a:picLocks noChangeAspect="1"/>
                  </p:cNvPicPr>
                  <p:nvPr/>
                </p:nvPicPr>
                <p:blipFill>
                  <a:blip r:embed="rId4">
                    <a:extLst/>
                  </a:blip>
                  <a:stretch>
                    <a:fillRect/>
                  </a:stretch>
                </p:blipFill>
                <p:spPr>
                  <a:xfrm>
                    <a:off x="-1" y="-2"/>
                    <a:ext cx="167126" cy="134912"/>
                  </a:xfrm>
                  <a:prstGeom prst="rect">
                    <a:avLst/>
                  </a:prstGeom>
                  <a:ln w="12700" cap="flat">
                    <a:noFill/>
                    <a:miter lim="400000"/>
                  </a:ln>
                  <a:effectLst/>
                </p:spPr>
              </p:pic>
              <p:pic>
                <p:nvPicPr>
                  <p:cNvPr id="1609" name="Image" descr="Image"/>
                  <p:cNvPicPr>
                    <a:picLocks noChangeAspect="1"/>
                  </p:cNvPicPr>
                  <p:nvPr/>
                </p:nvPicPr>
                <p:blipFill>
                  <a:blip r:embed="rId4">
                    <a:extLst/>
                  </a:blip>
                  <a:stretch>
                    <a:fillRect/>
                  </a:stretch>
                </p:blipFill>
                <p:spPr>
                  <a:xfrm>
                    <a:off x="185300" y="-2"/>
                    <a:ext cx="167125" cy="134912"/>
                  </a:xfrm>
                  <a:prstGeom prst="rect">
                    <a:avLst/>
                  </a:prstGeom>
                  <a:ln w="12700" cap="flat">
                    <a:noFill/>
                    <a:miter lim="400000"/>
                  </a:ln>
                  <a:effectLst/>
                </p:spPr>
              </p:pic>
              <p:pic>
                <p:nvPicPr>
                  <p:cNvPr id="1610" name="Image" descr="Image"/>
                  <p:cNvPicPr>
                    <a:picLocks noChangeAspect="1"/>
                  </p:cNvPicPr>
                  <p:nvPr/>
                </p:nvPicPr>
                <p:blipFill>
                  <a:blip r:embed="rId4">
                    <a:extLst/>
                  </a:blip>
                  <a:stretch>
                    <a:fillRect/>
                  </a:stretch>
                </p:blipFill>
                <p:spPr>
                  <a:xfrm>
                    <a:off x="369671" y="-2"/>
                    <a:ext cx="167126" cy="134912"/>
                  </a:xfrm>
                  <a:prstGeom prst="rect">
                    <a:avLst/>
                  </a:prstGeom>
                  <a:ln w="12700" cap="flat">
                    <a:noFill/>
                    <a:miter lim="400000"/>
                  </a:ln>
                  <a:effectLst/>
                </p:spPr>
              </p:pic>
              <p:pic>
                <p:nvPicPr>
                  <p:cNvPr id="1611" name="Image" descr="Image"/>
                  <p:cNvPicPr>
                    <a:picLocks noChangeAspect="1"/>
                  </p:cNvPicPr>
                  <p:nvPr/>
                </p:nvPicPr>
                <p:blipFill>
                  <a:blip r:embed="rId4">
                    <a:extLst/>
                  </a:blip>
                  <a:stretch>
                    <a:fillRect/>
                  </a:stretch>
                </p:blipFill>
                <p:spPr>
                  <a:xfrm>
                    <a:off x="554972" y="-2"/>
                    <a:ext cx="167126" cy="134912"/>
                  </a:xfrm>
                  <a:prstGeom prst="rect">
                    <a:avLst/>
                  </a:prstGeom>
                  <a:ln w="12700" cap="flat">
                    <a:noFill/>
                    <a:miter lim="400000"/>
                  </a:ln>
                  <a:effectLst/>
                </p:spPr>
              </p:pic>
              <p:pic>
                <p:nvPicPr>
                  <p:cNvPr id="1612" name="Image" descr="Image"/>
                  <p:cNvPicPr>
                    <a:picLocks noChangeAspect="1"/>
                  </p:cNvPicPr>
                  <p:nvPr/>
                </p:nvPicPr>
                <p:blipFill>
                  <a:blip r:embed="rId4">
                    <a:extLst/>
                  </a:blip>
                  <a:stretch>
                    <a:fillRect/>
                  </a:stretch>
                </p:blipFill>
                <p:spPr>
                  <a:xfrm>
                    <a:off x="740273" y="-2"/>
                    <a:ext cx="167127" cy="134912"/>
                  </a:xfrm>
                  <a:prstGeom prst="rect">
                    <a:avLst/>
                  </a:prstGeom>
                  <a:ln w="12700" cap="flat">
                    <a:noFill/>
                    <a:miter lim="400000"/>
                  </a:ln>
                  <a:effectLst/>
                </p:spPr>
              </p:pic>
              <p:pic>
                <p:nvPicPr>
                  <p:cNvPr id="1613" name="Image" descr="Image"/>
                  <p:cNvPicPr>
                    <a:picLocks noChangeAspect="1"/>
                  </p:cNvPicPr>
                  <p:nvPr/>
                </p:nvPicPr>
                <p:blipFill>
                  <a:blip r:embed="rId4">
                    <a:extLst/>
                  </a:blip>
                  <a:stretch>
                    <a:fillRect/>
                  </a:stretch>
                </p:blipFill>
                <p:spPr>
                  <a:xfrm>
                    <a:off x="924646" y="-2"/>
                    <a:ext cx="167125" cy="134912"/>
                  </a:xfrm>
                  <a:prstGeom prst="rect">
                    <a:avLst/>
                  </a:prstGeom>
                  <a:ln w="12700" cap="flat">
                    <a:noFill/>
                    <a:miter lim="400000"/>
                  </a:ln>
                  <a:effectLst/>
                </p:spPr>
              </p:pic>
              <p:pic>
                <p:nvPicPr>
                  <p:cNvPr id="1614" name="Image" descr="Image"/>
                  <p:cNvPicPr>
                    <a:picLocks noChangeAspect="1"/>
                  </p:cNvPicPr>
                  <p:nvPr/>
                </p:nvPicPr>
                <p:blipFill>
                  <a:blip r:embed="rId4">
                    <a:extLst/>
                  </a:blip>
                  <a:stretch>
                    <a:fillRect/>
                  </a:stretch>
                </p:blipFill>
                <p:spPr>
                  <a:xfrm>
                    <a:off x="1109946" y="6459"/>
                    <a:ext cx="167126" cy="134912"/>
                  </a:xfrm>
                  <a:prstGeom prst="rect">
                    <a:avLst/>
                  </a:prstGeom>
                  <a:ln w="12700" cap="flat">
                    <a:noFill/>
                    <a:miter lim="400000"/>
                  </a:ln>
                  <a:effectLst/>
                </p:spPr>
              </p:pic>
            </p:grpSp>
            <p:grpSp>
              <p:nvGrpSpPr>
                <p:cNvPr id="1623" name="Group"/>
                <p:cNvGrpSpPr/>
                <p:nvPr/>
              </p:nvGrpSpPr>
              <p:grpSpPr>
                <a:xfrm>
                  <a:off x="1347797" y="-2"/>
                  <a:ext cx="1277072" cy="141373"/>
                  <a:chOff x="0" y="-1"/>
                  <a:chExt cx="1277070" cy="141372"/>
                </a:xfrm>
              </p:grpSpPr>
              <p:pic>
                <p:nvPicPr>
                  <p:cNvPr id="1616" name="Image" descr="Image"/>
                  <p:cNvPicPr>
                    <a:picLocks noChangeAspect="1"/>
                  </p:cNvPicPr>
                  <p:nvPr/>
                </p:nvPicPr>
                <p:blipFill>
                  <a:blip r:embed="rId4">
                    <a:extLst/>
                  </a:blip>
                  <a:stretch>
                    <a:fillRect/>
                  </a:stretch>
                </p:blipFill>
                <p:spPr>
                  <a:xfrm>
                    <a:off x="0" y="-2"/>
                    <a:ext cx="167124" cy="134913"/>
                  </a:xfrm>
                  <a:prstGeom prst="rect">
                    <a:avLst/>
                  </a:prstGeom>
                  <a:ln w="12700" cap="flat">
                    <a:noFill/>
                    <a:miter lim="400000"/>
                  </a:ln>
                  <a:effectLst/>
                </p:spPr>
              </p:pic>
              <p:pic>
                <p:nvPicPr>
                  <p:cNvPr id="1617"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618" name="Image" descr="Image"/>
                  <p:cNvPicPr>
                    <a:picLocks noChangeAspect="1"/>
                  </p:cNvPicPr>
                  <p:nvPr/>
                </p:nvPicPr>
                <p:blipFill>
                  <a:blip r:embed="rId4">
                    <a:extLst/>
                  </a:blip>
                  <a:stretch>
                    <a:fillRect/>
                  </a:stretch>
                </p:blipFill>
                <p:spPr>
                  <a:xfrm>
                    <a:off x="369670" y="-2"/>
                    <a:ext cx="167127" cy="134913"/>
                  </a:xfrm>
                  <a:prstGeom prst="rect">
                    <a:avLst/>
                  </a:prstGeom>
                  <a:ln w="12700" cap="flat">
                    <a:noFill/>
                    <a:miter lim="400000"/>
                  </a:ln>
                  <a:effectLst/>
                </p:spPr>
              </p:pic>
              <p:pic>
                <p:nvPicPr>
                  <p:cNvPr id="1619" name="Image" descr="Image"/>
                  <p:cNvPicPr>
                    <a:picLocks noChangeAspect="1"/>
                  </p:cNvPicPr>
                  <p:nvPr/>
                </p:nvPicPr>
                <p:blipFill>
                  <a:blip r:embed="rId4">
                    <a:extLst/>
                  </a:blip>
                  <a:stretch>
                    <a:fillRect/>
                  </a:stretch>
                </p:blipFill>
                <p:spPr>
                  <a:xfrm>
                    <a:off x="554972" y="-2"/>
                    <a:ext cx="167125" cy="134913"/>
                  </a:xfrm>
                  <a:prstGeom prst="rect">
                    <a:avLst/>
                  </a:prstGeom>
                  <a:ln w="12700" cap="flat">
                    <a:noFill/>
                    <a:miter lim="400000"/>
                  </a:ln>
                  <a:effectLst/>
                </p:spPr>
              </p:pic>
              <p:pic>
                <p:nvPicPr>
                  <p:cNvPr id="1620" name="Image" descr="Image"/>
                  <p:cNvPicPr>
                    <a:picLocks noChangeAspect="1"/>
                  </p:cNvPicPr>
                  <p:nvPr/>
                </p:nvPicPr>
                <p:blipFill>
                  <a:blip r:embed="rId4">
                    <a:extLst/>
                  </a:blip>
                  <a:stretch>
                    <a:fillRect/>
                  </a:stretch>
                </p:blipFill>
                <p:spPr>
                  <a:xfrm>
                    <a:off x="740272" y="-2"/>
                    <a:ext cx="167128" cy="134913"/>
                  </a:xfrm>
                  <a:prstGeom prst="rect">
                    <a:avLst/>
                  </a:prstGeom>
                  <a:ln w="12700" cap="flat">
                    <a:noFill/>
                    <a:miter lim="400000"/>
                  </a:ln>
                  <a:effectLst/>
                </p:spPr>
              </p:pic>
              <p:pic>
                <p:nvPicPr>
                  <p:cNvPr id="1621" name="Image" descr="Image"/>
                  <p:cNvPicPr>
                    <a:picLocks noChangeAspect="1"/>
                  </p:cNvPicPr>
                  <p:nvPr/>
                </p:nvPicPr>
                <p:blipFill>
                  <a:blip r:embed="rId4">
                    <a:extLst/>
                  </a:blip>
                  <a:stretch>
                    <a:fillRect/>
                  </a:stretch>
                </p:blipFill>
                <p:spPr>
                  <a:xfrm>
                    <a:off x="924646" y="-2"/>
                    <a:ext cx="167125" cy="134913"/>
                  </a:xfrm>
                  <a:prstGeom prst="rect">
                    <a:avLst/>
                  </a:prstGeom>
                  <a:ln w="12700" cap="flat">
                    <a:noFill/>
                    <a:miter lim="400000"/>
                  </a:ln>
                  <a:effectLst/>
                </p:spPr>
              </p:pic>
              <p:pic>
                <p:nvPicPr>
                  <p:cNvPr id="1622" name="Image" descr="Image"/>
                  <p:cNvPicPr>
                    <a:picLocks noChangeAspect="1"/>
                  </p:cNvPicPr>
                  <p:nvPr/>
                </p:nvPicPr>
                <p:blipFill>
                  <a:blip r:embed="rId4">
                    <a:extLst/>
                  </a:blip>
                  <a:stretch>
                    <a:fillRect/>
                  </a:stretch>
                </p:blipFill>
                <p:spPr>
                  <a:xfrm>
                    <a:off x="1109946" y="6460"/>
                    <a:ext cx="167125" cy="134912"/>
                  </a:xfrm>
                  <a:prstGeom prst="rect">
                    <a:avLst/>
                  </a:prstGeom>
                  <a:ln w="12700" cap="flat">
                    <a:noFill/>
                    <a:miter lim="400000"/>
                  </a:ln>
                  <a:effectLst/>
                </p:spPr>
              </p:pic>
            </p:grpSp>
          </p:grpSp>
        </p:grpSp>
        <p:grpSp>
          <p:nvGrpSpPr>
            <p:cNvPr id="1633" name="Group 389"/>
            <p:cNvGrpSpPr/>
            <p:nvPr/>
          </p:nvGrpSpPr>
          <p:grpSpPr>
            <a:xfrm>
              <a:off x="359026" y="217000"/>
              <a:ext cx="4976359" cy="5156570"/>
              <a:chOff x="0" y="-6"/>
              <a:chExt cx="4976358" cy="5156568"/>
            </a:xfrm>
          </p:grpSpPr>
          <p:pic>
            <p:nvPicPr>
              <p:cNvPr id="1626" name="Image" descr="Image"/>
              <p:cNvPicPr>
                <a:picLocks noChangeAspect="1"/>
              </p:cNvPicPr>
              <p:nvPr/>
            </p:nvPicPr>
            <p:blipFill>
              <a:blip r:embed="rId5">
                <a:extLst/>
              </a:blip>
              <a:stretch>
                <a:fillRect/>
              </a:stretch>
            </p:blipFill>
            <p:spPr>
              <a:xfrm>
                <a:off x="2477817" y="15"/>
                <a:ext cx="1259562" cy="944673"/>
              </a:xfrm>
              <a:prstGeom prst="rect">
                <a:avLst/>
              </a:prstGeom>
              <a:ln w="12700" cap="flat">
                <a:noFill/>
                <a:miter lim="400000"/>
              </a:ln>
              <a:effectLst/>
            </p:spPr>
          </p:pic>
          <p:sp>
            <p:nvSpPr>
              <p:cNvPr id="1627" name="Dingbat X"/>
              <p:cNvSpPr/>
              <p:nvPr/>
            </p:nvSpPr>
            <p:spPr>
              <a:xfrm>
                <a:off x="1238909" y="-7"/>
                <a:ext cx="799511" cy="94469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28" name="Dingbat X"/>
              <p:cNvSpPr/>
              <p:nvPr/>
            </p:nvSpPr>
            <p:spPr>
              <a:xfrm>
                <a:off x="-1" y="-7"/>
                <a:ext cx="799511" cy="94469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29" name="Dingbat X"/>
              <p:cNvSpPr/>
              <p:nvPr/>
            </p:nvSpPr>
            <p:spPr>
              <a:xfrm>
                <a:off x="4176847" y="-7"/>
                <a:ext cx="799511" cy="944698"/>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30" name="Dingbat X"/>
              <p:cNvSpPr/>
              <p:nvPr/>
            </p:nvSpPr>
            <p:spPr>
              <a:xfrm>
                <a:off x="2707876" y="1336743"/>
                <a:ext cx="799513"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31" name="Dingbat X"/>
              <p:cNvSpPr/>
              <p:nvPr/>
            </p:nvSpPr>
            <p:spPr>
              <a:xfrm>
                <a:off x="2707876" y="2925523"/>
                <a:ext cx="799513"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632" name="Dingbat X"/>
              <p:cNvSpPr/>
              <p:nvPr/>
            </p:nvSpPr>
            <p:spPr>
              <a:xfrm>
                <a:off x="2707876" y="4211867"/>
                <a:ext cx="799513" cy="94469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grpSp>
      <p:sp>
        <p:nvSpPr>
          <p:cNvPr id="1635" name="Dingbat X"/>
          <p:cNvSpPr/>
          <p:nvPr/>
        </p:nvSpPr>
        <p:spPr>
          <a:xfrm>
            <a:off x="8154837" y="3273915"/>
            <a:ext cx="799511" cy="94469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grpSp>
        <p:nvGrpSpPr>
          <p:cNvPr id="1666" name="Group"/>
          <p:cNvGrpSpPr/>
          <p:nvPr/>
        </p:nvGrpSpPr>
        <p:grpSpPr>
          <a:xfrm>
            <a:off x="50723" y="38098"/>
            <a:ext cx="3181541" cy="9677404"/>
            <a:chOff x="0" y="0"/>
            <a:chExt cx="3181540" cy="9677402"/>
          </a:xfrm>
        </p:grpSpPr>
        <p:sp>
          <p:nvSpPr>
            <p:cNvPr id="1636"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665" name="Group"/>
            <p:cNvGrpSpPr/>
            <p:nvPr/>
          </p:nvGrpSpPr>
          <p:grpSpPr>
            <a:xfrm>
              <a:off x="638270" y="3684023"/>
              <a:ext cx="1905001" cy="2309357"/>
              <a:chOff x="-2" y="-1"/>
              <a:chExt cx="1904999" cy="2309355"/>
            </a:xfrm>
          </p:grpSpPr>
          <p:grpSp>
            <p:nvGrpSpPr>
              <p:cNvPr id="1639" name="Group"/>
              <p:cNvGrpSpPr/>
              <p:nvPr/>
            </p:nvGrpSpPr>
            <p:grpSpPr>
              <a:xfrm>
                <a:off x="-3" y="618656"/>
                <a:ext cx="496787" cy="737610"/>
                <a:chOff x="-1" y="0"/>
                <a:chExt cx="496786" cy="737609"/>
              </a:xfrm>
            </p:grpSpPr>
            <p:pic>
              <p:nvPicPr>
                <p:cNvPr id="1637" name="Image" descr="Image"/>
                <p:cNvPicPr>
                  <a:picLocks noChangeAspect="1"/>
                </p:cNvPicPr>
                <p:nvPr/>
              </p:nvPicPr>
              <p:blipFill>
                <a:blip r:embed="rId6">
                  <a:extLst/>
                </a:blip>
                <a:stretch>
                  <a:fillRect/>
                </a:stretch>
              </p:blipFill>
              <p:spPr>
                <a:xfrm>
                  <a:off x="-2" y="226037"/>
                  <a:ext cx="496787" cy="511572"/>
                </a:xfrm>
                <a:prstGeom prst="rect">
                  <a:avLst/>
                </a:prstGeom>
                <a:ln w="12700" cap="flat">
                  <a:noFill/>
                  <a:miter lim="400000"/>
                </a:ln>
                <a:effectLst/>
              </p:spPr>
            </p:pic>
            <p:pic>
              <p:nvPicPr>
                <p:cNvPr id="1638" name="Image" descr="Image"/>
                <p:cNvPicPr>
                  <a:picLocks noChangeAspect="1"/>
                </p:cNvPicPr>
                <p:nvPr/>
              </p:nvPicPr>
              <p:blipFill>
                <a:blip r:embed="rId7">
                  <a:extLst/>
                </a:blip>
                <a:stretch>
                  <a:fillRect/>
                </a:stretch>
              </p:blipFill>
              <p:spPr>
                <a:xfrm rot="20640000">
                  <a:off x="130882" y="28747"/>
                  <a:ext cx="235020" cy="188015"/>
                </a:xfrm>
                <a:prstGeom prst="rect">
                  <a:avLst/>
                </a:prstGeom>
                <a:ln w="12700" cap="flat">
                  <a:noFill/>
                  <a:miter lim="400000"/>
                </a:ln>
                <a:effectLst/>
              </p:spPr>
            </p:pic>
          </p:grpSp>
          <p:grpSp>
            <p:nvGrpSpPr>
              <p:cNvPr id="1642" name="Group"/>
              <p:cNvGrpSpPr/>
              <p:nvPr/>
            </p:nvGrpSpPr>
            <p:grpSpPr>
              <a:xfrm>
                <a:off x="1298964" y="495220"/>
                <a:ext cx="606034" cy="786438"/>
                <a:chOff x="0" y="0"/>
                <a:chExt cx="606033" cy="786436"/>
              </a:xfrm>
            </p:grpSpPr>
            <p:pic>
              <p:nvPicPr>
                <p:cNvPr id="1640" name="Image" descr="Image"/>
                <p:cNvPicPr>
                  <a:picLocks noChangeAspect="1"/>
                </p:cNvPicPr>
                <p:nvPr/>
              </p:nvPicPr>
              <p:blipFill>
                <a:blip r:embed="rId8">
                  <a:extLst/>
                </a:blip>
                <a:stretch>
                  <a:fillRect/>
                </a:stretch>
              </p:blipFill>
              <p:spPr>
                <a:xfrm>
                  <a:off x="109257" y="220416"/>
                  <a:ext cx="496777" cy="566021"/>
                </a:xfrm>
                <a:prstGeom prst="rect">
                  <a:avLst/>
                </a:prstGeom>
                <a:ln w="12700" cap="flat">
                  <a:noFill/>
                  <a:miter lim="400000"/>
                </a:ln>
                <a:effectLst/>
              </p:spPr>
            </p:pic>
            <p:pic>
              <p:nvPicPr>
                <p:cNvPr id="1641" name="Image" descr="Image"/>
                <p:cNvPicPr>
                  <a:picLocks noChangeAspect="1"/>
                </p:cNvPicPr>
                <p:nvPr/>
              </p:nvPicPr>
              <p:blipFill>
                <a:blip r:embed="rId7">
                  <a:extLst/>
                </a:blip>
                <a:stretch>
                  <a:fillRect/>
                </a:stretch>
              </p:blipFill>
              <p:spPr>
                <a:xfrm flipH="1" rot="840000">
                  <a:off x="19251" y="25635"/>
                  <a:ext cx="235017" cy="188013"/>
                </a:xfrm>
                <a:prstGeom prst="rect">
                  <a:avLst/>
                </a:prstGeom>
                <a:ln w="12700" cap="flat">
                  <a:noFill/>
                  <a:miter lim="400000"/>
                </a:ln>
                <a:effectLst/>
              </p:spPr>
            </p:pic>
          </p:grpSp>
          <p:pic>
            <p:nvPicPr>
              <p:cNvPr id="1643" name="Image" descr="Image"/>
              <p:cNvPicPr>
                <a:picLocks noChangeAspect="1"/>
              </p:cNvPicPr>
              <p:nvPr/>
            </p:nvPicPr>
            <p:blipFill>
              <a:blip r:embed="rId9">
                <a:extLst/>
              </a:blip>
              <a:stretch>
                <a:fillRect/>
              </a:stretch>
            </p:blipFill>
            <p:spPr>
              <a:xfrm>
                <a:off x="291587" y="-2"/>
                <a:ext cx="1074326" cy="815816"/>
              </a:xfrm>
              <a:prstGeom prst="rect">
                <a:avLst/>
              </a:prstGeom>
              <a:ln w="12700" cap="flat">
                <a:noFill/>
                <a:miter lim="400000"/>
              </a:ln>
              <a:effectLst/>
            </p:spPr>
          </p:pic>
          <p:grpSp>
            <p:nvGrpSpPr>
              <p:cNvPr id="1650" name="Group"/>
              <p:cNvGrpSpPr/>
              <p:nvPr/>
            </p:nvGrpSpPr>
            <p:grpSpPr>
              <a:xfrm>
                <a:off x="145453" y="774408"/>
                <a:ext cx="642450" cy="1307412"/>
                <a:chOff x="-1" y="-2"/>
                <a:chExt cx="642449" cy="1307411"/>
              </a:xfrm>
            </p:grpSpPr>
            <p:pic>
              <p:nvPicPr>
                <p:cNvPr id="1644" name="Image" descr="Image"/>
                <p:cNvPicPr>
                  <a:picLocks noChangeAspect="1"/>
                </p:cNvPicPr>
                <p:nvPr/>
              </p:nvPicPr>
              <p:blipFill>
                <a:blip r:embed="rId10">
                  <a:extLst/>
                </a:blip>
                <a:stretch>
                  <a:fillRect/>
                </a:stretch>
              </p:blipFill>
              <p:spPr>
                <a:xfrm>
                  <a:off x="-2" y="717044"/>
                  <a:ext cx="496775" cy="590366"/>
                </a:xfrm>
                <a:prstGeom prst="rect">
                  <a:avLst/>
                </a:prstGeom>
                <a:ln w="12700" cap="flat">
                  <a:noFill/>
                  <a:miter lim="400000"/>
                </a:ln>
                <a:effectLst/>
              </p:spPr>
            </p:pic>
            <p:grpSp>
              <p:nvGrpSpPr>
                <p:cNvPr id="1649" name="Group"/>
                <p:cNvGrpSpPr/>
                <p:nvPr/>
              </p:nvGrpSpPr>
              <p:grpSpPr>
                <a:xfrm>
                  <a:off x="267987" y="-3"/>
                  <a:ext cx="374462" cy="735044"/>
                  <a:chOff x="-2" y="-1"/>
                  <a:chExt cx="374461" cy="735042"/>
                </a:xfrm>
              </p:grpSpPr>
              <p:grpSp>
                <p:nvGrpSpPr>
                  <p:cNvPr id="1647" name="Group"/>
                  <p:cNvGrpSpPr/>
                  <p:nvPr/>
                </p:nvGrpSpPr>
                <p:grpSpPr>
                  <a:xfrm>
                    <a:off x="-3" y="195617"/>
                    <a:ext cx="374463" cy="539425"/>
                    <a:chOff x="0" y="-1"/>
                    <a:chExt cx="374461" cy="539423"/>
                  </a:xfrm>
                </p:grpSpPr>
                <p:pic>
                  <p:nvPicPr>
                    <p:cNvPr id="1645" name="Image" descr="Image"/>
                    <p:cNvPicPr>
                      <a:picLocks noChangeAspect="1"/>
                    </p:cNvPicPr>
                    <p:nvPr/>
                  </p:nvPicPr>
                  <p:blipFill>
                    <a:blip r:embed="rId11">
                      <a:extLst/>
                    </a:blip>
                    <a:stretch>
                      <a:fillRect/>
                    </a:stretch>
                  </p:blipFill>
                  <p:spPr>
                    <a:xfrm rot="19980000">
                      <a:off x="28118" y="331435"/>
                      <a:ext cx="200136" cy="171927"/>
                    </a:xfrm>
                    <a:prstGeom prst="rect">
                      <a:avLst/>
                    </a:prstGeom>
                    <a:ln w="12700" cap="flat">
                      <a:noFill/>
                      <a:miter lim="400000"/>
                    </a:ln>
                    <a:effectLst/>
                  </p:spPr>
                </p:pic>
                <p:pic>
                  <p:nvPicPr>
                    <p:cNvPr id="1646" name="Image" descr="Image"/>
                    <p:cNvPicPr>
                      <a:picLocks noChangeAspect="1"/>
                    </p:cNvPicPr>
                    <p:nvPr/>
                  </p:nvPicPr>
                  <p:blipFill>
                    <a:blip r:embed="rId12">
                      <a:extLst/>
                    </a:blip>
                    <a:stretch>
                      <a:fillRect/>
                    </a:stretch>
                  </p:blipFill>
                  <p:spPr>
                    <a:xfrm rot="19380000">
                      <a:off x="51647" y="66647"/>
                      <a:ext cx="290225" cy="205410"/>
                    </a:xfrm>
                    <a:prstGeom prst="rect">
                      <a:avLst/>
                    </a:prstGeom>
                    <a:ln w="12700" cap="flat">
                      <a:noFill/>
                      <a:miter lim="400000"/>
                    </a:ln>
                    <a:effectLst/>
                  </p:spPr>
                </p:pic>
              </p:grpSp>
              <p:pic>
                <p:nvPicPr>
                  <p:cNvPr id="1648" name="Image" descr="Image"/>
                  <p:cNvPicPr>
                    <a:picLocks noChangeAspect="1"/>
                  </p:cNvPicPr>
                  <p:nvPr/>
                </p:nvPicPr>
                <p:blipFill>
                  <a:blip r:embed="rId13">
                    <a:extLst/>
                  </a:blip>
                  <a:stretch>
                    <a:fillRect/>
                  </a:stretch>
                </p:blipFill>
                <p:spPr>
                  <a:xfrm rot="21180000">
                    <a:off x="118617" y="13939"/>
                    <a:ext cx="241414" cy="206657"/>
                  </a:xfrm>
                  <a:prstGeom prst="rect">
                    <a:avLst/>
                  </a:prstGeom>
                  <a:ln w="12700" cap="flat">
                    <a:noFill/>
                    <a:miter lim="400000"/>
                  </a:ln>
                  <a:effectLst/>
                </p:spPr>
              </p:pic>
            </p:grpSp>
          </p:grpSp>
          <p:grpSp>
            <p:nvGrpSpPr>
              <p:cNvPr id="1657" name="Group"/>
              <p:cNvGrpSpPr/>
              <p:nvPr/>
            </p:nvGrpSpPr>
            <p:grpSpPr>
              <a:xfrm>
                <a:off x="1001523" y="781826"/>
                <a:ext cx="777255" cy="1320428"/>
                <a:chOff x="-2" y="-1"/>
                <a:chExt cx="777254" cy="1320426"/>
              </a:xfrm>
            </p:grpSpPr>
            <p:pic>
              <p:nvPicPr>
                <p:cNvPr id="1651" name="Image" descr="Image"/>
                <p:cNvPicPr>
                  <a:picLocks noChangeAspect="1"/>
                </p:cNvPicPr>
                <p:nvPr/>
              </p:nvPicPr>
              <p:blipFill>
                <a:blip r:embed="rId14">
                  <a:extLst/>
                </a:blip>
                <a:stretch>
                  <a:fillRect/>
                </a:stretch>
              </p:blipFill>
              <p:spPr>
                <a:xfrm>
                  <a:off x="280478" y="689188"/>
                  <a:ext cx="496775" cy="631237"/>
                </a:xfrm>
                <a:prstGeom prst="rect">
                  <a:avLst/>
                </a:prstGeom>
                <a:ln w="12700" cap="flat">
                  <a:noFill/>
                  <a:miter lim="400000"/>
                </a:ln>
                <a:effectLst/>
              </p:spPr>
            </p:pic>
            <p:grpSp>
              <p:nvGrpSpPr>
                <p:cNvPr id="1656" name="Group"/>
                <p:cNvGrpSpPr/>
                <p:nvPr/>
              </p:nvGrpSpPr>
              <p:grpSpPr>
                <a:xfrm>
                  <a:off x="-3" y="-2"/>
                  <a:ext cx="437897" cy="723269"/>
                  <a:chOff x="-1" y="0"/>
                  <a:chExt cx="437895" cy="723268"/>
                </a:xfrm>
              </p:grpSpPr>
              <p:grpSp>
                <p:nvGrpSpPr>
                  <p:cNvPr id="1654" name="Group"/>
                  <p:cNvGrpSpPr/>
                  <p:nvPr/>
                </p:nvGrpSpPr>
                <p:grpSpPr>
                  <a:xfrm>
                    <a:off x="52316" y="193624"/>
                    <a:ext cx="385579" cy="529644"/>
                    <a:chOff x="0" y="-2"/>
                    <a:chExt cx="385578" cy="529643"/>
                  </a:xfrm>
                </p:grpSpPr>
                <p:pic>
                  <p:nvPicPr>
                    <p:cNvPr id="1652" name="Image" descr="Image"/>
                    <p:cNvPicPr>
                      <a:picLocks noChangeAspect="1"/>
                    </p:cNvPicPr>
                    <p:nvPr/>
                  </p:nvPicPr>
                  <p:blipFill>
                    <a:blip r:embed="rId11">
                      <a:extLst/>
                    </a:blip>
                    <a:stretch>
                      <a:fillRect/>
                    </a:stretch>
                  </p:blipFill>
                  <p:spPr>
                    <a:xfrm flipH="1" rot="1440000">
                      <a:off x="159127" y="324445"/>
                      <a:ext cx="200138" cy="171927"/>
                    </a:xfrm>
                    <a:prstGeom prst="rect">
                      <a:avLst/>
                    </a:prstGeom>
                    <a:ln w="12700" cap="flat">
                      <a:noFill/>
                      <a:miter lim="400000"/>
                    </a:ln>
                    <a:effectLst/>
                  </p:spPr>
                </p:pic>
                <p:pic>
                  <p:nvPicPr>
                    <p:cNvPr id="1653" name="Image" descr="Image"/>
                    <p:cNvPicPr>
                      <a:picLocks noChangeAspect="1"/>
                    </p:cNvPicPr>
                    <p:nvPr/>
                  </p:nvPicPr>
                  <p:blipFill>
                    <a:blip r:embed="rId12">
                      <a:extLst/>
                    </a:blip>
                    <a:stretch>
                      <a:fillRect/>
                    </a:stretch>
                  </p:blipFill>
                  <p:spPr>
                    <a:xfrm flipH="1" rot="2040000">
                      <a:off x="32622" y="63585"/>
                      <a:ext cx="290226" cy="205410"/>
                    </a:xfrm>
                    <a:prstGeom prst="rect">
                      <a:avLst/>
                    </a:prstGeom>
                    <a:ln w="12700" cap="flat">
                      <a:noFill/>
                      <a:miter lim="400000"/>
                    </a:ln>
                    <a:effectLst/>
                  </p:spPr>
                </p:pic>
              </p:grpSp>
              <p:pic>
                <p:nvPicPr>
                  <p:cNvPr id="1655" name="Image" descr="Image"/>
                  <p:cNvPicPr>
                    <a:picLocks noChangeAspect="1"/>
                  </p:cNvPicPr>
                  <p:nvPr/>
                </p:nvPicPr>
                <p:blipFill>
                  <a:blip r:embed="rId13">
                    <a:extLst/>
                  </a:blip>
                  <a:stretch>
                    <a:fillRect/>
                  </a:stretch>
                </p:blipFill>
                <p:spPr>
                  <a:xfrm rot="240000">
                    <a:off x="6912" y="8167"/>
                    <a:ext cx="241416" cy="206657"/>
                  </a:xfrm>
                  <a:prstGeom prst="rect">
                    <a:avLst/>
                  </a:prstGeom>
                  <a:ln w="12700" cap="flat">
                    <a:noFill/>
                    <a:miter lim="400000"/>
                  </a:ln>
                  <a:effectLst/>
                </p:spPr>
              </p:pic>
            </p:grpSp>
          </p:grpSp>
          <p:grpSp>
            <p:nvGrpSpPr>
              <p:cNvPr id="1664" name="Group"/>
              <p:cNvGrpSpPr/>
              <p:nvPr/>
            </p:nvGrpSpPr>
            <p:grpSpPr>
              <a:xfrm>
                <a:off x="704116" y="874524"/>
                <a:ext cx="496776" cy="1434831"/>
                <a:chOff x="-1" y="-1"/>
                <a:chExt cx="496774" cy="1434830"/>
              </a:xfrm>
            </p:grpSpPr>
            <p:pic>
              <p:nvPicPr>
                <p:cNvPr id="1658" name="Image" descr="Image"/>
                <p:cNvPicPr>
                  <a:picLocks noChangeAspect="1"/>
                </p:cNvPicPr>
                <p:nvPr/>
              </p:nvPicPr>
              <p:blipFill>
                <a:blip r:embed="rId15">
                  <a:extLst/>
                </a:blip>
                <a:stretch>
                  <a:fillRect/>
                </a:stretch>
              </p:blipFill>
              <p:spPr>
                <a:xfrm>
                  <a:off x="-2" y="825455"/>
                  <a:ext cx="496776" cy="609374"/>
                </a:xfrm>
                <a:prstGeom prst="rect">
                  <a:avLst/>
                </a:prstGeom>
                <a:ln w="12700" cap="flat">
                  <a:noFill/>
                  <a:miter lim="400000"/>
                </a:ln>
                <a:effectLst/>
              </p:spPr>
            </p:pic>
            <p:grpSp>
              <p:nvGrpSpPr>
                <p:cNvPr id="1663" name="Group"/>
                <p:cNvGrpSpPr/>
                <p:nvPr/>
              </p:nvGrpSpPr>
              <p:grpSpPr>
                <a:xfrm>
                  <a:off x="50750" y="-2"/>
                  <a:ext cx="355132" cy="790128"/>
                  <a:chOff x="0" y="0"/>
                  <a:chExt cx="355131" cy="790127"/>
                </a:xfrm>
              </p:grpSpPr>
              <p:grpSp>
                <p:nvGrpSpPr>
                  <p:cNvPr id="1661" name="Group"/>
                  <p:cNvGrpSpPr/>
                  <p:nvPr/>
                </p:nvGrpSpPr>
                <p:grpSpPr>
                  <a:xfrm>
                    <a:off x="9700" y="226566"/>
                    <a:ext cx="345432" cy="563561"/>
                    <a:chOff x="-1" y="-2"/>
                    <a:chExt cx="345430" cy="563560"/>
                  </a:xfrm>
                </p:grpSpPr>
                <p:pic>
                  <p:nvPicPr>
                    <p:cNvPr id="1659" name="Image" descr="Image"/>
                    <p:cNvPicPr>
                      <a:picLocks noChangeAspect="1"/>
                    </p:cNvPicPr>
                    <p:nvPr/>
                  </p:nvPicPr>
                  <p:blipFill>
                    <a:blip r:embed="rId11">
                      <a:extLst/>
                    </a:blip>
                    <a:stretch>
                      <a:fillRect/>
                    </a:stretch>
                  </p:blipFill>
                  <p:spPr>
                    <a:xfrm flipH="1" rot="2340000">
                      <a:off x="88147" y="347814"/>
                      <a:ext cx="200138" cy="171927"/>
                    </a:xfrm>
                    <a:prstGeom prst="rect">
                      <a:avLst/>
                    </a:prstGeom>
                    <a:ln w="12700" cap="flat">
                      <a:noFill/>
                      <a:miter lim="400000"/>
                    </a:ln>
                    <a:effectLst/>
                  </p:spPr>
                </p:pic>
                <p:pic>
                  <p:nvPicPr>
                    <p:cNvPr id="1660" name="Image" descr="Image"/>
                    <p:cNvPicPr>
                      <a:picLocks noChangeAspect="1"/>
                    </p:cNvPicPr>
                    <p:nvPr/>
                  </p:nvPicPr>
                  <p:blipFill>
                    <a:blip r:embed="rId12">
                      <a:extLst/>
                    </a:blip>
                    <a:stretch>
                      <a:fillRect/>
                    </a:stretch>
                  </p:blipFill>
                  <p:spPr>
                    <a:xfrm flipH="1" rot="2940000">
                      <a:off x="27602" y="74189"/>
                      <a:ext cx="290224" cy="205415"/>
                    </a:xfrm>
                    <a:prstGeom prst="rect">
                      <a:avLst/>
                    </a:prstGeom>
                    <a:ln w="12700" cap="flat">
                      <a:noFill/>
                      <a:miter lim="400000"/>
                    </a:ln>
                    <a:effectLst/>
                  </p:spPr>
                </p:pic>
              </p:grpSp>
              <p:pic>
                <p:nvPicPr>
                  <p:cNvPr id="1662" name="Image" descr="Image"/>
                  <p:cNvPicPr>
                    <a:picLocks noChangeAspect="1"/>
                  </p:cNvPicPr>
                  <p:nvPr/>
                </p:nvPicPr>
                <p:blipFill>
                  <a:blip r:embed="rId13">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1837" name="Group"/>
          <p:cNvGrpSpPr/>
          <p:nvPr/>
        </p:nvGrpSpPr>
        <p:grpSpPr>
          <a:xfrm>
            <a:off x="9764081" y="35149"/>
            <a:ext cx="3187715" cy="9683302"/>
            <a:chOff x="0" y="0"/>
            <a:chExt cx="3187713" cy="9683300"/>
          </a:xfrm>
        </p:grpSpPr>
        <p:grpSp>
          <p:nvGrpSpPr>
            <p:cNvPr id="1683" name="Group"/>
            <p:cNvGrpSpPr/>
            <p:nvPr/>
          </p:nvGrpSpPr>
          <p:grpSpPr>
            <a:xfrm>
              <a:off x="1" y="8765231"/>
              <a:ext cx="3187712" cy="918070"/>
              <a:chOff x="0" y="0"/>
              <a:chExt cx="3187710" cy="918069"/>
            </a:xfrm>
          </p:grpSpPr>
          <p:sp>
            <p:nvSpPr>
              <p:cNvPr id="1667"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68" name="Image" descr="Image"/>
              <p:cNvPicPr>
                <a:picLocks noChangeAspect="1"/>
              </p:cNvPicPr>
              <p:nvPr/>
            </p:nvPicPr>
            <p:blipFill>
              <a:blip r:embed="rId10">
                <a:extLst/>
              </a:blip>
              <a:stretch>
                <a:fillRect/>
              </a:stretch>
            </p:blipFill>
            <p:spPr>
              <a:xfrm>
                <a:off x="2692559" y="343642"/>
                <a:ext cx="423600" cy="443239"/>
              </a:xfrm>
              <a:prstGeom prst="rect">
                <a:avLst/>
              </a:prstGeom>
              <a:ln w="12700" cap="flat">
                <a:noFill/>
                <a:miter lim="400000"/>
              </a:ln>
              <a:effectLst/>
            </p:spPr>
          </p:pic>
          <p:pic>
            <p:nvPicPr>
              <p:cNvPr id="1669" name="Image" descr="Image"/>
              <p:cNvPicPr>
                <a:picLocks noChangeAspect="1"/>
              </p:cNvPicPr>
              <p:nvPr/>
            </p:nvPicPr>
            <p:blipFill>
              <a:blip r:embed="rId16">
                <a:extLst/>
              </a:blip>
              <a:stretch>
                <a:fillRect/>
              </a:stretch>
            </p:blipFill>
            <p:spPr>
              <a:xfrm>
                <a:off x="2714154" y="25169"/>
                <a:ext cx="372676" cy="342087"/>
              </a:xfrm>
              <a:prstGeom prst="rect">
                <a:avLst/>
              </a:prstGeom>
              <a:ln w="12700" cap="flat">
                <a:noFill/>
                <a:miter lim="400000"/>
              </a:ln>
              <a:effectLst/>
            </p:spPr>
          </p:pic>
          <p:sp>
            <p:nvSpPr>
              <p:cNvPr id="1670"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71" name="Image" descr="Image"/>
              <p:cNvPicPr>
                <a:picLocks noChangeAspect="1"/>
              </p:cNvPicPr>
              <p:nvPr/>
            </p:nvPicPr>
            <p:blipFill>
              <a:blip r:embed="rId15">
                <a:extLst/>
              </a:blip>
              <a:stretch>
                <a:fillRect/>
              </a:stretch>
            </p:blipFill>
            <p:spPr>
              <a:xfrm>
                <a:off x="84994" y="441732"/>
                <a:ext cx="393128" cy="424597"/>
              </a:xfrm>
              <a:prstGeom prst="rect">
                <a:avLst/>
              </a:prstGeom>
              <a:ln w="12700" cap="flat">
                <a:noFill/>
                <a:miter lim="400000"/>
              </a:ln>
              <a:effectLst/>
            </p:spPr>
          </p:pic>
          <p:pic>
            <p:nvPicPr>
              <p:cNvPr id="1672" name="Image" descr="Image"/>
              <p:cNvPicPr>
                <a:picLocks noChangeAspect="1"/>
              </p:cNvPicPr>
              <p:nvPr/>
            </p:nvPicPr>
            <p:blipFill>
              <a:blip r:embed="rId16">
                <a:extLst/>
              </a:blip>
              <a:stretch>
                <a:fillRect/>
              </a:stretch>
            </p:blipFill>
            <p:spPr>
              <a:xfrm>
                <a:off x="116850" y="104826"/>
                <a:ext cx="393128" cy="360862"/>
              </a:xfrm>
              <a:prstGeom prst="rect">
                <a:avLst/>
              </a:prstGeom>
              <a:ln w="12700" cap="flat">
                <a:noFill/>
                <a:miter lim="400000"/>
              </a:ln>
              <a:effectLst/>
            </p:spPr>
          </p:pic>
          <p:sp>
            <p:nvSpPr>
              <p:cNvPr id="1673"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74" name="Image" descr="Image"/>
              <p:cNvPicPr>
                <a:picLocks noChangeAspect="1"/>
              </p:cNvPicPr>
              <p:nvPr/>
            </p:nvPicPr>
            <p:blipFill>
              <a:blip r:embed="rId14">
                <a:extLst/>
              </a:blip>
              <a:stretch>
                <a:fillRect/>
              </a:stretch>
            </p:blipFill>
            <p:spPr>
              <a:xfrm>
                <a:off x="2028884" y="362777"/>
                <a:ext cx="387671" cy="433727"/>
              </a:xfrm>
              <a:prstGeom prst="rect">
                <a:avLst/>
              </a:prstGeom>
              <a:ln w="12700" cap="flat">
                <a:noFill/>
                <a:miter lim="400000"/>
              </a:ln>
              <a:effectLst/>
            </p:spPr>
          </p:pic>
          <p:pic>
            <p:nvPicPr>
              <p:cNvPr id="1675" name="Image" descr="Image"/>
              <p:cNvPicPr>
                <a:picLocks noChangeAspect="1"/>
              </p:cNvPicPr>
              <p:nvPr/>
            </p:nvPicPr>
            <p:blipFill>
              <a:blip r:embed="rId16">
                <a:extLst/>
              </a:blip>
              <a:stretch>
                <a:fillRect/>
              </a:stretch>
            </p:blipFill>
            <p:spPr>
              <a:xfrm>
                <a:off x="2028884" y="26358"/>
                <a:ext cx="387671" cy="355851"/>
              </a:xfrm>
              <a:prstGeom prst="rect">
                <a:avLst/>
              </a:prstGeom>
              <a:ln w="12700" cap="flat">
                <a:noFill/>
                <a:miter lim="400000"/>
              </a:ln>
              <a:effectLst/>
            </p:spPr>
          </p:pic>
          <p:sp>
            <p:nvSpPr>
              <p:cNvPr id="1676"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77" name="Image" descr="Image"/>
              <p:cNvPicPr>
                <a:picLocks noChangeAspect="1"/>
              </p:cNvPicPr>
              <p:nvPr/>
            </p:nvPicPr>
            <p:blipFill>
              <a:blip r:embed="rId8">
                <a:extLst/>
              </a:blip>
              <a:stretch>
                <a:fillRect/>
              </a:stretch>
            </p:blipFill>
            <p:spPr>
              <a:xfrm>
                <a:off x="1381366" y="439578"/>
                <a:ext cx="424983" cy="426347"/>
              </a:xfrm>
              <a:prstGeom prst="rect">
                <a:avLst/>
              </a:prstGeom>
              <a:ln w="12700" cap="flat">
                <a:noFill/>
                <a:miter lim="400000"/>
              </a:ln>
              <a:effectLst/>
            </p:spPr>
          </p:pic>
          <p:pic>
            <p:nvPicPr>
              <p:cNvPr id="1678" name="Image" descr="Image"/>
              <p:cNvPicPr>
                <a:picLocks noChangeAspect="1"/>
              </p:cNvPicPr>
              <p:nvPr/>
            </p:nvPicPr>
            <p:blipFill>
              <a:blip r:embed="rId16">
                <a:extLst/>
              </a:blip>
              <a:stretch>
                <a:fillRect/>
              </a:stretch>
            </p:blipFill>
            <p:spPr>
              <a:xfrm>
                <a:off x="1403320" y="85984"/>
                <a:ext cx="381076" cy="349799"/>
              </a:xfrm>
              <a:prstGeom prst="rect">
                <a:avLst/>
              </a:prstGeom>
              <a:ln w="12700" cap="flat">
                <a:noFill/>
                <a:miter lim="400000"/>
              </a:ln>
              <a:effectLst/>
            </p:spPr>
          </p:pic>
          <p:sp>
            <p:nvSpPr>
              <p:cNvPr id="1679"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682" name="Group"/>
              <p:cNvGrpSpPr/>
              <p:nvPr/>
            </p:nvGrpSpPr>
            <p:grpSpPr>
              <a:xfrm>
                <a:off x="696689" y="58737"/>
                <a:ext cx="477736" cy="745228"/>
                <a:chOff x="0" y="0"/>
                <a:chExt cx="477734" cy="745227"/>
              </a:xfrm>
            </p:grpSpPr>
            <p:pic>
              <p:nvPicPr>
                <p:cNvPr id="1680" name="Image" descr="Image"/>
                <p:cNvPicPr>
                  <a:picLocks noChangeAspect="1"/>
                </p:cNvPicPr>
                <p:nvPr/>
              </p:nvPicPr>
              <p:blipFill>
                <a:blip r:embed="rId6">
                  <a:extLst/>
                </a:blip>
                <a:stretch>
                  <a:fillRect/>
                </a:stretch>
              </p:blipFill>
              <p:spPr>
                <a:xfrm>
                  <a:off x="0" y="330622"/>
                  <a:ext cx="457275" cy="414605"/>
                </a:xfrm>
                <a:prstGeom prst="rect">
                  <a:avLst/>
                </a:prstGeom>
                <a:ln w="12700" cap="flat">
                  <a:noFill/>
                  <a:miter lim="400000"/>
                </a:ln>
                <a:effectLst/>
              </p:spPr>
            </p:pic>
            <p:pic>
              <p:nvPicPr>
                <p:cNvPr id="1681" name="Image" descr="Image"/>
                <p:cNvPicPr>
                  <a:picLocks noChangeAspect="1"/>
                </p:cNvPicPr>
                <p:nvPr/>
              </p:nvPicPr>
              <p:blipFill>
                <a:blip r:embed="rId16">
                  <a:extLst/>
                </a:blip>
                <a:stretch>
                  <a:fillRect/>
                </a:stretch>
              </p:blipFill>
              <p:spPr>
                <a:xfrm>
                  <a:off x="96914" y="-1"/>
                  <a:ext cx="380821" cy="349563"/>
                </a:xfrm>
                <a:prstGeom prst="rect">
                  <a:avLst/>
                </a:prstGeom>
                <a:ln w="12700" cap="flat">
                  <a:noFill/>
                  <a:miter lim="400000"/>
                </a:ln>
                <a:effectLst/>
              </p:spPr>
            </p:pic>
          </p:grpSp>
        </p:grpSp>
        <p:grpSp>
          <p:nvGrpSpPr>
            <p:cNvPr id="1700" name="Group"/>
            <p:cNvGrpSpPr/>
            <p:nvPr/>
          </p:nvGrpSpPr>
          <p:grpSpPr>
            <a:xfrm>
              <a:off x="0" y="7790249"/>
              <a:ext cx="3187714" cy="918073"/>
              <a:chOff x="0" y="0"/>
              <a:chExt cx="3187713" cy="918071"/>
            </a:xfrm>
          </p:grpSpPr>
          <p:sp>
            <p:nvSpPr>
              <p:cNvPr id="1684"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85" name="Image" descr="Image"/>
              <p:cNvPicPr>
                <a:picLocks noChangeAspect="1"/>
              </p:cNvPicPr>
              <p:nvPr/>
            </p:nvPicPr>
            <p:blipFill>
              <a:blip r:embed="rId10">
                <a:extLst/>
              </a:blip>
              <a:stretch>
                <a:fillRect/>
              </a:stretch>
            </p:blipFill>
            <p:spPr>
              <a:xfrm>
                <a:off x="2692563" y="343643"/>
                <a:ext cx="423600" cy="443238"/>
              </a:xfrm>
              <a:prstGeom prst="rect">
                <a:avLst/>
              </a:prstGeom>
              <a:ln w="12700" cap="flat">
                <a:noFill/>
                <a:miter lim="400000"/>
              </a:ln>
              <a:effectLst/>
            </p:spPr>
          </p:pic>
          <p:pic>
            <p:nvPicPr>
              <p:cNvPr id="1686" name="Image" descr="Image"/>
              <p:cNvPicPr>
                <a:picLocks noChangeAspect="1"/>
              </p:cNvPicPr>
              <p:nvPr/>
            </p:nvPicPr>
            <p:blipFill>
              <a:blip r:embed="rId16">
                <a:extLst/>
              </a:blip>
              <a:stretch>
                <a:fillRect/>
              </a:stretch>
            </p:blipFill>
            <p:spPr>
              <a:xfrm>
                <a:off x="2714157" y="25169"/>
                <a:ext cx="372678" cy="342088"/>
              </a:xfrm>
              <a:prstGeom prst="rect">
                <a:avLst/>
              </a:prstGeom>
              <a:ln w="12700" cap="flat">
                <a:noFill/>
                <a:miter lim="400000"/>
              </a:ln>
              <a:effectLst/>
            </p:spPr>
          </p:pic>
          <p:sp>
            <p:nvSpPr>
              <p:cNvPr id="1687"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88" name="Image" descr="Image"/>
              <p:cNvPicPr>
                <a:picLocks noChangeAspect="1"/>
              </p:cNvPicPr>
              <p:nvPr/>
            </p:nvPicPr>
            <p:blipFill>
              <a:blip r:embed="rId15">
                <a:extLst/>
              </a:blip>
              <a:stretch>
                <a:fillRect/>
              </a:stretch>
            </p:blipFill>
            <p:spPr>
              <a:xfrm>
                <a:off x="84994" y="441732"/>
                <a:ext cx="393128" cy="424598"/>
              </a:xfrm>
              <a:prstGeom prst="rect">
                <a:avLst/>
              </a:prstGeom>
              <a:ln w="12700" cap="flat">
                <a:noFill/>
                <a:miter lim="400000"/>
              </a:ln>
              <a:effectLst/>
            </p:spPr>
          </p:pic>
          <p:pic>
            <p:nvPicPr>
              <p:cNvPr id="1689" name="Image" descr="Image"/>
              <p:cNvPicPr>
                <a:picLocks noChangeAspect="1"/>
              </p:cNvPicPr>
              <p:nvPr/>
            </p:nvPicPr>
            <p:blipFill>
              <a:blip r:embed="rId16">
                <a:extLst/>
              </a:blip>
              <a:stretch>
                <a:fillRect/>
              </a:stretch>
            </p:blipFill>
            <p:spPr>
              <a:xfrm>
                <a:off x="116850" y="104826"/>
                <a:ext cx="393128" cy="360862"/>
              </a:xfrm>
              <a:prstGeom prst="rect">
                <a:avLst/>
              </a:prstGeom>
              <a:ln w="12700" cap="flat">
                <a:noFill/>
                <a:miter lim="400000"/>
              </a:ln>
              <a:effectLst/>
            </p:spPr>
          </p:pic>
          <p:sp>
            <p:nvSpPr>
              <p:cNvPr id="1690"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91" name="Image" descr="Image"/>
              <p:cNvPicPr>
                <a:picLocks noChangeAspect="1"/>
              </p:cNvPicPr>
              <p:nvPr/>
            </p:nvPicPr>
            <p:blipFill>
              <a:blip r:embed="rId14">
                <a:extLst/>
              </a:blip>
              <a:stretch>
                <a:fillRect/>
              </a:stretch>
            </p:blipFill>
            <p:spPr>
              <a:xfrm>
                <a:off x="2028887" y="362778"/>
                <a:ext cx="387671" cy="433726"/>
              </a:xfrm>
              <a:prstGeom prst="rect">
                <a:avLst/>
              </a:prstGeom>
              <a:ln w="12700" cap="flat">
                <a:noFill/>
                <a:miter lim="400000"/>
              </a:ln>
              <a:effectLst/>
            </p:spPr>
          </p:pic>
          <p:pic>
            <p:nvPicPr>
              <p:cNvPr id="1692" name="Image" descr="Image"/>
              <p:cNvPicPr>
                <a:picLocks noChangeAspect="1"/>
              </p:cNvPicPr>
              <p:nvPr/>
            </p:nvPicPr>
            <p:blipFill>
              <a:blip r:embed="rId16">
                <a:extLst/>
              </a:blip>
              <a:stretch>
                <a:fillRect/>
              </a:stretch>
            </p:blipFill>
            <p:spPr>
              <a:xfrm>
                <a:off x="2028887" y="26358"/>
                <a:ext cx="387671" cy="355852"/>
              </a:xfrm>
              <a:prstGeom prst="rect">
                <a:avLst/>
              </a:prstGeom>
              <a:ln w="12700" cap="flat">
                <a:noFill/>
                <a:miter lim="400000"/>
              </a:ln>
              <a:effectLst/>
            </p:spPr>
          </p:pic>
          <p:sp>
            <p:nvSpPr>
              <p:cNvPr id="1693"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694"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1695" name="Image" descr="Image"/>
              <p:cNvPicPr>
                <a:picLocks noChangeAspect="1"/>
              </p:cNvPicPr>
              <p:nvPr/>
            </p:nvPicPr>
            <p:blipFill>
              <a:blip r:embed="rId16">
                <a:extLst/>
              </a:blip>
              <a:stretch>
                <a:fillRect/>
              </a:stretch>
            </p:blipFill>
            <p:spPr>
              <a:xfrm>
                <a:off x="1403322" y="85984"/>
                <a:ext cx="381076" cy="349799"/>
              </a:xfrm>
              <a:prstGeom prst="rect">
                <a:avLst/>
              </a:prstGeom>
              <a:ln w="12700" cap="flat">
                <a:noFill/>
                <a:miter lim="400000"/>
              </a:ln>
              <a:effectLst/>
            </p:spPr>
          </p:pic>
          <p:sp>
            <p:nvSpPr>
              <p:cNvPr id="1696"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699" name="Group"/>
              <p:cNvGrpSpPr/>
              <p:nvPr/>
            </p:nvGrpSpPr>
            <p:grpSpPr>
              <a:xfrm>
                <a:off x="696690" y="58737"/>
                <a:ext cx="477737" cy="745229"/>
                <a:chOff x="-1" y="-1"/>
                <a:chExt cx="477735" cy="745228"/>
              </a:xfrm>
            </p:grpSpPr>
            <p:pic>
              <p:nvPicPr>
                <p:cNvPr id="1697" name="Image" descr="Image"/>
                <p:cNvPicPr>
                  <a:picLocks noChangeAspect="1"/>
                </p:cNvPicPr>
                <p:nvPr/>
              </p:nvPicPr>
              <p:blipFill>
                <a:blip r:embed="rId6">
                  <a:extLst/>
                </a:blip>
                <a:stretch>
                  <a:fillRect/>
                </a:stretch>
              </p:blipFill>
              <p:spPr>
                <a:xfrm>
                  <a:off x="-2" y="330623"/>
                  <a:ext cx="457278" cy="414605"/>
                </a:xfrm>
                <a:prstGeom prst="rect">
                  <a:avLst/>
                </a:prstGeom>
                <a:ln w="12700" cap="flat">
                  <a:noFill/>
                  <a:miter lim="400000"/>
                </a:ln>
                <a:effectLst/>
              </p:spPr>
            </p:pic>
            <p:pic>
              <p:nvPicPr>
                <p:cNvPr id="1698" name="Image" descr="Image"/>
                <p:cNvPicPr>
                  <a:picLocks noChangeAspect="1"/>
                </p:cNvPicPr>
                <p:nvPr/>
              </p:nvPicPr>
              <p:blipFill>
                <a:blip r:embed="rId16">
                  <a:extLst/>
                </a:blip>
                <a:stretch>
                  <a:fillRect/>
                </a:stretch>
              </p:blipFill>
              <p:spPr>
                <a:xfrm>
                  <a:off x="96914" y="-2"/>
                  <a:ext cx="380821" cy="349565"/>
                </a:xfrm>
                <a:prstGeom prst="rect">
                  <a:avLst/>
                </a:prstGeom>
                <a:ln w="12700" cap="flat">
                  <a:noFill/>
                  <a:miter lim="400000"/>
                </a:ln>
                <a:effectLst/>
              </p:spPr>
            </p:pic>
          </p:grpSp>
        </p:grpSp>
        <p:grpSp>
          <p:nvGrpSpPr>
            <p:cNvPr id="1717" name="Group"/>
            <p:cNvGrpSpPr/>
            <p:nvPr/>
          </p:nvGrpSpPr>
          <p:grpSpPr>
            <a:xfrm>
              <a:off x="0" y="6815266"/>
              <a:ext cx="3187714" cy="918071"/>
              <a:chOff x="0" y="0"/>
              <a:chExt cx="3187713" cy="918070"/>
            </a:xfrm>
          </p:grpSpPr>
          <p:sp>
            <p:nvSpPr>
              <p:cNvPr id="1701"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02" name="Image" descr="Image"/>
              <p:cNvPicPr>
                <a:picLocks noChangeAspect="1"/>
              </p:cNvPicPr>
              <p:nvPr/>
            </p:nvPicPr>
            <p:blipFill>
              <a:blip r:embed="rId10">
                <a:extLst/>
              </a:blip>
              <a:stretch>
                <a:fillRect/>
              </a:stretch>
            </p:blipFill>
            <p:spPr>
              <a:xfrm>
                <a:off x="2692563" y="343642"/>
                <a:ext cx="423600" cy="443239"/>
              </a:xfrm>
              <a:prstGeom prst="rect">
                <a:avLst/>
              </a:prstGeom>
              <a:ln w="12700" cap="flat">
                <a:noFill/>
                <a:miter lim="400000"/>
              </a:ln>
              <a:effectLst/>
            </p:spPr>
          </p:pic>
          <p:pic>
            <p:nvPicPr>
              <p:cNvPr id="1703" name="Image" descr="Image"/>
              <p:cNvPicPr>
                <a:picLocks noChangeAspect="1"/>
              </p:cNvPicPr>
              <p:nvPr/>
            </p:nvPicPr>
            <p:blipFill>
              <a:blip r:embed="rId16">
                <a:extLst/>
              </a:blip>
              <a:stretch>
                <a:fillRect/>
              </a:stretch>
            </p:blipFill>
            <p:spPr>
              <a:xfrm>
                <a:off x="2714157" y="25169"/>
                <a:ext cx="372678" cy="342087"/>
              </a:xfrm>
              <a:prstGeom prst="rect">
                <a:avLst/>
              </a:prstGeom>
              <a:ln w="12700" cap="flat">
                <a:noFill/>
                <a:miter lim="400000"/>
              </a:ln>
              <a:effectLst/>
            </p:spPr>
          </p:pic>
          <p:sp>
            <p:nvSpPr>
              <p:cNvPr id="1704"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05" name="Image" descr="Image"/>
              <p:cNvPicPr>
                <a:picLocks noChangeAspect="1"/>
              </p:cNvPicPr>
              <p:nvPr/>
            </p:nvPicPr>
            <p:blipFill>
              <a:blip r:embed="rId15">
                <a:extLst/>
              </a:blip>
              <a:stretch>
                <a:fillRect/>
              </a:stretch>
            </p:blipFill>
            <p:spPr>
              <a:xfrm>
                <a:off x="84994" y="441732"/>
                <a:ext cx="393128" cy="424597"/>
              </a:xfrm>
              <a:prstGeom prst="rect">
                <a:avLst/>
              </a:prstGeom>
              <a:ln w="12700" cap="flat">
                <a:noFill/>
                <a:miter lim="400000"/>
              </a:ln>
              <a:effectLst/>
            </p:spPr>
          </p:pic>
          <p:pic>
            <p:nvPicPr>
              <p:cNvPr id="1706" name="Image" descr="Image"/>
              <p:cNvPicPr>
                <a:picLocks noChangeAspect="1"/>
              </p:cNvPicPr>
              <p:nvPr/>
            </p:nvPicPr>
            <p:blipFill>
              <a:blip r:embed="rId16">
                <a:extLst/>
              </a:blip>
              <a:stretch>
                <a:fillRect/>
              </a:stretch>
            </p:blipFill>
            <p:spPr>
              <a:xfrm>
                <a:off x="116850" y="104826"/>
                <a:ext cx="393128" cy="360862"/>
              </a:xfrm>
              <a:prstGeom prst="rect">
                <a:avLst/>
              </a:prstGeom>
              <a:ln w="12700" cap="flat">
                <a:noFill/>
                <a:miter lim="400000"/>
              </a:ln>
              <a:effectLst/>
            </p:spPr>
          </p:pic>
          <p:sp>
            <p:nvSpPr>
              <p:cNvPr id="1707"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08" name="Image" descr="Image"/>
              <p:cNvPicPr>
                <a:picLocks noChangeAspect="1"/>
              </p:cNvPicPr>
              <p:nvPr/>
            </p:nvPicPr>
            <p:blipFill>
              <a:blip r:embed="rId14">
                <a:extLst/>
              </a:blip>
              <a:stretch>
                <a:fillRect/>
              </a:stretch>
            </p:blipFill>
            <p:spPr>
              <a:xfrm>
                <a:off x="2028887" y="362777"/>
                <a:ext cx="387671" cy="433727"/>
              </a:xfrm>
              <a:prstGeom prst="rect">
                <a:avLst/>
              </a:prstGeom>
              <a:ln w="12700" cap="flat">
                <a:noFill/>
                <a:miter lim="400000"/>
              </a:ln>
              <a:effectLst/>
            </p:spPr>
          </p:pic>
          <p:pic>
            <p:nvPicPr>
              <p:cNvPr id="1709" name="Image" descr="Image"/>
              <p:cNvPicPr>
                <a:picLocks noChangeAspect="1"/>
              </p:cNvPicPr>
              <p:nvPr/>
            </p:nvPicPr>
            <p:blipFill>
              <a:blip r:embed="rId16">
                <a:extLst/>
              </a:blip>
              <a:stretch>
                <a:fillRect/>
              </a:stretch>
            </p:blipFill>
            <p:spPr>
              <a:xfrm>
                <a:off x="2028887" y="26358"/>
                <a:ext cx="387671" cy="355851"/>
              </a:xfrm>
              <a:prstGeom prst="rect">
                <a:avLst/>
              </a:prstGeom>
              <a:ln w="12700" cap="flat">
                <a:noFill/>
                <a:miter lim="400000"/>
              </a:ln>
              <a:effectLst/>
            </p:spPr>
          </p:pic>
          <p:sp>
            <p:nvSpPr>
              <p:cNvPr id="1710"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11" name="Image" descr="Image"/>
              <p:cNvPicPr>
                <a:picLocks noChangeAspect="1"/>
              </p:cNvPicPr>
              <p:nvPr/>
            </p:nvPicPr>
            <p:blipFill>
              <a:blip r:embed="rId8">
                <a:extLst/>
              </a:blip>
              <a:stretch>
                <a:fillRect/>
              </a:stretch>
            </p:blipFill>
            <p:spPr>
              <a:xfrm>
                <a:off x="1381368" y="439578"/>
                <a:ext cx="424984" cy="426347"/>
              </a:xfrm>
              <a:prstGeom prst="rect">
                <a:avLst/>
              </a:prstGeom>
              <a:ln w="12700" cap="flat">
                <a:noFill/>
                <a:miter lim="400000"/>
              </a:ln>
              <a:effectLst/>
            </p:spPr>
          </p:pic>
          <p:pic>
            <p:nvPicPr>
              <p:cNvPr id="1712" name="Image" descr="Image"/>
              <p:cNvPicPr>
                <a:picLocks noChangeAspect="1"/>
              </p:cNvPicPr>
              <p:nvPr/>
            </p:nvPicPr>
            <p:blipFill>
              <a:blip r:embed="rId16">
                <a:extLst/>
              </a:blip>
              <a:stretch>
                <a:fillRect/>
              </a:stretch>
            </p:blipFill>
            <p:spPr>
              <a:xfrm>
                <a:off x="1403322" y="85984"/>
                <a:ext cx="381076" cy="349799"/>
              </a:xfrm>
              <a:prstGeom prst="rect">
                <a:avLst/>
              </a:prstGeom>
              <a:ln w="12700" cap="flat">
                <a:noFill/>
                <a:miter lim="400000"/>
              </a:ln>
              <a:effectLst/>
            </p:spPr>
          </p:pic>
          <p:sp>
            <p:nvSpPr>
              <p:cNvPr id="1713"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716" name="Group"/>
              <p:cNvGrpSpPr/>
              <p:nvPr/>
            </p:nvGrpSpPr>
            <p:grpSpPr>
              <a:xfrm>
                <a:off x="696690" y="58736"/>
                <a:ext cx="477737" cy="745229"/>
                <a:chOff x="-1" y="-1"/>
                <a:chExt cx="477735" cy="745227"/>
              </a:xfrm>
            </p:grpSpPr>
            <p:pic>
              <p:nvPicPr>
                <p:cNvPr id="1714" name="Image" descr="Image"/>
                <p:cNvPicPr>
                  <a:picLocks noChangeAspect="1"/>
                </p:cNvPicPr>
                <p:nvPr/>
              </p:nvPicPr>
              <p:blipFill>
                <a:blip r:embed="rId6">
                  <a:extLst/>
                </a:blip>
                <a:stretch>
                  <a:fillRect/>
                </a:stretch>
              </p:blipFill>
              <p:spPr>
                <a:xfrm>
                  <a:off x="-2" y="330622"/>
                  <a:ext cx="457278" cy="414605"/>
                </a:xfrm>
                <a:prstGeom prst="rect">
                  <a:avLst/>
                </a:prstGeom>
                <a:ln w="12700" cap="flat">
                  <a:noFill/>
                  <a:miter lim="400000"/>
                </a:ln>
                <a:effectLst/>
              </p:spPr>
            </p:pic>
            <p:pic>
              <p:nvPicPr>
                <p:cNvPr id="1715" name="Image" descr="Image"/>
                <p:cNvPicPr>
                  <a:picLocks noChangeAspect="1"/>
                </p:cNvPicPr>
                <p:nvPr/>
              </p:nvPicPr>
              <p:blipFill>
                <a:blip r:embed="rId16">
                  <a:extLst/>
                </a:blip>
                <a:stretch>
                  <a:fillRect/>
                </a:stretch>
              </p:blipFill>
              <p:spPr>
                <a:xfrm>
                  <a:off x="96914" y="-2"/>
                  <a:ext cx="380821" cy="349564"/>
                </a:xfrm>
                <a:prstGeom prst="rect">
                  <a:avLst/>
                </a:prstGeom>
                <a:ln w="12700" cap="flat">
                  <a:noFill/>
                  <a:miter lim="400000"/>
                </a:ln>
                <a:effectLst/>
              </p:spPr>
            </p:pic>
          </p:grpSp>
        </p:grpSp>
        <p:grpSp>
          <p:nvGrpSpPr>
            <p:cNvPr id="1734" name="Group"/>
            <p:cNvGrpSpPr/>
            <p:nvPr/>
          </p:nvGrpSpPr>
          <p:grpSpPr>
            <a:xfrm>
              <a:off x="0" y="5840283"/>
              <a:ext cx="3187714" cy="918071"/>
              <a:chOff x="0" y="0"/>
              <a:chExt cx="3187713" cy="918070"/>
            </a:xfrm>
          </p:grpSpPr>
          <p:sp>
            <p:nvSpPr>
              <p:cNvPr id="1718"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19" name="Image" descr="Image"/>
              <p:cNvPicPr>
                <a:picLocks noChangeAspect="1"/>
              </p:cNvPicPr>
              <p:nvPr/>
            </p:nvPicPr>
            <p:blipFill>
              <a:blip r:embed="rId10">
                <a:extLst/>
              </a:blip>
              <a:stretch>
                <a:fillRect/>
              </a:stretch>
            </p:blipFill>
            <p:spPr>
              <a:xfrm>
                <a:off x="2692563" y="343642"/>
                <a:ext cx="423600" cy="443240"/>
              </a:xfrm>
              <a:prstGeom prst="rect">
                <a:avLst/>
              </a:prstGeom>
              <a:ln w="12700" cap="flat">
                <a:noFill/>
                <a:miter lim="400000"/>
              </a:ln>
              <a:effectLst/>
            </p:spPr>
          </p:pic>
          <p:pic>
            <p:nvPicPr>
              <p:cNvPr id="1720" name="Image" descr="Image"/>
              <p:cNvPicPr>
                <a:picLocks noChangeAspect="1"/>
              </p:cNvPicPr>
              <p:nvPr/>
            </p:nvPicPr>
            <p:blipFill>
              <a:blip r:embed="rId16">
                <a:extLst/>
              </a:blip>
              <a:stretch>
                <a:fillRect/>
              </a:stretch>
            </p:blipFill>
            <p:spPr>
              <a:xfrm>
                <a:off x="2714157" y="25169"/>
                <a:ext cx="372678" cy="342087"/>
              </a:xfrm>
              <a:prstGeom prst="rect">
                <a:avLst/>
              </a:prstGeom>
              <a:ln w="12700" cap="flat">
                <a:noFill/>
                <a:miter lim="400000"/>
              </a:ln>
              <a:effectLst/>
            </p:spPr>
          </p:pic>
          <p:sp>
            <p:nvSpPr>
              <p:cNvPr id="172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22" name="Image" descr="Image"/>
              <p:cNvPicPr>
                <a:picLocks noChangeAspect="1"/>
              </p:cNvPicPr>
              <p:nvPr/>
            </p:nvPicPr>
            <p:blipFill>
              <a:blip r:embed="rId15">
                <a:extLst/>
              </a:blip>
              <a:stretch>
                <a:fillRect/>
              </a:stretch>
            </p:blipFill>
            <p:spPr>
              <a:xfrm>
                <a:off x="84994" y="441733"/>
                <a:ext cx="393128" cy="424597"/>
              </a:xfrm>
              <a:prstGeom prst="rect">
                <a:avLst/>
              </a:prstGeom>
              <a:ln w="12700" cap="flat">
                <a:noFill/>
                <a:miter lim="400000"/>
              </a:ln>
              <a:effectLst/>
            </p:spPr>
          </p:pic>
          <p:pic>
            <p:nvPicPr>
              <p:cNvPr id="1723" name="Image" descr="Image"/>
              <p:cNvPicPr>
                <a:picLocks noChangeAspect="1"/>
              </p:cNvPicPr>
              <p:nvPr/>
            </p:nvPicPr>
            <p:blipFill>
              <a:blip r:embed="rId16">
                <a:extLst/>
              </a:blip>
              <a:stretch>
                <a:fillRect/>
              </a:stretch>
            </p:blipFill>
            <p:spPr>
              <a:xfrm>
                <a:off x="116850" y="104827"/>
                <a:ext cx="393128" cy="360862"/>
              </a:xfrm>
              <a:prstGeom prst="rect">
                <a:avLst/>
              </a:prstGeom>
              <a:ln w="12700" cap="flat">
                <a:noFill/>
                <a:miter lim="400000"/>
              </a:ln>
              <a:effectLst/>
            </p:spPr>
          </p:pic>
          <p:sp>
            <p:nvSpPr>
              <p:cNvPr id="1724"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25" name="Image" descr="Image"/>
              <p:cNvPicPr>
                <a:picLocks noChangeAspect="1"/>
              </p:cNvPicPr>
              <p:nvPr/>
            </p:nvPicPr>
            <p:blipFill>
              <a:blip r:embed="rId14">
                <a:extLst/>
              </a:blip>
              <a:stretch>
                <a:fillRect/>
              </a:stretch>
            </p:blipFill>
            <p:spPr>
              <a:xfrm>
                <a:off x="2028887" y="362777"/>
                <a:ext cx="387671" cy="433727"/>
              </a:xfrm>
              <a:prstGeom prst="rect">
                <a:avLst/>
              </a:prstGeom>
              <a:ln w="12700" cap="flat">
                <a:noFill/>
                <a:miter lim="400000"/>
              </a:ln>
              <a:effectLst/>
            </p:spPr>
          </p:pic>
          <p:pic>
            <p:nvPicPr>
              <p:cNvPr id="1726" name="Image" descr="Image"/>
              <p:cNvPicPr>
                <a:picLocks noChangeAspect="1"/>
              </p:cNvPicPr>
              <p:nvPr/>
            </p:nvPicPr>
            <p:blipFill>
              <a:blip r:embed="rId16">
                <a:extLst/>
              </a:blip>
              <a:stretch>
                <a:fillRect/>
              </a:stretch>
            </p:blipFill>
            <p:spPr>
              <a:xfrm>
                <a:off x="2028887" y="26359"/>
                <a:ext cx="387671" cy="355851"/>
              </a:xfrm>
              <a:prstGeom prst="rect">
                <a:avLst/>
              </a:prstGeom>
              <a:ln w="12700" cap="flat">
                <a:noFill/>
                <a:miter lim="400000"/>
              </a:ln>
              <a:effectLst/>
            </p:spPr>
          </p:pic>
          <p:sp>
            <p:nvSpPr>
              <p:cNvPr id="1727"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28"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1729" name="Image" descr="Image"/>
              <p:cNvPicPr>
                <a:picLocks noChangeAspect="1"/>
              </p:cNvPicPr>
              <p:nvPr/>
            </p:nvPicPr>
            <p:blipFill>
              <a:blip r:embed="rId16">
                <a:extLst/>
              </a:blip>
              <a:stretch>
                <a:fillRect/>
              </a:stretch>
            </p:blipFill>
            <p:spPr>
              <a:xfrm>
                <a:off x="1403322" y="85985"/>
                <a:ext cx="381076" cy="349798"/>
              </a:xfrm>
              <a:prstGeom prst="rect">
                <a:avLst/>
              </a:prstGeom>
              <a:ln w="12700" cap="flat">
                <a:noFill/>
                <a:miter lim="400000"/>
              </a:ln>
              <a:effectLst/>
            </p:spPr>
          </p:pic>
          <p:sp>
            <p:nvSpPr>
              <p:cNvPr id="1730"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733" name="Group"/>
              <p:cNvGrpSpPr/>
              <p:nvPr/>
            </p:nvGrpSpPr>
            <p:grpSpPr>
              <a:xfrm>
                <a:off x="696690" y="58737"/>
                <a:ext cx="477737" cy="745229"/>
                <a:chOff x="-1" y="-1"/>
                <a:chExt cx="477735" cy="745227"/>
              </a:xfrm>
            </p:grpSpPr>
            <p:pic>
              <p:nvPicPr>
                <p:cNvPr id="1731" name="Image" descr="Image"/>
                <p:cNvPicPr>
                  <a:picLocks noChangeAspect="1"/>
                </p:cNvPicPr>
                <p:nvPr/>
              </p:nvPicPr>
              <p:blipFill>
                <a:blip r:embed="rId6">
                  <a:extLst/>
                </a:blip>
                <a:stretch>
                  <a:fillRect/>
                </a:stretch>
              </p:blipFill>
              <p:spPr>
                <a:xfrm>
                  <a:off x="-2" y="330622"/>
                  <a:ext cx="457278" cy="414605"/>
                </a:xfrm>
                <a:prstGeom prst="rect">
                  <a:avLst/>
                </a:prstGeom>
                <a:ln w="12700" cap="flat">
                  <a:noFill/>
                  <a:miter lim="400000"/>
                </a:ln>
                <a:effectLst/>
              </p:spPr>
            </p:pic>
            <p:pic>
              <p:nvPicPr>
                <p:cNvPr id="1732" name="Image" descr="Image"/>
                <p:cNvPicPr>
                  <a:picLocks noChangeAspect="1"/>
                </p:cNvPicPr>
                <p:nvPr/>
              </p:nvPicPr>
              <p:blipFill>
                <a:blip r:embed="rId16">
                  <a:extLst/>
                </a:blip>
                <a:stretch>
                  <a:fillRect/>
                </a:stretch>
              </p:blipFill>
              <p:spPr>
                <a:xfrm>
                  <a:off x="96914" y="-2"/>
                  <a:ext cx="380821" cy="349564"/>
                </a:xfrm>
                <a:prstGeom prst="rect">
                  <a:avLst/>
                </a:prstGeom>
                <a:ln w="12700" cap="flat">
                  <a:noFill/>
                  <a:miter lim="400000"/>
                </a:ln>
                <a:effectLst/>
              </p:spPr>
            </p:pic>
          </p:grpSp>
        </p:grpSp>
        <p:grpSp>
          <p:nvGrpSpPr>
            <p:cNvPr id="1751" name="Group"/>
            <p:cNvGrpSpPr/>
            <p:nvPr/>
          </p:nvGrpSpPr>
          <p:grpSpPr>
            <a:xfrm>
              <a:off x="0" y="4865302"/>
              <a:ext cx="3187714" cy="918071"/>
              <a:chOff x="0" y="0"/>
              <a:chExt cx="3187713" cy="918070"/>
            </a:xfrm>
          </p:grpSpPr>
          <p:sp>
            <p:nvSpPr>
              <p:cNvPr id="1735"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36" name="Image" descr="Image"/>
              <p:cNvPicPr>
                <a:picLocks noChangeAspect="1"/>
              </p:cNvPicPr>
              <p:nvPr/>
            </p:nvPicPr>
            <p:blipFill>
              <a:blip r:embed="rId10">
                <a:extLst/>
              </a:blip>
              <a:stretch>
                <a:fillRect/>
              </a:stretch>
            </p:blipFill>
            <p:spPr>
              <a:xfrm>
                <a:off x="2692563" y="343642"/>
                <a:ext cx="423600" cy="443239"/>
              </a:xfrm>
              <a:prstGeom prst="rect">
                <a:avLst/>
              </a:prstGeom>
              <a:ln w="12700" cap="flat">
                <a:noFill/>
                <a:miter lim="400000"/>
              </a:ln>
              <a:effectLst/>
            </p:spPr>
          </p:pic>
          <p:pic>
            <p:nvPicPr>
              <p:cNvPr id="1737" name="Image" descr="Image"/>
              <p:cNvPicPr>
                <a:picLocks noChangeAspect="1"/>
              </p:cNvPicPr>
              <p:nvPr/>
            </p:nvPicPr>
            <p:blipFill>
              <a:blip r:embed="rId16">
                <a:extLst/>
              </a:blip>
              <a:stretch>
                <a:fillRect/>
              </a:stretch>
            </p:blipFill>
            <p:spPr>
              <a:xfrm>
                <a:off x="2714157" y="25169"/>
                <a:ext cx="372678" cy="342087"/>
              </a:xfrm>
              <a:prstGeom prst="rect">
                <a:avLst/>
              </a:prstGeom>
              <a:ln w="12700" cap="flat">
                <a:noFill/>
                <a:miter lim="400000"/>
              </a:ln>
              <a:effectLst/>
            </p:spPr>
          </p:pic>
          <p:sp>
            <p:nvSpPr>
              <p:cNvPr id="1738"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39" name="Image" descr="Image"/>
              <p:cNvPicPr>
                <a:picLocks noChangeAspect="1"/>
              </p:cNvPicPr>
              <p:nvPr/>
            </p:nvPicPr>
            <p:blipFill>
              <a:blip r:embed="rId15">
                <a:extLst/>
              </a:blip>
              <a:stretch>
                <a:fillRect/>
              </a:stretch>
            </p:blipFill>
            <p:spPr>
              <a:xfrm>
                <a:off x="84994" y="441733"/>
                <a:ext cx="393128" cy="424597"/>
              </a:xfrm>
              <a:prstGeom prst="rect">
                <a:avLst/>
              </a:prstGeom>
              <a:ln w="12700" cap="flat">
                <a:noFill/>
                <a:miter lim="400000"/>
              </a:ln>
              <a:effectLst/>
            </p:spPr>
          </p:pic>
          <p:pic>
            <p:nvPicPr>
              <p:cNvPr id="1740" name="Image" descr="Image"/>
              <p:cNvPicPr>
                <a:picLocks noChangeAspect="1"/>
              </p:cNvPicPr>
              <p:nvPr/>
            </p:nvPicPr>
            <p:blipFill>
              <a:blip r:embed="rId16">
                <a:extLst/>
              </a:blip>
              <a:stretch>
                <a:fillRect/>
              </a:stretch>
            </p:blipFill>
            <p:spPr>
              <a:xfrm>
                <a:off x="116850" y="104827"/>
                <a:ext cx="393128" cy="360862"/>
              </a:xfrm>
              <a:prstGeom prst="rect">
                <a:avLst/>
              </a:prstGeom>
              <a:ln w="12700" cap="flat">
                <a:noFill/>
                <a:miter lim="400000"/>
              </a:ln>
              <a:effectLst/>
            </p:spPr>
          </p:pic>
          <p:sp>
            <p:nvSpPr>
              <p:cNvPr id="1741"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42" name="Image" descr="Image"/>
              <p:cNvPicPr>
                <a:picLocks noChangeAspect="1"/>
              </p:cNvPicPr>
              <p:nvPr/>
            </p:nvPicPr>
            <p:blipFill>
              <a:blip r:embed="rId14">
                <a:extLst/>
              </a:blip>
              <a:stretch>
                <a:fillRect/>
              </a:stretch>
            </p:blipFill>
            <p:spPr>
              <a:xfrm>
                <a:off x="2028887" y="362777"/>
                <a:ext cx="387671" cy="433727"/>
              </a:xfrm>
              <a:prstGeom prst="rect">
                <a:avLst/>
              </a:prstGeom>
              <a:ln w="12700" cap="flat">
                <a:noFill/>
                <a:miter lim="400000"/>
              </a:ln>
              <a:effectLst/>
            </p:spPr>
          </p:pic>
          <p:pic>
            <p:nvPicPr>
              <p:cNvPr id="1743" name="Image" descr="Image"/>
              <p:cNvPicPr>
                <a:picLocks noChangeAspect="1"/>
              </p:cNvPicPr>
              <p:nvPr/>
            </p:nvPicPr>
            <p:blipFill>
              <a:blip r:embed="rId16">
                <a:extLst/>
              </a:blip>
              <a:stretch>
                <a:fillRect/>
              </a:stretch>
            </p:blipFill>
            <p:spPr>
              <a:xfrm>
                <a:off x="2028887" y="26358"/>
                <a:ext cx="387671" cy="355851"/>
              </a:xfrm>
              <a:prstGeom prst="rect">
                <a:avLst/>
              </a:prstGeom>
              <a:ln w="12700" cap="flat">
                <a:noFill/>
                <a:miter lim="400000"/>
              </a:ln>
              <a:effectLst/>
            </p:spPr>
          </p:pic>
          <p:sp>
            <p:nvSpPr>
              <p:cNvPr id="1744"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45"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1746" name="Image" descr="Image"/>
              <p:cNvPicPr>
                <a:picLocks noChangeAspect="1"/>
              </p:cNvPicPr>
              <p:nvPr/>
            </p:nvPicPr>
            <p:blipFill>
              <a:blip r:embed="rId16">
                <a:extLst/>
              </a:blip>
              <a:stretch>
                <a:fillRect/>
              </a:stretch>
            </p:blipFill>
            <p:spPr>
              <a:xfrm>
                <a:off x="1403322" y="85985"/>
                <a:ext cx="381076" cy="349798"/>
              </a:xfrm>
              <a:prstGeom prst="rect">
                <a:avLst/>
              </a:prstGeom>
              <a:ln w="12700" cap="flat">
                <a:noFill/>
                <a:miter lim="400000"/>
              </a:ln>
              <a:effectLst/>
            </p:spPr>
          </p:pic>
          <p:sp>
            <p:nvSpPr>
              <p:cNvPr id="1747"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750" name="Group"/>
              <p:cNvGrpSpPr/>
              <p:nvPr/>
            </p:nvGrpSpPr>
            <p:grpSpPr>
              <a:xfrm>
                <a:off x="696690" y="58737"/>
                <a:ext cx="477737" cy="745229"/>
                <a:chOff x="-1" y="-1"/>
                <a:chExt cx="477735" cy="745227"/>
              </a:xfrm>
            </p:grpSpPr>
            <p:pic>
              <p:nvPicPr>
                <p:cNvPr id="1748" name="Image" descr="Image"/>
                <p:cNvPicPr>
                  <a:picLocks noChangeAspect="1"/>
                </p:cNvPicPr>
                <p:nvPr/>
              </p:nvPicPr>
              <p:blipFill>
                <a:blip r:embed="rId6">
                  <a:extLst/>
                </a:blip>
                <a:stretch>
                  <a:fillRect/>
                </a:stretch>
              </p:blipFill>
              <p:spPr>
                <a:xfrm>
                  <a:off x="-2" y="330622"/>
                  <a:ext cx="457278" cy="414605"/>
                </a:xfrm>
                <a:prstGeom prst="rect">
                  <a:avLst/>
                </a:prstGeom>
                <a:ln w="12700" cap="flat">
                  <a:noFill/>
                  <a:miter lim="400000"/>
                </a:ln>
                <a:effectLst/>
              </p:spPr>
            </p:pic>
            <p:pic>
              <p:nvPicPr>
                <p:cNvPr id="1749" name="Image" descr="Image"/>
                <p:cNvPicPr>
                  <a:picLocks noChangeAspect="1"/>
                </p:cNvPicPr>
                <p:nvPr/>
              </p:nvPicPr>
              <p:blipFill>
                <a:blip r:embed="rId16">
                  <a:extLst/>
                </a:blip>
                <a:stretch>
                  <a:fillRect/>
                </a:stretch>
              </p:blipFill>
              <p:spPr>
                <a:xfrm>
                  <a:off x="96914" y="-2"/>
                  <a:ext cx="380821" cy="349564"/>
                </a:xfrm>
                <a:prstGeom prst="rect">
                  <a:avLst/>
                </a:prstGeom>
                <a:ln w="12700" cap="flat">
                  <a:noFill/>
                  <a:miter lim="400000"/>
                </a:ln>
                <a:effectLst/>
              </p:spPr>
            </p:pic>
          </p:grpSp>
        </p:grpSp>
        <p:grpSp>
          <p:nvGrpSpPr>
            <p:cNvPr id="1768" name="Group"/>
            <p:cNvGrpSpPr/>
            <p:nvPr/>
          </p:nvGrpSpPr>
          <p:grpSpPr>
            <a:xfrm>
              <a:off x="1948" y="3895168"/>
              <a:ext cx="3183816" cy="916949"/>
              <a:chOff x="0" y="0"/>
              <a:chExt cx="3183814" cy="916948"/>
            </a:xfrm>
          </p:grpSpPr>
          <p:sp>
            <p:nvSpPr>
              <p:cNvPr id="1752"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53" name="Image" descr="Image"/>
              <p:cNvPicPr>
                <a:picLocks noChangeAspect="1"/>
              </p:cNvPicPr>
              <p:nvPr/>
            </p:nvPicPr>
            <p:blipFill>
              <a:blip r:embed="rId10">
                <a:extLst/>
              </a:blip>
              <a:stretch>
                <a:fillRect/>
              </a:stretch>
            </p:blipFill>
            <p:spPr>
              <a:xfrm>
                <a:off x="2689269" y="343223"/>
                <a:ext cx="423082" cy="442697"/>
              </a:xfrm>
              <a:prstGeom prst="rect">
                <a:avLst/>
              </a:prstGeom>
              <a:ln w="12700" cap="flat">
                <a:noFill/>
                <a:miter lim="400000"/>
              </a:ln>
              <a:effectLst/>
            </p:spPr>
          </p:pic>
          <p:pic>
            <p:nvPicPr>
              <p:cNvPr id="1754" name="Image" descr="Image"/>
              <p:cNvPicPr>
                <a:picLocks noChangeAspect="1"/>
              </p:cNvPicPr>
              <p:nvPr/>
            </p:nvPicPr>
            <p:blipFill>
              <a:blip r:embed="rId16">
                <a:extLst/>
              </a:blip>
              <a:stretch>
                <a:fillRect/>
              </a:stretch>
            </p:blipFill>
            <p:spPr>
              <a:xfrm>
                <a:off x="2710837" y="25138"/>
                <a:ext cx="372222" cy="341671"/>
              </a:xfrm>
              <a:prstGeom prst="rect">
                <a:avLst/>
              </a:prstGeom>
              <a:ln w="12700" cap="flat">
                <a:noFill/>
                <a:miter lim="400000"/>
              </a:ln>
              <a:effectLst/>
            </p:spPr>
          </p:pic>
          <p:sp>
            <p:nvSpPr>
              <p:cNvPr id="1755"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56" name="Image" descr="Image"/>
              <p:cNvPicPr>
                <a:picLocks noChangeAspect="1"/>
              </p:cNvPicPr>
              <p:nvPr/>
            </p:nvPicPr>
            <p:blipFill>
              <a:blip r:embed="rId15">
                <a:extLst/>
              </a:blip>
              <a:stretch>
                <a:fillRect/>
              </a:stretch>
            </p:blipFill>
            <p:spPr>
              <a:xfrm>
                <a:off x="84890" y="441193"/>
                <a:ext cx="392648" cy="424079"/>
              </a:xfrm>
              <a:prstGeom prst="rect">
                <a:avLst/>
              </a:prstGeom>
              <a:ln w="12700" cap="flat">
                <a:noFill/>
                <a:miter lim="400000"/>
              </a:ln>
              <a:effectLst/>
            </p:spPr>
          </p:pic>
          <p:pic>
            <p:nvPicPr>
              <p:cNvPr id="1757" name="Image" descr="Image"/>
              <p:cNvPicPr>
                <a:picLocks noChangeAspect="1"/>
              </p:cNvPicPr>
              <p:nvPr/>
            </p:nvPicPr>
            <p:blipFill>
              <a:blip r:embed="rId16">
                <a:extLst/>
              </a:blip>
              <a:stretch>
                <a:fillRect/>
              </a:stretch>
            </p:blipFill>
            <p:spPr>
              <a:xfrm>
                <a:off x="116707" y="104700"/>
                <a:ext cx="392648" cy="360420"/>
              </a:xfrm>
              <a:prstGeom prst="rect">
                <a:avLst/>
              </a:prstGeom>
              <a:ln w="12700" cap="flat">
                <a:noFill/>
                <a:miter lim="400000"/>
              </a:ln>
              <a:effectLst/>
            </p:spPr>
          </p:pic>
          <p:sp>
            <p:nvSpPr>
              <p:cNvPr id="1758"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59" name="Image" descr="Image"/>
              <p:cNvPicPr>
                <a:picLocks noChangeAspect="1"/>
              </p:cNvPicPr>
              <p:nvPr/>
            </p:nvPicPr>
            <p:blipFill>
              <a:blip r:embed="rId14">
                <a:extLst/>
              </a:blip>
              <a:stretch>
                <a:fillRect/>
              </a:stretch>
            </p:blipFill>
            <p:spPr>
              <a:xfrm>
                <a:off x="2026407" y="362336"/>
                <a:ext cx="387197" cy="433196"/>
              </a:xfrm>
              <a:prstGeom prst="rect">
                <a:avLst/>
              </a:prstGeom>
              <a:ln w="12700" cap="flat">
                <a:noFill/>
                <a:miter lim="400000"/>
              </a:ln>
              <a:effectLst/>
            </p:spPr>
          </p:pic>
          <p:pic>
            <p:nvPicPr>
              <p:cNvPr id="1760" name="Image" descr="Image"/>
              <p:cNvPicPr>
                <a:picLocks noChangeAspect="1"/>
              </p:cNvPicPr>
              <p:nvPr/>
            </p:nvPicPr>
            <p:blipFill>
              <a:blip r:embed="rId16">
                <a:extLst/>
              </a:blip>
              <a:stretch>
                <a:fillRect/>
              </a:stretch>
            </p:blipFill>
            <p:spPr>
              <a:xfrm>
                <a:off x="2026407" y="26327"/>
                <a:ext cx="387197" cy="355417"/>
              </a:xfrm>
              <a:prstGeom prst="rect">
                <a:avLst/>
              </a:prstGeom>
              <a:ln w="12700" cap="flat">
                <a:noFill/>
                <a:miter lim="400000"/>
              </a:ln>
              <a:effectLst/>
            </p:spPr>
          </p:pic>
          <p:sp>
            <p:nvSpPr>
              <p:cNvPr id="1761"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62" name="Image" descr="Image"/>
              <p:cNvPicPr>
                <a:picLocks noChangeAspect="1"/>
              </p:cNvPicPr>
              <p:nvPr/>
            </p:nvPicPr>
            <p:blipFill>
              <a:blip r:embed="rId8">
                <a:extLst/>
              </a:blip>
              <a:stretch>
                <a:fillRect/>
              </a:stretch>
            </p:blipFill>
            <p:spPr>
              <a:xfrm>
                <a:off x="1379678" y="439042"/>
                <a:ext cx="424464" cy="425826"/>
              </a:xfrm>
              <a:prstGeom prst="rect">
                <a:avLst/>
              </a:prstGeom>
              <a:ln w="12700" cap="flat">
                <a:noFill/>
                <a:miter lim="400000"/>
              </a:ln>
              <a:effectLst/>
            </p:spPr>
          </p:pic>
          <p:pic>
            <p:nvPicPr>
              <p:cNvPr id="1763" name="Image" descr="Image"/>
              <p:cNvPicPr>
                <a:picLocks noChangeAspect="1"/>
              </p:cNvPicPr>
              <p:nvPr/>
            </p:nvPicPr>
            <p:blipFill>
              <a:blip r:embed="rId16">
                <a:extLst/>
              </a:blip>
              <a:stretch>
                <a:fillRect/>
              </a:stretch>
            </p:blipFill>
            <p:spPr>
              <a:xfrm>
                <a:off x="1401605" y="85881"/>
                <a:ext cx="380609" cy="349371"/>
              </a:xfrm>
              <a:prstGeom prst="rect">
                <a:avLst/>
              </a:prstGeom>
              <a:ln w="12700" cap="flat">
                <a:noFill/>
                <a:miter lim="400000"/>
              </a:ln>
              <a:effectLst/>
            </p:spPr>
          </p:pic>
          <p:sp>
            <p:nvSpPr>
              <p:cNvPr id="1764"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767" name="Group"/>
              <p:cNvGrpSpPr/>
              <p:nvPr/>
            </p:nvGrpSpPr>
            <p:grpSpPr>
              <a:xfrm>
                <a:off x="695836" y="58668"/>
                <a:ext cx="477155" cy="744317"/>
                <a:chOff x="0" y="0"/>
                <a:chExt cx="477153" cy="744315"/>
              </a:xfrm>
            </p:grpSpPr>
            <p:pic>
              <p:nvPicPr>
                <p:cNvPr id="1765" name="Image" descr="Image"/>
                <p:cNvPicPr>
                  <a:picLocks noChangeAspect="1"/>
                </p:cNvPicPr>
                <p:nvPr/>
              </p:nvPicPr>
              <p:blipFill>
                <a:blip r:embed="rId6">
                  <a:extLst/>
                </a:blip>
                <a:stretch>
                  <a:fillRect/>
                </a:stretch>
              </p:blipFill>
              <p:spPr>
                <a:xfrm>
                  <a:off x="-1" y="330218"/>
                  <a:ext cx="456721" cy="414098"/>
                </a:xfrm>
                <a:prstGeom prst="rect">
                  <a:avLst/>
                </a:prstGeom>
                <a:ln w="12700" cap="flat">
                  <a:noFill/>
                  <a:miter lim="400000"/>
                </a:ln>
                <a:effectLst/>
              </p:spPr>
            </p:pic>
            <p:pic>
              <p:nvPicPr>
                <p:cNvPr id="1766" name="Image" descr="Image"/>
                <p:cNvPicPr>
                  <a:picLocks noChangeAspect="1"/>
                </p:cNvPicPr>
                <p:nvPr/>
              </p:nvPicPr>
              <p:blipFill>
                <a:blip r:embed="rId16">
                  <a:extLst/>
                </a:blip>
                <a:stretch>
                  <a:fillRect/>
                </a:stretch>
              </p:blipFill>
              <p:spPr>
                <a:xfrm>
                  <a:off x="96796" y="0"/>
                  <a:ext cx="380357" cy="349135"/>
                </a:xfrm>
                <a:prstGeom prst="rect">
                  <a:avLst/>
                </a:prstGeom>
                <a:ln w="12700" cap="flat">
                  <a:noFill/>
                  <a:miter lim="400000"/>
                </a:ln>
                <a:effectLst/>
              </p:spPr>
            </p:pic>
          </p:grpSp>
        </p:grpSp>
        <p:grpSp>
          <p:nvGrpSpPr>
            <p:cNvPr id="1785" name="Group"/>
            <p:cNvGrpSpPr/>
            <p:nvPr/>
          </p:nvGrpSpPr>
          <p:grpSpPr>
            <a:xfrm>
              <a:off x="1946" y="2921376"/>
              <a:ext cx="3183820" cy="916951"/>
              <a:chOff x="0" y="0"/>
              <a:chExt cx="3183818" cy="916950"/>
            </a:xfrm>
          </p:grpSpPr>
          <p:sp>
            <p:nvSpPr>
              <p:cNvPr id="1769"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70" name="Image" descr="Image"/>
              <p:cNvPicPr>
                <a:picLocks noChangeAspect="1"/>
              </p:cNvPicPr>
              <p:nvPr/>
            </p:nvPicPr>
            <p:blipFill>
              <a:blip r:embed="rId10">
                <a:extLst/>
              </a:blip>
              <a:stretch>
                <a:fillRect/>
              </a:stretch>
            </p:blipFill>
            <p:spPr>
              <a:xfrm>
                <a:off x="2689274" y="343224"/>
                <a:ext cx="423081" cy="442700"/>
              </a:xfrm>
              <a:prstGeom prst="rect">
                <a:avLst/>
              </a:prstGeom>
              <a:ln w="12700" cap="flat">
                <a:noFill/>
                <a:miter lim="400000"/>
              </a:ln>
              <a:effectLst/>
            </p:spPr>
          </p:pic>
          <p:pic>
            <p:nvPicPr>
              <p:cNvPr id="1771" name="Image" descr="Image"/>
              <p:cNvPicPr>
                <a:picLocks noChangeAspect="1"/>
              </p:cNvPicPr>
              <p:nvPr/>
            </p:nvPicPr>
            <p:blipFill>
              <a:blip r:embed="rId16">
                <a:extLst/>
              </a:blip>
              <a:stretch>
                <a:fillRect/>
              </a:stretch>
            </p:blipFill>
            <p:spPr>
              <a:xfrm>
                <a:off x="2710842" y="25138"/>
                <a:ext cx="372221" cy="341671"/>
              </a:xfrm>
              <a:prstGeom prst="rect">
                <a:avLst/>
              </a:prstGeom>
              <a:ln w="12700" cap="flat">
                <a:noFill/>
                <a:miter lim="400000"/>
              </a:ln>
              <a:effectLst/>
            </p:spPr>
          </p:pic>
          <p:sp>
            <p:nvSpPr>
              <p:cNvPr id="1772"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73" name="Image" descr="Image"/>
              <p:cNvPicPr>
                <a:picLocks noChangeAspect="1"/>
              </p:cNvPicPr>
              <p:nvPr/>
            </p:nvPicPr>
            <p:blipFill>
              <a:blip r:embed="rId15">
                <a:extLst/>
              </a:blip>
              <a:stretch>
                <a:fillRect/>
              </a:stretch>
            </p:blipFill>
            <p:spPr>
              <a:xfrm>
                <a:off x="84891" y="441194"/>
                <a:ext cx="392647" cy="424081"/>
              </a:xfrm>
              <a:prstGeom prst="rect">
                <a:avLst/>
              </a:prstGeom>
              <a:ln w="12700" cap="flat">
                <a:noFill/>
                <a:miter lim="400000"/>
              </a:ln>
              <a:effectLst/>
            </p:spPr>
          </p:pic>
          <p:pic>
            <p:nvPicPr>
              <p:cNvPr id="1774" name="Image" descr="Image"/>
              <p:cNvPicPr>
                <a:picLocks noChangeAspect="1"/>
              </p:cNvPicPr>
              <p:nvPr/>
            </p:nvPicPr>
            <p:blipFill>
              <a:blip r:embed="rId16">
                <a:extLst/>
              </a:blip>
              <a:stretch>
                <a:fillRect/>
              </a:stretch>
            </p:blipFill>
            <p:spPr>
              <a:xfrm>
                <a:off x="116708" y="104699"/>
                <a:ext cx="392647" cy="360423"/>
              </a:xfrm>
              <a:prstGeom prst="rect">
                <a:avLst/>
              </a:prstGeom>
              <a:ln w="12700" cap="flat">
                <a:noFill/>
                <a:miter lim="400000"/>
              </a:ln>
              <a:effectLst/>
            </p:spPr>
          </p:pic>
          <p:sp>
            <p:nvSpPr>
              <p:cNvPr id="1775"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76" name="Image" descr="Image"/>
              <p:cNvPicPr>
                <a:picLocks noChangeAspect="1"/>
              </p:cNvPicPr>
              <p:nvPr/>
            </p:nvPicPr>
            <p:blipFill>
              <a:blip r:embed="rId14">
                <a:extLst/>
              </a:blip>
              <a:stretch>
                <a:fillRect/>
              </a:stretch>
            </p:blipFill>
            <p:spPr>
              <a:xfrm>
                <a:off x="2026409" y="362336"/>
                <a:ext cx="387197" cy="433200"/>
              </a:xfrm>
              <a:prstGeom prst="rect">
                <a:avLst/>
              </a:prstGeom>
              <a:ln w="12700" cap="flat">
                <a:noFill/>
                <a:miter lim="400000"/>
              </a:ln>
              <a:effectLst/>
            </p:spPr>
          </p:pic>
          <p:pic>
            <p:nvPicPr>
              <p:cNvPr id="1777" name="Image" descr="Image"/>
              <p:cNvPicPr>
                <a:picLocks noChangeAspect="1"/>
              </p:cNvPicPr>
              <p:nvPr/>
            </p:nvPicPr>
            <p:blipFill>
              <a:blip r:embed="rId16">
                <a:extLst/>
              </a:blip>
              <a:stretch>
                <a:fillRect/>
              </a:stretch>
            </p:blipFill>
            <p:spPr>
              <a:xfrm>
                <a:off x="2026409" y="26327"/>
                <a:ext cx="387197" cy="355417"/>
              </a:xfrm>
              <a:prstGeom prst="rect">
                <a:avLst/>
              </a:prstGeom>
              <a:ln w="12700" cap="flat">
                <a:noFill/>
                <a:miter lim="400000"/>
              </a:ln>
              <a:effectLst/>
            </p:spPr>
          </p:pic>
          <p:sp>
            <p:nvSpPr>
              <p:cNvPr id="1778"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79"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780" name="Image" descr="Image"/>
              <p:cNvPicPr>
                <a:picLocks noChangeAspect="1"/>
              </p:cNvPicPr>
              <p:nvPr/>
            </p:nvPicPr>
            <p:blipFill>
              <a:blip r:embed="rId16">
                <a:extLst/>
              </a:blip>
              <a:stretch>
                <a:fillRect/>
              </a:stretch>
            </p:blipFill>
            <p:spPr>
              <a:xfrm>
                <a:off x="1401607" y="85880"/>
                <a:ext cx="380610" cy="349374"/>
              </a:xfrm>
              <a:prstGeom prst="rect">
                <a:avLst/>
              </a:prstGeom>
              <a:ln w="12700" cap="flat">
                <a:noFill/>
                <a:miter lim="400000"/>
              </a:ln>
              <a:effectLst/>
            </p:spPr>
          </p:pic>
          <p:sp>
            <p:nvSpPr>
              <p:cNvPr id="1781"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784" name="Group"/>
              <p:cNvGrpSpPr/>
              <p:nvPr/>
            </p:nvGrpSpPr>
            <p:grpSpPr>
              <a:xfrm>
                <a:off x="695839" y="58667"/>
                <a:ext cx="477154" cy="744319"/>
                <a:chOff x="0" y="0"/>
                <a:chExt cx="477152" cy="744318"/>
              </a:xfrm>
            </p:grpSpPr>
            <p:pic>
              <p:nvPicPr>
                <p:cNvPr id="1782" name="Image" descr="Image"/>
                <p:cNvPicPr>
                  <a:picLocks noChangeAspect="1"/>
                </p:cNvPicPr>
                <p:nvPr/>
              </p:nvPicPr>
              <p:blipFill>
                <a:blip r:embed="rId6">
                  <a:extLst/>
                </a:blip>
                <a:stretch>
                  <a:fillRect/>
                </a:stretch>
              </p:blipFill>
              <p:spPr>
                <a:xfrm>
                  <a:off x="-1" y="330220"/>
                  <a:ext cx="456720" cy="414099"/>
                </a:xfrm>
                <a:prstGeom prst="rect">
                  <a:avLst/>
                </a:prstGeom>
                <a:ln w="12700" cap="flat">
                  <a:noFill/>
                  <a:miter lim="400000"/>
                </a:ln>
                <a:effectLst/>
              </p:spPr>
            </p:pic>
            <p:pic>
              <p:nvPicPr>
                <p:cNvPr id="1783" name="Image" descr="Image"/>
                <p:cNvPicPr>
                  <a:picLocks noChangeAspect="1"/>
                </p:cNvPicPr>
                <p:nvPr/>
              </p:nvPicPr>
              <p:blipFill>
                <a:blip r:embed="rId16">
                  <a:extLst/>
                </a:blip>
                <a:stretch>
                  <a:fillRect/>
                </a:stretch>
              </p:blipFill>
              <p:spPr>
                <a:xfrm>
                  <a:off x="96796" y="-1"/>
                  <a:ext cx="380357" cy="349138"/>
                </a:xfrm>
                <a:prstGeom prst="rect">
                  <a:avLst/>
                </a:prstGeom>
                <a:ln w="12700" cap="flat">
                  <a:noFill/>
                  <a:miter lim="400000"/>
                </a:ln>
                <a:effectLst/>
              </p:spPr>
            </p:pic>
          </p:grpSp>
        </p:grpSp>
        <p:grpSp>
          <p:nvGrpSpPr>
            <p:cNvPr id="1802" name="Group"/>
            <p:cNvGrpSpPr/>
            <p:nvPr/>
          </p:nvGrpSpPr>
          <p:grpSpPr>
            <a:xfrm>
              <a:off x="1946" y="1947584"/>
              <a:ext cx="3183820" cy="916951"/>
              <a:chOff x="0" y="0"/>
              <a:chExt cx="3183818" cy="916950"/>
            </a:xfrm>
          </p:grpSpPr>
          <p:sp>
            <p:nvSpPr>
              <p:cNvPr id="1786"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87" name="Image" descr="Image"/>
              <p:cNvPicPr>
                <a:picLocks noChangeAspect="1"/>
              </p:cNvPicPr>
              <p:nvPr/>
            </p:nvPicPr>
            <p:blipFill>
              <a:blip r:embed="rId10">
                <a:extLst/>
              </a:blip>
              <a:stretch>
                <a:fillRect/>
              </a:stretch>
            </p:blipFill>
            <p:spPr>
              <a:xfrm>
                <a:off x="2689274" y="343224"/>
                <a:ext cx="423081" cy="442700"/>
              </a:xfrm>
              <a:prstGeom prst="rect">
                <a:avLst/>
              </a:prstGeom>
              <a:ln w="12700" cap="flat">
                <a:noFill/>
                <a:miter lim="400000"/>
              </a:ln>
              <a:effectLst/>
            </p:spPr>
          </p:pic>
          <p:pic>
            <p:nvPicPr>
              <p:cNvPr id="1788" name="Image" descr="Image"/>
              <p:cNvPicPr>
                <a:picLocks noChangeAspect="1"/>
              </p:cNvPicPr>
              <p:nvPr/>
            </p:nvPicPr>
            <p:blipFill>
              <a:blip r:embed="rId16">
                <a:extLst/>
              </a:blip>
              <a:stretch>
                <a:fillRect/>
              </a:stretch>
            </p:blipFill>
            <p:spPr>
              <a:xfrm>
                <a:off x="2710842" y="25138"/>
                <a:ext cx="372221" cy="341671"/>
              </a:xfrm>
              <a:prstGeom prst="rect">
                <a:avLst/>
              </a:prstGeom>
              <a:ln w="12700" cap="flat">
                <a:noFill/>
                <a:miter lim="400000"/>
              </a:ln>
              <a:effectLst/>
            </p:spPr>
          </p:pic>
          <p:sp>
            <p:nvSpPr>
              <p:cNvPr id="1789"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90" name="Image" descr="Image"/>
              <p:cNvPicPr>
                <a:picLocks noChangeAspect="1"/>
              </p:cNvPicPr>
              <p:nvPr/>
            </p:nvPicPr>
            <p:blipFill>
              <a:blip r:embed="rId15">
                <a:extLst/>
              </a:blip>
              <a:stretch>
                <a:fillRect/>
              </a:stretch>
            </p:blipFill>
            <p:spPr>
              <a:xfrm>
                <a:off x="84891" y="441195"/>
                <a:ext cx="392647" cy="424081"/>
              </a:xfrm>
              <a:prstGeom prst="rect">
                <a:avLst/>
              </a:prstGeom>
              <a:ln w="12700" cap="flat">
                <a:noFill/>
                <a:miter lim="400000"/>
              </a:ln>
              <a:effectLst/>
            </p:spPr>
          </p:pic>
          <p:pic>
            <p:nvPicPr>
              <p:cNvPr id="1791" name="Image" descr="Image"/>
              <p:cNvPicPr>
                <a:picLocks noChangeAspect="1"/>
              </p:cNvPicPr>
              <p:nvPr/>
            </p:nvPicPr>
            <p:blipFill>
              <a:blip r:embed="rId16">
                <a:extLst/>
              </a:blip>
              <a:stretch>
                <a:fillRect/>
              </a:stretch>
            </p:blipFill>
            <p:spPr>
              <a:xfrm>
                <a:off x="116708" y="104699"/>
                <a:ext cx="392647" cy="360423"/>
              </a:xfrm>
              <a:prstGeom prst="rect">
                <a:avLst/>
              </a:prstGeom>
              <a:ln w="12700" cap="flat">
                <a:noFill/>
                <a:miter lim="400000"/>
              </a:ln>
              <a:effectLst/>
            </p:spPr>
          </p:pic>
          <p:sp>
            <p:nvSpPr>
              <p:cNvPr id="1792"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93" name="Image" descr="Image"/>
              <p:cNvPicPr>
                <a:picLocks noChangeAspect="1"/>
              </p:cNvPicPr>
              <p:nvPr/>
            </p:nvPicPr>
            <p:blipFill>
              <a:blip r:embed="rId14">
                <a:extLst/>
              </a:blip>
              <a:stretch>
                <a:fillRect/>
              </a:stretch>
            </p:blipFill>
            <p:spPr>
              <a:xfrm>
                <a:off x="2026409" y="362336"/>
                <a:ext cx="387197" cy="433199"/>
              </a:xfrm>
              <a:prstGeom prst="rect">
                <a:avLst/>
              </a:prstGeom>
              <a:ln w="12700" cap="flat">
                <a:noFill/>
                <a:miter lim="400000"/>
              </a:ln>
              <a:effectLst/>
            </p:spPr>
          </p:pic>
          <p:pic>
            <p:nvPicPr>
              <p:cNvPr id="1794" name="Image" descr="Image"/>
              <p:cNvPicPr>
                <a:picLocks noChangeAspect="1"/>
              </p:cNvPicPr>
              <p:nvPr/>
            </p:nvPicPr>
            <p:blipFill>
              <a:blip r:embed="rId16">
                <a:extLst/>
              </a:blip>
              <a:stretch>
                <a:fillRect/>
              </a:stretch>
            </p:blipFill>
            <p:spPr>
              <a:xfrm>
                <a:off x="2026409" y="26327"/>
                <a:ext cx="387197" cy="355417"/>
              </a:xfrm>
              <a:prstGeom prst="rect">
                <a:avLst/>
              </a:prstGeom>
              <a:ln w="12700" cap="flat">
                <a:noFill/>
                <a:miter lim="400000"/>
              </a:ln>
              <a:effectLst/>
            </p:spPr>
          </p:pic>
          <p:sp>
            <p:nvSpPr>
              <p:cNvPr id="1795"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796"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797" name="Image" descr="Image"/>
              <p:cNvPicPr>
                <a:picLocks noChangeAspect="1"/>
              </p:cNvPicPr>
              <p:nvPr/>
            </p:nvPicPr>
            <p:blipFill>
              <a:blip r:embed="rId16">
                <a:extLst/>
              </a:blip>
              <a:stretch>
                <a:fillRect/>
              </a:stretch>
            </p:blipFill>
            <p:spPr>
              <a:xfrm>
                <a:off x="1401607" y="85880"/>
                <a:ext cx="380610" cy="349374"/>
              </a:xfrm>
              <a:prstGeom prst="rect">
                <a:avLst/>
              </a:prstGeom>
              <a:ln w="12700" cap="flat">
                <a:noFill/>
                <a:miter lim="400000"/>
              </a:ln>
              <a:effectLst/>
            </p:spPr>
          </p:pic>
          <p:sp>
            <p:nvSpPr>
              <p:cNvPr id="1798"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801" name="Group"/>
              <p:cNvGrpSpPr/>
              <p:nvPr/>
            </p:nvGrpSpPr>
            <p:grpSpPr>
              <a:xfrm>
                <a:off x="695839" y="58667"/>
                <a:ext cx="477154" cy="744319"/>
                <a:chOff x="0" y="0"/>
                <a:chExt cx="477152" cy="744318"/>
              </a:xfrm>
            </p:grpSpPr>
            <p:pic>
              <p:nvPicPr>
                <p:cNvPr id="1799" name="Image" descr="Image"/>
                <p:cNvPicPr>
                  <a:picLocks noChangeAspect="1"/>
                </p:cNvPicPr>
                <p:nvPr/>
              </p:nvPicPr>
              <p:blipFill>
                <a:blip r:embed="rId6">
                  <a:extLst/>
                </a:blip>
                <a:stretch>
                  <a:fillRect/>
                </a:stretch>
              </p:blipFill>
              <p:spPr>
                <a:xfrm>
                  <a:off x="-1" y="330220"/>
                  <a:ext cx="456720" cy="414099"/>
                </a:xfrm>
                <a:prstGeom prst="rect">
                  <a:avLst/>
                </a:prstGeom>
                <a:ln w="12700" cap="flat">
                  <a:noFill/>
                  <a:miter lim="400000"/>
                </a:ln>
                <a:effectLst/>
              </p:spPr>
            </p:pic>
            <p:pic>
              <p:nvPicPr>
                <p:cNvPr id="1800" name="Image" descr="Image"/>
                <p:cNvPicPr>
                  <a:picLocks noChangeAspect="1"/>
                </p:cNvPicPr>
                <p:nvPr/>
              </p:nvPicPr>
              <p:blipFill>
                <a:blip r:embed="rId16">
                  <a:extLst/>
                </a:blip>
                <a:stretch>
                  <a:fillRect/>
                </a:stretch>
              </p:blipFill>
              <p:spPr>
                <a:xfrm>
                  <a:off x="96796" y="-1"/>
                  <a:ext cx="380357" cy="349138"/>
                </a:xfrm>
                <a:prstGeom prst="rect">
                  <a:avLst/>
                </a:prstGeom>
                <a:ln w="12700" cap="flat">
                  <a:noFill/>
                  <a:miter lim="400000"/>
                </a:ln>
                <a:effectLst/>
              </p:spPr>
            </p:pic>
          </p:grpSp>
        </p:grpSp>
        <p:grpSp>
          <p:nvGrpSpPr>
            <p:cNvPr id="1819" name="Group"/>
            <p:cNvGrpSpPr/>
            <p:nvPr/>
          </p:nvGrpSpPr>
          <p:grpSpPr>
            <a:xfrm>
              <a:off x="1946" y="973792"/>
              <a:ext cx="3183820" cy="916951"/>
              <a:chOff x="0" y="0"/>
              <a:chExt cx="3183818" cy="916950"/>
            </a:xfrm>
          </p:grpSpPr>
          <p:sp>
            <p:nvSpPr>
              <p:cNvPr id="1803"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04" name="Image" descr="Image"/>
              <p:cNvPicPr>
                <a:picLocks noChangeAspect="1"/>
              </p:cNvPicPr>
              <p:nvPr/>
            </p:nvPicPr>
            <p:blipFill>
              <a:blip r:embed="rId10">
                <a:extLst/>
              </a:blip>
              <a:stretch>
                <a:fillRect/>
              </a:stretch>
            </p:blipFill>
            <p:spPr>
              <a:xfrm>
                <a:off x="2689274" y="343224"/>
                <a:ext cx="423081" cy="442700"/>
              </a:xfrm>
              <a:prstGeom prst="rect">
                <a:avLst/>
              </a:prstGeom>
              <a:ln w="12700" cap="flat">
                <a:noFill/>
                <a:miter lim="400000"/>
              </a:ln>
              <a:effectLst/>
            </p:spPr>
          </p:pic>
          <p:pic>
            <p:nvPicPr>
              <p:cNvPr id="1805" name="Image" descr="Image"/>
              <p:cNvPicPr>
                <a:picLocks noChangeAspect="1"/>
              </p:cNvPicPr>
              <p:nvPr/>
            </p:nvPicPr>
            <p:blipFill>
              <a:blip r:embed="rId16">
                <a:extLst/>
              </a:blip>
              <a:stretch>
                <a:fillRect/>
              </a:stretch>
            </p:blipFill>
            <p:spPr>
              <a:xfrm>
                <a:off x="2710842" y="25138"/>
                <a:ext cx="372221" cy="341671"/>
              </a:xfrm>
              <a:prstGeom prst="rect">
                <a:avLst/>
              </a:prstGeom>
              <a:ln w="12700" cap="flat">
                <a:noFill/>
                <a:miter lim="400000"/>
              </a:ln>
              <a:effectLst/>
            </p:spPr>
          </p:pic>
          <p:sp>
            <p:nvSpPr>
              <p:cNvPr id="1806"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07" name="Image" descr="Image"/>
              <p:cNvPicPr>
                <a:picLocks noChangeAspect="1"/>
              </p:cNvPicPr>
              <p:nvPr/>
            </p:nvPicPr>
            <p:blipFill>
              <a:blip r:embed="rId15">
                <a:extLst/>
              </a:blip>
              <a:stretch>
                <a:fillRect/>
              </a:stretch>
            </p:blipFill>
            <p:spPr>
              <a:xfrm>
                <a:off x="84891" y="441195"/>
                <a:ext cx="392647" cy="424081"/>
              </a:xfrm>
              <a:prstGeom prst="rect">
                <a:avLst/>
              </a:prstGeom>
              <a:ln w="12700" cap="flat">
                <a:noFill/>
                <a:miter lim="400000"/>
              </a:ln>
              <a:effectLst/>
            </p:spPr>
          </p:pic>
          <p:pic>
            <p:nvPicPr>
              <p:cNvPr id="1808" name="Image" descr="Image"/>
              <p:cNvPicPr>
                <a:picLocks noChangeAspect="1"/>
              </p:cNvPicPr>
              <p:nvPr/>
            </p:nvPicPr>
            <p:blipFill>
              <a:blip r:embed="rId16">
                <a:extLst/>
              </a:blip>
              <a:stretch>
                <a:fillRect/>
              </a:stretch>
            </p:blipFill>
            <p:spPr>
              <a:xfrm>
                <a:off x="116708" y="104699"/>
                <a:ext cx="392647" cy="360423"/>
              </a:xfrm>
              <a:prstGeom prst="rect">
                <a:avLst/>
              </a:prstGeom>
              <a:ln w="12700" cap="flat">
                <a:noFill/>
                <a:miter lim="400000"/>
              </a:ln>
              <a:effectLst/>
            </p:spPr>
          </p:pic>
          <p:sp>
            <p:nvSpPr>
              <p:cNvPr id="1809"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10" name="Image" descr="Image"/>
              <p:cNvPicPr>
                <a:picLocks noChangeAspect="1"/>
              </p:cNvPicPr>
              <p:nvPr/>
            </p:nvPicPr>
            <p:blipFill>
              <a:blip r:embed="rId14">
                <a:extLst/>
              </a:blip>
              <a:stretch>
                <a:fillRect/>
              </a:stretch>
            </p:blipFill>
            <p:spPr>
              <a:xfrm>
                <a:off x="2026409" y="362336"/>
                <a:ext cx="387197" cy="433199"/>
              </a:xfrm>
              <a:prstGeom prst="rect">
                <a:avLst/>
              </a:prstGeom>
              <a:ln w="12700" cap="flat">
                <a:noFill/>
                <a:miter lim="400000"/>
              </a:ln>
              <a:effectLst/>
            </p:spPr>
          </p:pic>
          <p:pic>
            <p:nvPicPr>
              <p:cNvPr id="1811" name="Image" descr="Image"/>
              <p:cNvPicPr>
                <a:picLocks noChangeAspect="1"/>
              </p:cNvPicPr>
              <p:nvPr/>
            </p:nvPicPr>
            <p:blipFill>
              <a:blip r:embed="rId16">
                <a:extLst/>
              </a:blip>
              <a:stretch>
                <a:fillRect/>
              </a:stretch>
            </p:blipFill>
            <p:spPr>
              <a:xfrm>
                <a:off x="2026409" y="26327"/>
                <a:ext cx="387197" cy="355417"/>
              </a:xfrm>
              <a:prstGeom prst="rect">
                <a:avLst/>
              </a:prstGeom>
              <a:ln w="12700" cap="flat">
                <a:noFill/>
                <a:miter lim="400000"/>
              </a:ln>
              <a:effectLst/>
            </p:spPr>
          </p:pic>
          <p:sp>
            <p:nvSpPr>
              <p:cNvPr id="1812"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13"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814" name="Image" descr="Image"/>
              <p:cNvPicPr>
                <a:picLocks noChangeAspect="1"/>
              </p:cNvPicPr>
              <p:nvPr/>
            </p:nvPicPr>
            <p:blipFill>
              <a:blip r:embed="rId16">
                <a:extLst/>
              </a:blip>
              <a:stretch>
                <a:fillRect/>
              </a:stretch>
            </p:blipFill>
            <p:spPr>
              <a:xfrm>
                <a:off x="1401607" y="85880"/>
                <a:ext cx="380610" cy="349374"/>
              </a:xfrm>
              <a:prstGeom prst="rect">
                <a:avLst/>
              </a:prstGeom>
              <a:ln w="12700" cap="flat">
                <a:noFill/>
                <a:miter lim="400000"/>
              </a:ln>
              <a:effectLst/>
            </p:spPr>
          </p:pic>
          <p:sp>
            <p:nvSpPr>
              <p:cNvPr id="1815"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818" name="Group"/>
              <p:cNvGrpSpPr/>
              <p:nvPr/>
            </p:nvGrpSpPr>
            <p:grpSpPr>
              <a:xfrm>
                <a:off x="695839" y="58667"/>
                <a:ext cx="477154" cy="744319"/>
                <a:chOff x="0" y="0"/>
                <a:chExt cx="477152" cy="744318"/>
              </a:xfrm>
            </p:grpSpPr>
            <p:pic>
              <p:nvPicPr>
                <p:cNvPr id="1816" name="Image" descr="Image"/>
                <p:cNvPicPr>
                  <a:picLocks noChangeAspect="1"/>
                </p:cNvPicPr>
                <p:nvPr/>
              </p:nvPicPr>
              <p:blipFill>
                <a:blip r:embed="rId6">
                  <a:extLst/>
                </a:blip>
                <a:stretch>
                  <a:fillRect/>
                </a:stretch>
              </p:blipFill>
              <p:spPr>
                <a:xfrm>
                  <a:off x="-1" y="330220"/>
                  <a:ext cx="456720" cy="414099"/>
                </a:xfrm>
                <a:prstGeom prst="rect">
                  <a:avLst/>
                </a:prstGeom>
                <a:ln w="12700" cap="flat">
                  <a:noFill/>
                  <a:miter lim="400000"/>
                </a:ln>
                <a:effectLst/>
              </p:spPr>
            </p:pic>
            <p:pic>
              <p:nvPicPr>
                <p:cNvPr id="1817" name="Image" descr="Image"/>
                <p:cNvPicPr>
                  <a:picLocks noChangeAspect="1"/>
                </p:cNvPicPr>
                <p:nvPr/>
              </p:nvPicPr>
              <p:blipFill>
                <a:blip r:embed="rId16">
                  <a:extLst/>
                </a:blip>
                <a:stretch>
                  <a:fillRect/>
                </a:stretch>
              </p:blipFill>
              <p:spPr>
                <a:xfrm>
                  <a:off x="96796" y="-1"/>
                  <a:ext cx="380357" cy="349138"/>
                </a:xfrm>
                <a:prstGeom prst="rect">
                  <a:avLst/>
                </a:prstGeom>
                <a:ln w="12700" cap="flat">
                  <a:noFill/>
                  <a:miter lim="400000"/>
                </a:ln>
                <a:effectLst/>
              </p:spPr>
            </p:pic>
          </p:grpSp>
        </p:grpSp>
        <p:grpSp>
          <p:nvGrpSpPr>
            <p:cNvPr id="1836" name="Group"/>
            <p:cNvGrpSpPr/>
            <p:nvPr/>
          </p:nvGrpSpPr>
          <p:grpSpPr>
            <a:xfrm>
              <a:off x="1946" y="-1"/>
              <a:ext cx="3183820" cy="916952"/>
              <a:chOff x="0" y="0"/>
              <a:chExt cx="3183818" cy="916950"/>
            </a:xfrm>
          </p:grpSpPr>
          <p:sp>
            <p:nvSpPr>
              <p:cNvPr id="1820"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21" name="Image" descr="Image"/>
              <p:cNvPicPr>
                <a:picLocks noChangeAspect="1"/>
              </p:cNvPicPr>
              <p:nvPr/>
            </p:nvPicPr>
            <p:blipFill>
              <a:blip r:embed="rId10">
                <a:extLst/>
              </a:blip>
              <a:stretch>
                <a:fillRect/>
              </a:stretch>
            </p:blipFill>
            <p:spPr>
              <a:xfrm>
                <a:off x="2689274" y="343226"/>
                <a:ext cx="423081" cy="442698"/>
              </a:xfrm>
              <a:prstGeom prst="rect">
                <a:avLst/>
              </a:prstGeom>
              <a:ln w="12700" cap="flat">
                <a:noFill/>
                <a:miter lim="400000"/>
              </a:ln>
              <a:effectLst/>
            </p:spPr>
          </p:pic>
          <p:pic>
            <p:nvPicPr>
              <p:cNvPr id="1822" name="Image" descr="Image"/>
              <p:cNvPicPr>
                <a:picLocks noChangeAspect="1"/>
              </p:cNvPicPr>
              <p:nvPr/>
            </p:nvPicPr>
            <p:blipFill>
              <a:blip r:embed="rId16">
                <a:extLst/>
              </a:blip>
              <a:stretch>
                <a:fillRect/>
              </a:stretch>
            </p:blipFill>
            <p:spPr>
              <a:xfrm>
                <a:off x="2710842" y="25140"/>
                <a:ext cx="372221" cy="341671"/>
              </a:xfrm>
              <a:prstGeom prst="rect">
                <a:avLst/>
              </a:prstGeom>
              <a:ln w="12700" cap="flat">
                <a:noFill/>
                <a:miter lim="400000"/>
              </a:ln>
              <a:effectLst/>
            </p:spPr>
          </p:pic>
          <p:sp>
            <p:nvSpPr>
              <p:cNvPr id="1823"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24" name="Image" descr="Image"/>
              <p:cNvPicPr>
                <a:picLocks noChangeAspect="1"/>
              </p:cNvPicPr>
              <p:nvPr/>
            </p:nvPicPr>
            <p:blipFill>
              <a:blip r:embed="rId15">
                <a:extLst/>
              </a:blip>
              <a:stretch>
                <a:fillRect/>
              </a:stretch>
            </p:blipFill>
            <p:spPr>
              <a:xfrm>
                <a:off x="84891" y="441195"/>
                <a:ext cx="392647" cy="424081"/>
              </a:xfrm>
              <a:prstGeom prst="rect">
                <a:avLst/>
              </a:prstGeom>
              <a:ln w="12700" cap="flat">
                <a:noFill/>
                <a:miter lim="400000"/>
              </a:ln>
              <a:effectLst/>
            </p:spPr>
          </p:pic>
          <p:pic>
            <p:nvPicPr>
              <p:cNvPr id="1825" name="Image" descr="Image"/>
              <p:cNvPicPr>
                <a:picLocks noChangeAspect="1"/>
              </p:cNvPicPr>
              <p:nvPr/>
            </p:nvPicPr>
            <p:blipFill>
              <a:blip r:embed="rId16">
                <a:extLst/>
              </a:blip>
              <a:stretch>
                <a:fillRect/>
              </a:stretch>
            </p:blipFill>
            <p:spPr>
              <a:xfrm>
                <a:off x="116708" y="104701"/>
                <a:ext cx="392647" cy="360421"/>
              </a:xfrm>
              <a:prstGeom prst="rect">
                <a:avLst/>
              </a:prstGeom>
              <a:ln w="12700" cap="flat">
                <a:noFill/>
                <a:miter lim="400000"/>
              </a:ln>
              <a:effectLst/>
            </p:spPr>
          </p:pic>
          <p:sp>
            <p:nvSpPr>
              <p:cNvPr id="1826"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27" name="Image" descr="Image"/>
              <p:cNvPicPr>
                <a:picLocks noChangeAspect="1"/>
              </p:cNvPicPr>
              <p:nvPr/>
            </p:nvPicPr>
            <p:blipFill>
              <a:blip r:embed="rId14">
                <a:extLst/>
              </a:blip>
              <a:stretch>
                <a:fillRect/>
              </a:stretch>
            </p:blipFill>
            <p:spPr>
              <a:xfrm>
                <a:off x="2026409" y="362338"/>
                <a:ext cx="387197" cy="433197"/>
              </a:xfrm>
              <a:prstGeom prst="rect">
                <a:avLst/>
              </a:prstGeom>
              <a:ln w="12700" cap="flat">
                <a:noFill/>
                <a:miter lim="400000"/>
              </a:ln>
              <a:effectLst/>
            </p:spPr>
          </p:pic>
          <p:pic>
            <p:nvPicPr>
              <p:cNvPr id="1828" name="Image" descr="Image"/>
              <p:cNvPicPr>
                <a:picLocks noChangeAspect="1"/>
              </p:cNvPicPr>
              <p:nvPr/>
            </p:nvPicPr>
            <p:blipFill>
              <a:blip r:embed="rId16">
                <a:extLst/>
              </a:blip>
              <a:stretch>
                <a:fillRect/>
              </a:stretch>
            </p:blipFill>
            <p:spPr>
              <a:xfrm>
                <a:off x="2026409" y="26329"/>
                <a:ext cx="387197" cy="355417"/>
              </a:xfrm>
              <a:prstGeom prst="rect">
                <a:avLst/>
              </a:prstGeom>
              <a:ln w="12700" cap="flat">
                <a:noFill/>
                <a:miter lim="400000"/>
              </a:ln>
              <a:effectLst/>
            </p:spPr>
          </p:pic>
          <p:sp>
            <p:nvSpPr>
              <p:cNvPr id="1829"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30"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1831" name="Image" descr="Image"/>
              <p:cNvPicPr>
                <a:picLocks noChangeAspect="1"/>
              </p:cNvPicPr>
              <p:nvPr/>
            </p:nvPicPr>
            <p:blipFill>
              <a:blip r:embed="rId16">
                <a:extLst/>
              </a:blip>
              <a:stretch>
                <a:fillRect/>
              </a:stretch>
            </p:blipFill>
            <p:spPr>
              <a:xfrm>
                <a:off x="1401607" y="85882"/>
                <a:ext cx="380610" cy="349372"/>
              </a:xfrm>
              <a:prstGeom prst="rect">
                <a:avLst/>
              </a:prstGeom>
              <a:ln w="12700" cap="flat">
                <a:noFill/>
                <a:miter lim="400000"/>
              </a:ln>
              <a:effectLst/>
            </p:spPr>
          </p:pic>
          <p:sp>
            <p:nvSpPr>
              <p:cNvPr id="1832"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835" name="Group"/>
              <p:cNvGrpSpPr/>
              <p:nvPr/>
            </p:nvGrpSpPr>
            <p:grpSpPr>
              <a:xfrm>
                <a:off x="695839" y="58668"/>
                <a:ext cx="477154" cy="744317"/>
                <a:chOff x="0" y="0"/>
                <a:chExt cx="477152" cy="744316"/>
              </a:xfrm>
            </p:grpSpPr>
            <p:pic>
              <p:nvPicPr>
                <p:cNvPr id="1833" name="Image" descr="Image"/>
                <p:cNvPicPr>
                  <a:picLocks noChangeAspect="1"/>
                </p:cNvPicPr>
                <p:nvPr/>
              </p:nvPicPr>
              <p:blipFill>
                <a:blip r:embed="rId6">
                  <a:extLst/>
                </a:blip>
                <a:stretch>
                  <a:fillRect/>
                </a:stretch>
              </p:blipFill>
              <p:spPr>
                <a:xfrm>
                  <a:off x="-1" y="330218"/>
                  <a:ext cx="456720" cy="414099"/>
                </a:xfrm>
                <a:prstGeom prst="rect">
                  <a:avLst/>
                </a:prstGeom>
                <a:ln w="12700" cap="flat">
                  <a:noFill/>
                  <a:miter lim="400000"/>
                </a:ln>
                <a:effectLst/>
              </p:spPr>
            </p:pic>
            <p:pic>
              <p:nvPicPr>
                <p:cNvPr id="1834" name="Image" descr="Image"/>
                <p:cNvPicPr>
                  <a:picLocks noChangeAspect="1"/>
                </p:cNvPicPr>
                <p:nvPr/>
              </p:nvPicPr>
              <p:blipFill>
                <a:blip r:embed="rId16">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13" name="Group"/>
          <p:cNvGrpSpPr/>
          <p:nvPr/>
        </p:nvGrpSpPr>
        <p:grpSpPr>
          <a:xfrm>
            <a:off x="3811234" y="1712760"/>
            <a:ext cx="5456631" cy="5532523"/>
            <a:chOff x="-3" y="-1"/>
            <a:chExt cx="5456630" cy="5532521"/>
          </a:xfrm>
        </p:grpSpPr>
        <p:pic>
          <p:nvPicPr>
            <p:cNvPr id="1841" name="Screen Shot 2019-06-18 at 10.29.53 AM.png" descr="Screen Shot 2019-06-18 at 10.29.53 AM.png"/>
            <p:cNvPicPr>
              <a:picLocks noChangeAspect="1"/>
            </p:cNvPicPr>
            <p:nvPr/>
          </p:nvPicPr>
          <p:blipFill>
            <a:blip r:embed="rId3">
              <a:extLst/>
            </a:blip>
            <a:stretch>
              <a:fillRect/>
            </a:stretch>
          </p:blipFill>
          <p:spPr>
            <a:xfrm>
              <a:off x="9145" y="-2"/>
              <a:ext cx="2615717" cy="2642590"/>
            </a:xfrm>
            <a:prstGeom prst="rect">
              <a:avLst/>
            </a:prstGeom>
            <a:ln w="12700" cap="flat">
              <a:noFill/>
              <a:miter lim="400000"/>
            </a:ln>
            <a:effectLst/>
          </p:spPr>
        </p:pic>
        <p:pic>
          <p:nvPicPr>
            <p:cNvPr id="1842" name="Screen Shot 2019-06-18 at 10.29.53 AM.png" descr="Screen Shot 2019-06-18 at 10.29.53 AM.png"/>
            <p:cNvPicPr>
              <a:picLocks noChangeAspect="1"/>
            </p:cNvPicPr>
            <p:nvPr/>
          </p:nvPicPr>
          <p:blipFill>
            <a:blip r:embed="rId3">
              <a:extLst/>
            </a:blip>
            <a:stretch>
              <a:fillRect/>
            </a:stretch>
          </p:blipFill>
          <p:spPr>
            <a:xfrm>
              <a:off x="2836334" y="-2"/>
              <a:ext cx="2615716" cy="2642590"/>
            </a:xfrm>
            <a:prstGeom prst="rect">
              <a:avLst/>
            </a:prstGeom>
            <a:ln w="12700" cap="flat">
              <a:noFill/>
              <a:miter lim="400000"/>
            </a:ln>
            <a:effectLst/>
          </p:spPr>
        </p:pic>
        <p:pic>
          <p:nvPicPr>
            <p:cNvPr id="1843" name="Screen Shot 2019-06-18 at 10.29.53 AM.png" descr="Screen Shot 2019-06-18 at 10.29.53 AM.png"/>
            <p:cNvPicPr>
              <a:picLocks noChangeAspect="1"/>
            </p:cNvPicPr>
            <p:nvPr/>
          </p:nvPicPr>
          <p:blipFill>
            <a:blip r:embed="rId3">
              <a:extLst/>
            </a:blip>
            <a:stretch>
              <a:fillRect/>
            </a:stretch>
          </p:blipFill>
          <p:spPr>
            <a:xfrm>
              <a:off x="9145" y="2889930"/>
              <a:ext cx="2615717" cy="2642591"/>
            </a:xfrm>
            <a:prstGeom prst="rect">
              <a:avLst/>
            </a:prstGeom>
            <a:ln w="12700" cap="flat">
              <a:noFill/>
              <a:miter lim="400000"/>
            </a:ln>
            <a:effectLst/>
          </p:spPr>
        </p:pic>
        <p:pic>
          <p:nvPicPr>
            <p:cNvPr id="1844" name="Screen Shot 2019-06-18 at 10.29.53 AM.png" descr="Screen Shot 2019-06-18 at 10.29.53 AM.png"/>
            <p:cNvPicPr>
              <a:picLocks noChangeAspect="1"/>
            </p:cNvPicPr>
            <p:nvPr/>
          </p:nvPicPr>
          <p:blipFill>
            <a:blip r:embed="rId3">
              <a:extLst/>
            </a:blip>
            <a:stretch>
              <a:fillRect/>
            </a:stretch>
          </p:blipFill>
          <p:spPr>
            <a:xfrm>
              <a:off x="2836334" y="2889930"/>
              <a:ext cx="2615716" cy="2642591"/>
            </a:xfrm>
            <a:prstGeom prst="rect">
              <a:avLst/>
            </a:prstGeom>
            <a:ln w="12700" cap="flat">
              <a:noFill/>
              <a:miter lim="400000"/>
            </a:ln>
            <a:effectLst/>
          </p:spPr>
        </p:pic>
        <p:grpSp>
          <p:nvGrpSpPr>
            <p:cNvPr id="1861" name="Group"/>
            <p:cNvGrpSpPr/>
            <p:nvPr/>
          </p:nvGrpSpPr>
          <p:grpSpPr>
            <a:xfrm>
              <a:off x="-4" y="2689290"/>
              <a:ext cx="2624871" cy="147659"/>
              <a:chOff x="-1" y="-1"/>
              <a:chExt cx="2624869" cy="147658"/>
            </a:xfrm>
          </p:grpSpPr>
          <p:grpSp>
            <p:nvGrpSpPr>
              <p:cNvPr id="1852" name="Group"/>
              <p:cNvGrpSpPr/>
              <p:nvPr/>
            </p:nvGrpSpPr>
            <p:grpSpPr>
              <a:xfrm>
                <a:off x="-2" y="6285"/>
                <a:ext cx="1277071" cy="141372"/>
                <a:chOff x="0" y="0"/>
                <a:chExt cx="1277070" cy="141370"/>
              </a:xfrm>
            </p:grpSpPr>
            <p:pic>
              <p:nvPicPr>
                <p:cNvPr id="1845" name="Image" descr="Image"/>
                <p:cNvPicPr>
                  <a:picLocks noChangeAspect="1"/>
                </p:cNvPicPr>
                <p:nvPr/>
              </p:nvPicPr>
              <p:blipFill>
                <a:blip r:embed="rId4">
                  <a:extLst/>
                </a:blip>
                <a:stretch>
                  <a:fillRect/>
                </a:stretch>
              </p:blipFill>
              <p:spPr>
                <a:xfrm>
                  <a:off x="-1" y="-1"/>
                  <a:ext cx="167125" cy="134911"/>
                </a:xfrm>
                <a:prstGeom prst="rect">
                  <a:avLst/>
                </a:prstGeom>
                <a:ln w="12700" cap="flat">
                  <a:noFill/>
                  <a:miter lim="400000"/>
                </a:ln>
                <a:effectLst/>
              </p:spPr>
            </p:pic>
            <p:pic>
              <p:nvPicPr>
                <p:cNvPr id="1846" name="Image" descr="Image"/>
                <p:cNvPicPr>
                  <a:picLocks noChangeAspect="1"/>
                </p:cNvPicPr>
                <p:nvPr/>
              </p:nvPicPr>
              <p:blipFill>
                <a:blip r:embed="rId4">
                  <a:extLst/>
                </a:blip>
                <a:stretch>
                  <a:fillRect/>
                </a:stretch>
              </p:blipFill>
              <p:spPr>
                <a:xfrm>
                  <a:off x="185299" y="-1"/>
                  <a:ext cx="167125" cy="134911"/>
                </a:xfrm>
                <a:prstGeom prst="rect">
                  <a:avLst/>
                </a:prstGeom>
                <a:ln w="12700" cap="flat">
                  <a:noFill/>
                  <a:miter lim="400000"/>
                </a:ln>
                <a:effectLst/>
              </p:spPr>
            </p:pic>
            <p:pic>
              <p:nvPicPr>
                <p:cNvPr id="1847" name="Image" descr="Image"/>
                <p:cNvPicPr>
                  <a:picLocks noChangeAspect="1"/>
                </p:cNvPicPr>
                <p:nvPr/>
              </p:nvPicPr>
              <p:blipFill>
                <a:blip r:embed="rId4">
                  <a:extLst/>
                </a:blip>
                <a:stretch>
                  <a:fillRect/>
                </a:stretch>
              </p:blipFill>
              <p:spPr>
                <a:xfrm>
                  <a:off x="369670" y="-1"/>
                  <a:ext cx="167125" cy="134911"/>
                </a:xfrm>
                <a:prstGeom prst="rect">
                  <a:avLst/>
                </a:prstGeom>
                <a:ln w="12700" cap="flat">
                  <a:noFill/>
                  <a:miter lim="400000"/>
                </a:ln>
                <a:effectLst/>
              </p:spPr>
            </p:pic>
            <p:pic>
              <p:nvPicPr>
                <p:cNvPr id="1848" name="Image" descr="Image"/>
                <p:cNvPicPr>
                  <a:picLocks noChangeAspect="1"/>
                </p:cNvPicPr>
                <p:nvPr/>
              </p:nvPicPr>
              <p:blipFill>
                <a:blip r:embed="rId4">
                  <a:extLst/>
                </a:blip>
                <a:stretch>
                  <a:fillRect/>
                </a:stretch>
              </p:blipFill>
              <p:spPr>
                <a:xfrm>
                  <a:off x="554970" y="-1"/>
                  <a:ext cx="167126" cy="134911"/>
                </a:xfrm>
                <a:prstGeom prst="rect">
                  <a:avLst/>
                </a:prstGeom>
                <a:ln w="12700" cap="flat">
                  <a:noFill/>
                  <a:miter lim="400000"/>
                </a:ln>
                <a:effectLst/>
              </p:spPr>
            </p:pic>
            <p:pic>
              <p:nvPicPr>
                <p:cNvPr id="1849" name="Image" descr="Image"/>
                <p:cNvPicPr>
                  <a:picLocks noChangeAspect="1"/>
                </p:cNvPicPr>
                <p:nvPr/>
              </p:nvPicPr>
              <p:blipFill>
                <a:blip r:embed="rId4">
                  <a:extLst/>
                </a:blip>
                <a:stretch>
                  <a:fillRect/>
                </a:stretch>
              </p:blipFill>
              <p:spPr>
                <a:xfrm>
                  <a:off x="740272" y="-1"/>
                  <a:ext cx="167126" cy="134911"/>
                </a:xfrm>
                <a:prstGeom prst="rect">
                  <a:avLst/>
                </a:prstGeom>
                <a:ln w="12700" cap="flat">
                  <a:noFill/>
                  <a:miter lim="400000"/>
                </a:ln>
                <a:effectLst/>
              </p:spPr>
            </p:pic>
            <p:pic>
              <p:nvPicPr>
                <p:cNvPr id="1850" name="Image" descr="Image"/>
                <p:cNvPicPr>
                  <a:picLocks noChangeAspect="1"/>
                </p:cNvPicPr>
                <p:nvPr/>
              </p:nvPicPr>
              <p:blipFill>
                <a:blip r:embed="rId4">
                  <a:extLst/>
                </a:blip>
                <a:stretch>
                  <a:fillRect/>
                </a:stretch>
              </p:blipFill>
              <p:spPr>
                <a:xfrm>
                  <a:off x="924644" y="-1"/>
                  <a:ext cx="167125" cy="134911"/>
                </a:xfrm>
                <a:prstGeom prst="rect">
                  <a:avLst/>
                </a:prstGeom>
                <a:ln w="12700" cap="flat">
                  <a:noFill/>
                  <a:miter lim="400000"/>
                </a:ln>
                <a:effectLst/>
              </p:spPr>
            </p:pic>
            <p:pic>
              <p:nvPicPr>
                <p:cNvPr id="1851" name="Image" descr="Image"/>
                <p:cNvPicPr>
                  <a:picLocks noChangeAspect="1"/>
                </p:cNvPicPr>
                <p:nvPr/>
              </p:nvPicPr>
              <p:blipFill>
                <a:blip r:embed="rId4">
                  <a:extLst/>
                </a:blip>
                <a:stretch>
                  <a:fillRect/>
                </a:stretch>
              </p:blipFill>
              <p:spPr>
                <a:xfrm>
                  <a:off x="1109944" y="6459"/>
                  <a:ext cx="167126" cy="134911"/>
                </a:xfrm>
                <a:prstGeom prst="rect">
                  <a:avLst/>
                </a:prstGeom>
                <a:ln w="12700" cap="flat">
                  <a:noFill/>
                  <a:miter lim="400000"/>
                </a:ln>
                <a:effectLst/>
              </p:spPr>
            </p:pic>
          </p:grpSp>
          <p:grpSp>
            <p:nvGrpSpPr>
              <p:cNvPr id="1860" name="Group"/>
              <p:cNvGrpSpPr/>
              <p:nvPr/>
            </p:nvGrpSpPr>
            <p:grpSpPr>
              <a:xfrm>
                <a:off x="1347795" y="-2"/>
                <a:ext cx="1277073" cy="141372"/>
                <a:chOff x="-1" y="-1"/>
                <a:chExt cx="1277071" cy="141371"/>
              </a:xfrm>
            </p:grpSpPr>
            <p:pic>
              <p:nvPicPr>
                <p:cNvPr id="1853" name="Image" descr="Image"/>
                <p:cNvPicPr>
                  <a:picLocks noChangeAspect="1"/>
                </p:cNvPicPr>
                <p:nvPr/>
              </p:nvPicPr>
              <p:blipFill>
                <a:blip r:embed="rId4">
                  <a:extLst/>
                </a:blip>
                <a:stretch>
                  <a:fillRect/>
                </a:stretch>
              </p:blipFill>
              <p:spPr>
                <a:xfrm>
                  <a:off x="-2" y="-2"/>
                  <a:ext cx="167126" cy="134913"/>
                </a:xfrm>
                <a:prstGeom prst="rect">
                  <a:avLst/>
                </a:prstGeom>
                <a:ln w="12700" cap="flat">
                  <a:noFill/>
                  <a:miter lim="400000"/>
                </a:ln>
                <a:effectLst/>
              </p:spPr>
            </p:pic>
            <p:pic>
              <p:nvPicPr>
                <p:cNvPr id="1854"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855" name="Image" descr="Image"/>
                <p:cNvPicPr>
                  <a:picLocks noChangeAspect="1"/>
                </p:cNvPicPr>
                <p:nvPr/>
              </p:nvPicPr>
              <p:blipFill>
                <a:blip r:embed="rId4">
                  <a:extLst/>
                </a:blip>
                <a:stretch>
                  <a:fillRect/>
                </a:stretch>
              </p:blipFill>
              <p:spPr>
                <a:xfrm>
                  <a:off x="369670" y="-2"/>
                  <a:ext cx="167127" cy="134913"/>
                </a:xfrm>
                <a:prstGeom prst="rect">
                  <a:avLst/>
                </a:prstGeom>
                <a:ln w="12700" cap="flat">
                  <a:noFill/>
                  <a:miter lim="400000"/>
                </a:ln>
                <a:effectLst/>
              </p:spPr>
            </p:pic>
            <p:pic>
              <p:nvPicPr>
                <p:cNvPr id="1856" name="Image" descr="Image"/>
                <p:cNvPicPr>
                  <a:picLocks noChangeAspect="1"/>
                </p:cNvPicPr>
                <p:nvPr/>
              </p:nvPicPr>
              <p:blipFill>
                <a:blip r:embed="rId4">
                  <a:extLst/>
                </a:blip>
                <a:stretch>
                  <a:fillRect/>
                </a:stretch>
              </p:blipFill>
              <p:spPr>
                <a:xfrm>
                  <a:off x="554972" y="-2"/>
                  <a:ext cx="167125" cy="134913"/>
                </a:xfrm>
                <a:prstGeom prst="rect">
                  <a:avLst/>
                </a:prstGeom>
                <a:ln w="12700" cap="flat">
                  <a:noFill/>
                  <a:miter lim="400000"/>
                </a:ln>
                <a:effectLst/>
              </p:spPr>
            </p:pic>
            <p:pic>
              <p:nvPicPr>
                <p:cNvPr id="1857" name="Image" descr="Image"/>
                <p:cNvPicPr>
                  <a:picLocks noChangeAspect="1"/>
                </p:cNvPicPr>
                <p:nvPr/>
              </p:nvPicPr>
              <p:blipFill>
                <a:blip r:embed="rId4">
                  <a:extLst/>
                </a:blip>
                <a:stretch>
                  <a:fillRect/>
                </a:stretch>
              </p:blipFill>
              <p:spPr>
                <a:xfrm>
                  <a:off x="740272" y="-2"/>
                  <a:ext cx="167127" cy="134913"/>
                </a:xfrm>
                <a:prstGeom prst="rect">
                  <a:avLst/>
                </a:prstGeom>
                <a:ln w="12700" cap="flat">
                  <a:noFill/>
                  <a:miter lim="400000"/>
                </a:ln>
                <a:effectLst/>
              </p:spPr>
            </p:pic>
            <p:pic>
              <p:nvPicPr>
                <p:cNvPr id="1858" name="Image" descr="Image"/>
                <p:cNvPicPr>
                  <a:picLocks noChangeAspect="1"/>
                </p:cNvPicPr>
                <p:nvPr/>
              </p:nvPicPr>
              <p:blipFill>
                <a:blip r:embed="rId4">
                  <a:extLst/>
                </a:blip>
                <a:stretch>
                  <a:fillRect/>
                </a:stretch>
              </p:blipFill>
              <p:spPr>
                <a:xfrm>
                  <a:off x="924645" y="-2"/>
                  <a:ext cx="167126" cy="134913"/>
                </a:xfrm>
                <a:prstGeom prst="rect">
                  <a:avLst/>
                </a:prstGeom>
                <a:ln w="12700" cap="flat">
                  <a:noFill/>
                  <a:miter lim="400000"/>
                </a:ln>
                <a:effectLst/>
              </p:spPr>
            </p:pic>
            <p:pic>
              <p:nvPicPr>
                <p:cNvPr id="1859" name="Image" descr="Image"/>
                <p:cNvPicPr>
                  <a:picLocks noChangeAspect="1"/>
                </p:cNvPicPr>
                <p:nvPr/>
              </p:nvPicPr>
              <p:blipFill>
                <a:blip r:embed="rId4">
                  <a:extLst/>
                </a:blip>
                <a:stretch>
                  <a:fillRect/>
                </a:stretch>
              </p:blipFill>
              <p:spPr>
                <a:xfrm>
                  <a:off x="1109946" y="6460"/>
                  <a:ext cx="167125" cy="134911"/>
                </a:xfrm>
                <a:prstGeom prst="rect">
                  <a:avLst/>
                </a:prstGeom>
                <a:ln w="12700" cap="flat">
                  <a:noFill/>
                  <a:miter lim="400000"/>
                </a:ln>
                <a:effectLst/>
              </p:spPr>
            </p:pic>
          </p:grpSp>
        </p:grpSp>
        <p:grpSp>
          <p:nvGrpSpPr>
            <p:cNvPr id="1878" name="Group"/>
            <p:cNvGrpSpPr/>
            <p:nvPr/>
          </p:nvGrpSpPr>
          <p:grpSpPr>
            <a:xfrm>
              <a:off x="2619526" y="2960586"/>
              <a:ext cx="173852" cy="2501284"/>
              <a:chOff x="-2" y="-1"/>
              <a:chExt cx="173851" cy="2501282"/>
            </a:xfrm>
          </p:grpSpPr>
          <p:grpSp>
            <p:nvGrpSpPr>
              <p:cNvPr id="1869" name="Group"/>
              <p:cNvGrpSpPr/>
              <p:nvPr/>
            </p:nvGrpSpPr>
            <p:grpSpPr>
              <a:xfrm>
                <a:off x="-3" y="1311098"/>
                <a:ext cx="173853" cy="1190184"/>
                <a:chOff x="-1" y="0"/>
                <a:chExt cx="173851" cy="1190183"/>
              </a:xfrm>
            </p:grpSpPr>
            <p:pic>
              <p:nvPicPr>
                <p:cNvPr id="1862"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863"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864" name="Image" descr="Image"/>
                <p:cNvPicPr>
                  <a:picLocks noChangeAspect="1"/>
                </p:cNvPicPr>
                <p:nvPr/>
              </p:nvPicPr>
              <p:blipFill>
                <a:blip r:embed="rId4">
                  <a:extLst/>
                </a:blip>
                <a:stretch>
                  <a:fillRect/>
                </a:stretch>
              </p:blipFill>
              <p:spPr>
                <a:xfrm>
                  <a:off x="-2" y="349950"/>
                  <a:ext cx="173853" cy="140326"/>
                </a:xfrm>
                <a:prstGeom prst="rect">
                  <a:avLst/>
                </a:prstGeom>
                <a:ln w="12700" cap="flat">
                  <a:noFill/>
                  <a:miter lim="400000"/>
                </a:ln>
                <a:effectLst/>
              </p:spPr>
            </p:pic>
            <p:pic>
              <p:nvPicPr>
                <p:cNvPr id="1865"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866"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867" name="Image" descr="Image"/>
                <p:cNvPicPr>
                  <a:picLocks noChangeAspect="1"/>
                </p:cNvPicPr>
                <p:nvPr/>
              </p:nvPicPr>
              <p:blipFill>
                <a:blip r:embed="rId4">
                  <a:extLst/>
                </a:blip>
                <a:stretch>
                  <a:fillRect/>
                </a:stretch>
              </p:blipFill>
              <p:spPr>
                <a:xfrm>
                  <a:off x="-2" y="874882"/>
                  <a:ext cx="173853" cy="140325"/>
                </a:xfrm>
                <a:prstGeom prst="rect">
                  <a:avLst/>
                </a:prstGeom>
                <a:ln w="12700" cap="flat">
                  <a:noFill/>
                  <a:miter lim="400000"/>
                </a:ln>
                <a:effectLst/>
              </p:spPr>
            </p:pic>
            <p:pic>
              <p:nvPicPr>
                <p:cNvPr id="1868" name="Image" descr="Image"/>
                <p:cNvPicPr>
                  <a:picLocks noChangeAspect="1"/>
                </p:cNvPicPr>
                <p:nvPr/>
              </p:nvPicPr>
              <p:blipFill>
                <a:blip r:embed="rId4">
                  <a:extLst/>
                </a:blip>
                <a:stretch>
                  <a:fillRect/>
                </a:stretch>
              </p:blipFill>
              <p:spPr>
                <a:xfrm>
                  <a:off x="-2" y="1049859"/>
                  <a:ext cx="173853" cy="140324"/>
                </a:xfrm>
                <a:prstGeom prst="rect">
                  <a:avLst/>
                </a:prstGeom>
                <a:ln w="12700" cap="flat">
                  <a:noFill/>
                  <a:miter lim="400000"/>
                </a:ln>
                <a:effectLst/>
              </p:spPr>
            </p:pic>
          </p:grpSp>
          <p:grpSp>
            <p:nvGrpSpPr>
              <p:cNvPr id="1877" name="Group"/>
              <p:cNvGrpSpPr/>
              <p:nvPr/>
            </p:nvGrpSpPr>
            <p:grpSpPr>
              <a:xfrm>
                <a:off x="-3" y="-2"/>
                <a:ext cx="173853" cy="1190184"/>
                <a:chOff x="-1" y="0"/>
                <a:chExt cx="173851" cy="1190182"/>
              </a:xfrm>
            </p:grpSpPr>
            <p:pic>
              <p:nvPicPr>
                <p:cNvPr id="1870" name="Image" descr="Image"/>
                <p:cNvPicPr>
                  <a:picLocks noChangeAspect="1"/>
                </p:cNvPicPr>
                <p:nvPr/>
              </p:nvPicPr>
              <p:blipFill>
                <a:blip r:embed="rId4">
                  <a:extLst/>
                </a:blip>
                <a:stretch>
                  <a:fillRect/>
                </a:stretch>
              </p:blipFill>
              <p:spPr>
                <a:xfrm>
                  <a:off x="-2" y="0"/>
                  <a:ext cx="173853" cy="140323"/>
                </a:xfrm>
                <a:prstGeom prst="rect">
                  <a:avLst/>
                </a:prstGeom>
                <a:ln w="12700" cap="flat">
                  <a:noFill/>
                  <a:miter lim="400000"/>
                </a:ln>
                <a:effectLst/>
              </p:spPr>
            </p:pic>
            <p:pic>
              <p:nvPicPr>
                <p:cNvPr id="1871"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872" name="Image" descr="Image"/>
                <p:cNvPicPr>
                  <a:picLocks noChangeAspect="1"/>
                </p:cNvPicPr>
                <p:nvPr/>
              </p:nvPicPr>
              <p:blipFill>
                <a:blip r:embed="rId4">
                  <a:extLst/>
                </a:blip>
                <a:stretch>
                  <a:fillRect/>
                </a:stretch>
              </p:blipFill>
              <p:spPr>
                <a:xfrm>
                  <a:off x="-2" y="349950"/>
                  <a:ext cx="173853" cy="140327"/>
                </a:xfrm>
                <a:prstGeom prst="rect">
                  <a:avLst/>
                </a:prstGeom>
                <a:ln w="12700" cap="flat">
                  <a:noFill/>
                  <a:miter lim="400000"/>
                </a:ln>
                <a:effectLst/>
              </p:spPr>
            </p:pic>
            <p:pic>
              <p:nvPicPr>
                <p:cNvPr id="1873"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874"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875" name="Image" descr="Image"/>
                <p:cNvPicPr>
                  <a:picLocks noChangeAspect="1"/>
                </p:cNvPicPr>
                <p:nvPr/>
              </p:nvPicPr>
              <p:blipFill>
                <a:blip r:embed="rId4">
                  <a:extLst/>
                </a:blip>
                <a:stretch>
                  <a:fillRect/>
                </a:stretch>
              </p:blipFill>
              <p:spPr>
                <a:xfrm>
                  <a:off x="-2" y="874882"/>
                  <a:ext cx="173853" cy="140325"/>
                </a:xfrm>
                <a:prstGeom prst="rect">
                  <a:avLst/>
                </a:prstGeom>
                <a:ln w="12700" cap="flat">
                  <a:noFill/>
                  <a:miter lim="400000"/>
                </a:ln>
                <a:effectLst/>
              </p:spPr>
            </p:pic>
            <p:pic>
              <p:nvPicPr>
                <p:cNvPr id="1876" name="Image" descr="Image"/>
                <p:cNvPicPr>
                  <a:picLocks noChangeAspect="1"/>
                </p:cNvPicPr>
                <p:nvPr/>
              </p:nvPicPr>
              <p:blipFill>
                <a:blip r:embed="rId4">
                  <a:extLst/>
                </a:blip>
                <a:stretch>
                  <a:fillRect/>
                </a:stretch>
              </p:blipFill>
              <p:spPr>
                <a:xfrm>
                  <a:off x="-2" y="1049859"/>
                  <a:ext cx="173853" cy="140324"/>
                </a:xfrm>
                <a:prstGeom prst="rect">
                  <a:avLst/>
                </a:prstGeom>
                <a:ln w="12700" cap="flat">
                  <a:noFill/>
                  <a:miter lim="400000"/>
                </a:ln>
                <a:effectLst/>
              </p:spPr>
            </p:pic>
          </p:grpSp>
        </p:grpSp>
        <p:grpSp>
          <p:nvGrpSpPr>
            <p:cNvPr id="1895" name="Group"/>
            <p:cNvGrpSpPr/>
            <p:nvPr/>
          </p:nvGrpSpPr>
          <p:grpSpPr>
            <a:xfrm>
              <a:off x="2628484" y="58082"/>
              <a:ext cx="173852" cy="2501285"/>
              <a:chOff x="-2" y="-2"/>
              <a:chExt cx="173851" cy="2501283"/>
            </a:xfrm>
          </p:grpSpPr>
          <p:grpSp>
            <p:nvGrpSpPr>
              <p:cNvPr id="1886" name="Group"/>
              <p:cNvGrpSpPr/>
              <p:nvPr/>
            </p:nvGrpSpPr>
            <p:grpSpPr>
              <a:xfrm>
                <a:off x="-3" y="1311099"/>
                <a:ext cx="173853" cy="1190183"/>
                <a:chOff x="-1" y="0"/>
                <a:chExt cx="173851" cy="1190182"/>
              </a:xfrm>
            </p:grpSpPr>
            <p:pic>
              <p:nvPicPr>
                <p:cNvPr id="1879" name="Image" descr="Image"/>
                <p:cNvPicPr>
                  <a:picLocks noChangeAspect="1"/>
                </p:cNvPicPr>
                <p:nvPr/>
              </p:nvPicPr>
              <p:blipFill>
                <a:blip r:embed="rId4">
                  <a:extLst/>
                </a:blip>
                <a:stretch>
                  <a:fillRect/>
                </a:stretch>
              </p:blipFill>
              <p:spPr>
                <a:xfrm>
                  <a:off x="-2" y="0"/>
                  <a:ext cx="173853" cy="140323"/>
                </a:xfrm>
                <a:prstGeom prst="rect">
                  <a:avLst/>
                </a:prstGeom>
                <a:ln w="12700" cap="flat">
                  <a:noFill/>
                  <a:miter lim="400000"/>
                </a:ln>
                <a:effectLst/>
              </p:spPr>
            </p:pic>
            <p:pic>
              <p:nvPicPr>
                <p:cNvPr id="1880"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881" name="Image" descr="Image"/>
                <p:cNvPicPr>
                  <a:picLocks noChangeAspect="1"/>
                </p:cNvPicPr>
                <p:nvPr/>
              </p:nvPicPr>
              <p:blipFill>
                <a:blip r:embed="rId4">
                  <a:extLst/>
                </a:blip>
                <a:stretch>
                  <a:fillRect/>
                </a:stretch>
              </p:blipFill>
              <p:spPr>
                <a:xfrm>
                  <a:off x="-2" y="349950"/>
                  <a:ext cx="173853" cy="140326"/>
                </a:xfrm>
                <a:prstGeom prst="rect">
                  <a:avLst/>
                </a:prstGeom>
                <a:ln w="12700" cap="flat">
                  <a:noFill/>
                  <a:miter lim="400000"/>
                </a:ln>
                <a:effectLst/>
              </p:spPr>
            </p:pic>
            <p:pic>
              <p:nvPicPr>
                <p:cNvPr id="1882" name="Image" descr="Image"/>
                <p:cNvPicPr>
                  <a:picLocks noChangeAspect="1"/>
                </p:cNvPicPr>
                <p:nvPr/>
              </p:nvPicPr>
              <p:blipFill>
                <a:blip r:embed="rId4">
                  <a:extLst/>
                </a:blip>
                <a:stretch>
                  <a:fillRect/>
                </a:stretch>
              </p:blipFill>
              <p:spPr>
                <a:xfrm>
                  <a:off x="-2" y="524929"/>
                  <a:ext cx="173853" cy="140324"/>
                </a:xfrm>
                <a:prstGeom prst="rect">
                  <a:avLst/>
                </a:prstGeom>
                <a:ln w="12700" cap="flat">
                  <a:noFill/>
                  <a:miter lim="400000"/>
                </a:ln>
                <a:effectLst/>
              </p:spPr>
            </p:pic>
            <p:pic>
              <p:nvPicPr>
                <p:cNvPr id="1883"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884" name="Image" descr="Image"/>
                <p:cNvPicPr>
                  <a:picLocks noChangeAspect="1"/>
                </p:cNvPicPr>
                <p:nvPr/>
              </p:nvPicPr>
              <p:blipFill>
                <a:blip r:embed="rId4">
                  <a:extLst/>
                </a:blip>
                <a:stretch>
                  <a:fillRect/>
                </a:stretch>
              </p:blipFill>
              <p:spPr>
                <a:xfrm>
                  <a:off x="-2" y="874882"/>
                  <a:ext cx="173853" cy="140324"/>
                </a:xfrm>
                <a:prstGeom prst="rect">
                  <a:avLst/>
                </a:prstGeom>
                <a:ln w="12700" cap="flat">
                  <a:noFill/>
                  <a:miter lim="400000"/>
                </a:ln>
                <a:effectLst/>
              </p:spPr>
            </p:pic>
            <p:pic>
              <p:nvPicPr>
                <p:cNvPr id="1885" name="Image" descr="Image"/>
                <p:cNvPicPr>
                  <a:picLocks noChangeAspect="1"/>
                </p:cNvPicPr>
                <p:nvPr/>
              </p:nvPicPr>
              <p:blipFill>
                <a:blip r:embed="rId4">
                  <a:extLst/>
                </a:blip>
                <a:stretch>
                  <a:fillRect/>
                </a:stretch>
              </p:blipFill>
              <p:spPr>
                <a:xfrm>
                  <a:off x="-2" y="1049858"/>
                  <a:ext cx="173853" cy="140325"/>
                </a:xfrm>
                <a:prstGeom prst="rect">
                  <a:avLst/>
                </a:prstGeom>
                <a:ln w="12700" cap="flat">
                  <a:noFill/>
                  <a:miter lim="400000"/>
                </a:ln>
                <a:effectLst/>
              </p:spPr>
            </p:pic>
          </p:grpSp>
          <p:grpSp>
            <p:nvGrpSpPr>
              <p:cNvPr id="1894" name="Group"/>
              <p:cNvGrpSpPr/>
              <p:nvPr/>
            </p:nvGrpSpPr>
            <p:grpSpPr>
              <a:xfrm>
                <a:off x="-3" y="-3"/>
                <a:ext cx="173853" cy="1190184"/>
                <a:chOff x="-1" y="0"/>
                <a:chExt cx="173851" cy="1190182"/>
              </a:xfrm>
            </p:grpSpPr>
            <p:pic>
              <p:nvPicPr>
                <p:cNvPr id="1887" name="Image" descr="Image"/>
                <p:cNvPicPr>
                  <a:picLocks noChangeAspect="1"/>
                </p:cNvPicPr>
                <p:nvPr/>
              </p:nvPicPr>
              <p:blipFill>
                <a:blip r:embed="rId4">
                  <a:extLst/>
                </a:blip>
                <a:stretch>
                  <a:fillRect/>
                </a:stretch>
              </p:blipFill>
              <p:spPr>
                <a:xfrm>
                  <a:off x="-2" y="-1"/>
                  <a:ext cx="173853" cy="140324"/>
                </a:xfrm>
                <a:prstGeom prst="rect">
                  <a:avLst/>
                </a:prstGeom>
                <a:ln w="12700" cap="flat">
                  <a:noFill/>
                  <a:miter lim="400000"/>
                </a:ln>
                <a:effectLst/>
              </p:spPr>
            </p:pic>
            <p:pic>
              <p:nvPicPr>
                <p:cNvPr id="1888" name="Image" descr="Image"/>
                <p:cNvPicPr>
                  <a:picLocks noChangeAspect="1"/>
                </p:cNvPicPr>
                <p:nvPr/>
              </p:nvPicPr>
              <p:blipFill>
                <a:blip r:embed="rId4">
                  <a:extLst/>
                </a:blip>
                <a:stretch>
                  <a:fillRect/>
                </a:stretch>
              </p:blipFill>
              <p:spPr>
                <a:xfrm>
                  <a:off x="-2" y="174975"/>
                  <a:ext cx="173853" cy="140323"/>
                </a:xfrm>
                <a:prstGeom prst="rect">
                  <a:avLst/>
                </a:prstGeom>
                <a:ln w="12700" cap="flat">
                  <a:noFill/>
                  <a:miter lim="400000"/>
                </a:ln>
                <a:effectLst/>
              </p:spPr>
            </p:pic>
            <p:pic>
              <p:nvPicPr>
                <p:cNvPr id="1889" name="Image" descr="Image"/>
                <p:cNvPicPr>
                  <a:picLocks noChangeAspect="1"/>
                </p:cNvPicPr>
                <p:nvPr/>
              </p:nvPicPr>
              <p:blipFill>
                <a:blip r:embed="rId4">
                  <a:extLst/>
                </a:blip>
                <a:stretch>
                  <a:fillRect/>
                </a:stretch>
              </p:blipFill>
              <p:spPr>
                <a:xfrm>
                  <a:off x="-2" y="349950"/>
                  <a:ext cx="173853" cy="140326"/>
                </a:xfrm>
                <a:prstGeom prst="rect">
                  <a:avLst/>
                </a:prstGeom>
                <a:ln w="12700" cap="flat">
                  <a:noFill/>
                  <a:miter lim="400000"/>
                </a:ln>
                <a:effectLst/>
              </p:spPr>
            </p:pic>
            <p:pic>
              <p:nvPicPr>
                <p:cNvPr id="1890" name="Image" descr="Image"/>
                <p:cNvPicPr>
                  <a:picLocks noChangeAspect="1"/>
                </p:cNvPicPr>
                <p:nvPr/>
              </p:nvPicPr>
              <p:blipFill>
                <a:blip r:embed="rId4">
                  <a:extLst/>
                </a:blip>
                <a:stretch>
                  <a:fillRect/>
                </a:stretch>
              </p:blipFill>
              <p:spPr>
                <a:xfrm>
                  <a:off x="-2" y="524928"/>
                  <a:ext cx="173853" cy="140325"/>
                </a:xfrm>
                <a:prstGeom prst="rect">
                  <a:avLst/>
                </a:prstGeom>
                <a:ln w="12700" cap="flat">
                  <a:noFill/>
                  <a:miter lim="400000"/>
                </a:ln>
                <a:effectLst/>
              </p:spPr>
            </p:pic>
            <p:pic>
              <p:nvPicPr>
                <p:cNvPr id="1891" name="Image" descr="Image"/>
                <p:cNvPicPr>
                  <a:picLocks noChangeAspect="1"/>
                </p:cNvPicPr>
                <p:nvPr/>
              </p:nvPicPr>
              <p:blipFill>
                <a:blip r:embed="rId4">
                  <a:extLst/>
                </a:blip>
                <a:stretch>
                  <a:fillRect/>
                </a:stretch>
              </p:blipFill>
              <p:spPr>
                <a:xfrm>
                  <a:off x="-2" y="699905"/>
                  <a:ext cx="173853" cy="140325"/>
                </a:xfrm>
                <a:prstGeom prst="rect">
                  <a:avLst/>
                </a:prstGeom>
                <a:ln w="12700" cap="flat">
                  <a:noFill/>
                  <a:miter lim="400000"/>
                </a:ln>
                <a:effectLst/>
              </p:spPr>
            </p:pic>
            <p:pic>
              <p:nvPicPr>
                <p:cNvPr id="1892" name="Image" descr="Image"/>
                <p:cNvPicPr>
                  <a:picLocks noChangeAspect="1"/>
                </p:cNvPicPr>
                <p:nvPr/>
              </p:nvPicPr>
              <p:blipFill>
                <a:blip r:embed="rId4">
                  <a:extLst/>
                </a:blip>
                <a:stretch>
                  <a:fillRect/>
                </a:stretch>
              </p:blipFill>
              <p:spPr>
                <a:xfrm>
                  <a:off x="-2" y="874882"/>
                  <a:ext cx="173853" cy="140324"/>
                </a:xfrm>
                <a:prstGeom prst="rect">
                  <a:avLst/>
                </a:prstGeom>
                <a:ln w="12700" cap="flat">
                  <a:noFill/>
                  <a:miter lim="400000"/>
                </a:ln>
                <a:effectLst/>
              </p:spPr>
            </p:pic>
            <p:pic>
              <p:nvPicPr>
                <p:cNvPr id="1893" name="Image" descr="Image"/>
                <p:cNvPicPr>
                  <a:picLocks noChangeAspect="1"/>
                </p:cNvPicPr>
                <p:nvPr/>
              </p:nvPicPr>
              <p:blipFill>
                <a:blip r:embed="rId4">
                  <a:extLst/>
                </a:blip>
                <a:stretch>
                  <a:fillRect/>
                </a:stretch>
              </p:blipFill>
              <p:spPr>
                <a:xfrm>
                  <a:off x="-2" y="1049858"/>
                  <a:ext cx="173853" cy="140324"/>
                </a:xfrm>
                <a:prstGeom prst="rect">
                  <a:avLst/>
                </a:prstGeom>
                <a:ln w="12700" cap="flat">
                  <a:noFill/>
                  <a:miter lim="400000"/>
                </a:ln>
                <a:effectLst/>
              </p:spPr>
            </p:pic>
          </p:grpSp>
        </p:grpSp>
        <p:grpSp>
          <p:nvGrpSpPr>
            <p:cNvPr id="1912" name="Group"/>
            <p:cNvGrpSpPr/>
            <p:nvPr/>
          </p:nvGrpSpPr>
          <p:grpSpPr>
            <a:xfrm>
              <a:off x="2831756" y="2689290"/>
              <a:ext cx="2624872" cy="147659"/>
              <a:chOff x="-2" y="-1"/>
              <a:chExt cx="2624870" cy="147658"/>
            </a:xfrm>
          </p:grpSpPr>
          <p:grpSp>
            <p:nvGrpSpPr>
              <p:cNvPr id="1903" name="Group"/>
              <p:cNvGrpSpPr/>
              <p:nvPr/>
            </p:nvGrpSpPr>
            <p:grpSpPr>
              <a:xfrm>
                <a:off x="-3" y="6285"/>
                <a:ext cx="1277074" cy="141372"/>
                <a:chOff x="-1" y="0"/>
                <a:chExt cx="1277072" cy="141370"/>
              </a:xfrm>
            </p:grpSpPr>
            <p:pic>
              <p:nvPicPr>
                <p:cNvPr id="1896" name="Image" descr="Image"/>
                <p:cNvPicPr>
                  <a:picLocks noChangeAspect="1"/>
                </p:cNvPicPr>
                <p:nvPr/>
              </p:nvPicPr>
              <p:blipFill>
                <a:blip r:embed="rId4">
                  <a:extLst/>
                </a:blip>
                <a:stretch>
                  <a:fillRect/>
                </a:stretch>
              </p:blipFill>
              <p:spPr>
                <a:xfrm>
                  <a:off x="-2" y="-1"/>
                  <a:ext cx="167127" cy="134911"/>
                </a:xfrm>
                <a:prstGeom prst="rect">
                  <a:avLst/>
                </a:prstGeom>
                <a:ln w="12700" cap="flat">
                  <a:noFill/>
                  <a:miter lim="400000"/>
                </a:ln>
                <a:effectLst/>
              </p:spPr>
            </p:pic>
            <p:pic>
              <p:nvPicPr>
                <p:cNvPr id="1897" name="Image" descr="Image"/>
                <p:cNvPicPr>
                  <a:picLocks noChangeAspect="1"/>
                </p:cNvPicPr>
                <p:nvPr/>
              </p:nvPicPr>
              <p:blipFill>
                <a:blip r:embed="rId4">
                  <a:extLst/>
                </a:blip>
                <a:stretch>
                  <a:fillRect/>
                </a:stretch>
              </p:blipFill>
              <p:spPr>
                <a:xfrm>
                  <a:off x="185300" y="-1"/>
                  <a:ext cx="167125" cy="134911"/>
                </a:xfrm>
                <a:prstGeom prst="rect">
                  <a:avLst/>
                </a:prstGeom>
                <a:ln w="12700" cap="flat">
                  <a:noFill/>
                  <a:miter lim="400000"/>
                </a:ln>
                <a:effectLst/>
              </p:spPr>
            </p:pic>
            <p:pic>
              <p:nvPicPr>
                <p:cNvPr id="1898" name="Image" descr="Image"/>
                <p:cNvPicPr>
                  <a:picLocks noChangeAspect="1"/>
                </p:cNvPicPr>
                <p:nvPr/>
              </p:nvPicPr>
              <p:blipFill>
                <a:blip r:embed="rId4">
                  <a:extLst/>
                </a:blip>
                <a:stretch>
                  <a:fillRect/>
                </a:stretch>
              </p:blipFill>
              <p:spPr>
                <a:xfrm>
                  <a:off x="369671" y="-1"/>
                  <a:ext cx="167126" cy="134911"/>
                </a:xfrm>
                <a:prstGeom prst="rect">
                  <a:avLst/>
                </a:prstGeom>
                <a:ln w="12700" cap="flat">
                  <a:noFill/>
                  <a:miter lim="400000"/>
                </a:ln>
                <a:effectLst/>
              </p:spPr>
            </p:pic>
            <p:pic>
              <p:nvPicPr>
                <p:cNvPr id="1899" name="Image" descr="Image"/>
                <p:cNvPicPr>
                  <a:picLocks noChangeAspect="1"/>
                </p:cNvPicPr>
                <p:nvPr/>
              </p:nvPicPr>
              <p:blipFill>
                <a:blip r:embed="rId4">
                  <a:extLst/>
                </a:blip>
                <a:stretch>
                  <a:fillRect/>
                </a:stretch>
              </p:blipFill>
              <p:spPr>
                <a:xfrm>
                  <a:off x="554972" y="-1"/>
                  <a:ext cx="167126" cy="134911"/>
                </a:xfrm>
                <a:prstGeom prst="rect">
                  <a:avLst/>
                </a:prstGeom>
                <a:ln w="12700" cap="flat">
                  <a:noFill/>
                  <a:miter lim="400000"/>
                </a:ln>
                <a:effectLst/>
              </p:spPr>
            </p:pic>
            <p:pic>
              <p:nvPicPr>
                <p:cNvPr id="1900" name="Image" descr="Image"/>
                <p:cNvPicPr>
                  <a:picLocks noChangeAspect="1"/>
                </p:cNvPicPr>
                <p:nvPr/>
              </p:nvPicPr>
              <p:blipFill>
                <a:blip r:embed="rId4">
                  <a:extLst/>
                </a:blip>
                <a:stretch>
                  <a:fillRect/>
                </a:stretch>
              </p:blipFill>
              <p:spPr>
                <a:xfrm>
                  <a:off x="740273" y="-1"/>
                  <a:ext cx="167126" cy="134911"/>
                </a:xfrm>
                <a:prstGeom prst="rect">
                  <a:avLst/>
                </a:prstGeom>
                <a:ln w="12700" cap="flat">
                  <a:noFill/>
                  <a:miter lim="400000"/>
                </a:ln>
                <a:effectLst/>
              </p:spPr>
            </p:pic>
            <p:pic>
              <p:nvPicPr>
                <p:cNvPr id="1901" name="Image" descr="Image"/>
                <p:cNvPicPr>
                  <a:picLocks noChangeAspect="1"/>
                </p:cNvPicPr>
                <p:nvPr/>
              </p:nvPicPr>
              <p:blipFill>
                <a:blip r:embed="rId4">
                  <a:extLst/>
                </a:blip>
                <a:stretch>
                  <a:fillRect/>
                </a:stretch>
              </p:blipFill>
              <p:spPr>
                <a:xfrm>
                  <a:off x="924645" y="-1"/>
                  <a:ext cx="167126" cy="134911"/>
                </a:xfrm>
                <a:prstGeom prst="rect">
                  <a:avLst/>
                </a:prstGeom>
                <a:ln w="12700" cap="flat">
                  <a:noFill/>
                  <a:miter lim="400000"/>
                </a:ln>
                <a:effectLst/>
              </p:spPr>
            </p:pic>
            <p:pic>
              <p:nvPicPr>
                <p:cNvPr id="1902" name="Image" descr="Image"/>
                <p:cNvPicPr>
                  <a:picLocks noChangeAspect="1"/>
                </p:cNvPicPr>
                <p:nvPr/>
              </p:nvPicPr>
              <p:blipFill>
                <a:blip r:embed="rId4">
                  <a:extLst/>
                </a:blip>
                <a:stretch>
                  <a:fillRect/>
                </a:stretch>
              </p:blipFill>
              <p:spPr>
                <a:xfrm>
                  <a:off x="1109946" y="6459"/>
                  <a:ext cx="167126" cy="134911"/>
                </a:xfrm>
                <a:prstGeom prst="rect">
                  <a:avLst/>
                </a:prstGeom>
                <a:ln w="12700" cap="flat">
                  <a:noFill/>
                  <a:miter lim="400000"/>
                </a:ln>
                <a:effectLst/>
              </p:spPr>
            </p:pic>
          </p:grpSp>
          <p:grpSp>
            <p:nvGrpSpPr>
              <p:cNvPr id="1911" name="Group"/>
              <p:cNvGrpSpPr/>
              <p:nvPr/>
            </p:nvGrpSpPr>
            <p:grpSpPr>
              <a:xfrm>
                <a:off x="1347797" y="-2"/>
                <a:ext cx="1277072" cy="141372"/>
                <a:chOff x="0" y="-1"/>
                <a:chExt cx="1277070" cy="141371"/>
              </a:xfrm>
            </p:grpSpPr>
            <p:pic>
              <p:nvPicPr>
                <p:cNvPr id="1904" name="Image" descr="Image"/>
                <p:cNvPicPr>
                  <a:picLocks noChangeAspect="1"/>
                </p:cNvPicPr>
                <p:nvPr/>
              </p:nvPicPr>
              <p:blipFill>
                <a:blip r:embed="rId4">
                  <a:extLst/>
                </a:blip>
                <a:stretch>
                  <a:fillRect/>
                </a:stretch>
              </p:blipFill>
              <p:spPr>
                <a:xfrm>
                  <a:off x="0" y="-2"/>
                  <a:ext cx="167124" cy="134913"/>
                </a:xfrm>
                <a:prstGeom prst="rect">
                  <a:avLst/>
                </a:prstGeom>
                <a:ln w="12700" cap="flat">
                  <a:noFill/>
                  <a:miter lim="400000"/>
                </a:ln>
                <a:effectLst/>
              </p:spPr>
            </p:pic>
            <p:pic>
              <p:nvPicPr>
                <p:cNvPr id="1905" name="Image" descr="Image"/>
                <p:cNvPicPr>
                  <a:picLocks noChangeAspect="1"/>
                </p:cNvPicPr>
                <p:nvPr/>
              </p:nvPicPr>
              <p:blipFill>
                <a:blip r:embed="rId4">
                  <a:extLst/>
                </a:blip>
                <a:stretch>
                  <a:fillRect/>
                </a:stretch>
              </p:blipFill>
              <p:spPr>
                <a:xfrm>
                  <a:off x="185299" y="-2"/>
                  <a:ext cx="167125" cy="134913"/>
                </a:xfrm>
                <a:prstGeom prst="rect">
                  <a:avLst/>
                </a:prstGeom>
                <a:ln w="12700" cap="flat">
                  <a:noFill/>
                  <a:miter lim="400000"/>
                </a:ln>
                <a:effectLst/>
              </p:spPr>
            </p:pic>
            <p:pic>
              <p:nvPicPr>
                <p:cNvPr id="1906" name="Image" descr="Image"/>
                <p:cNvPicPr>
                  <a:picLocks noChangeAspect="1"/>
                </p:cNvPicPr>
                <p:nvPr/>
              </p:nvPicPr>
              <p:blipFill>
                <a:blip r:embed="rId4">
                  <a:extLst/>
                </a:blip>
                <a:stretch>
                  <a:fillRect/>
                </a:stretch>
              </p:blipFill>
              <p:spPr>
                <a:xfrm>
                  <a:off x="369670" y="-2"/>
                  <a:ext cx="167127" cy="134913"/>
                </a:xfrm>
                <a:prstGeom prst="rect">
                  <a:avLst/>
                </a:prstGeom>
                <a:ln w="12700" cap="flat">
                  <a:noFill/>
                  <a:miter lim="400000"/>
                </a:ln>
                <a:effectLst/>
              </p:spPr>
            </p:pic>
            <p:pic>
              <p:nvPicPr>
                <p:cNvPr id="1907" name="Image" descr="Image"/>
                <p:cNvPicPr>
                  <a:picLocks noChangeAspect="1"/>
                </p:cNvPicPr>
                <p:nvPr/>
              </p:nvPicPr>
              <p:blipFill>
                <a:blip r:embed="rId4">
                  <a:extLst/>
                </a:blip>
                <a:stretch>
                  <a:fillRect/>
                </a:stretch>
              </p:blipFill>
              <p:spPr>
                <a:xfrm>
                  <a:off x="554972" y="-2"/>
                  <a:ext cx="167124" cy="134913"/>
                </a:xfrm>
                <a:prstGeom prst="rect">
                  <a:avLst/>
                </a:prstGeom>
                <a:ln w="12700" cap="flat">
                  <a:noFill/>
                  <a:miter lim="400000"/>
                </a:ln>
                <a:effectLst/>
              </p:spPr>
            </p:pic>
            <p:pic>
              <p:nvPicPr>
                <p:cNvPr id="1908" name="Image" descr="Image"/>
                <p:cNvPicPr>
                  <a:picLocks noChangeAspect="1"/>
                </p:cNvPicPr>
                <p:nvPr/>
              </p:nvPicPr>
              <p:blipFill>
                <a:blip r:embed="rId4">
                  <a:extLst/>
                </a:blip>
                <a:stretch>
                  <a:fillRect/>
                </a:stretch>
              </p:blipFill>
              <p:spPr>
                <a:xfrm>
                  <a:off x="740272" y="-2"/>
                  <a:ext cx="167128" cy="134913"/>
                </a:xfrm>
                <a:prstGeom prst="rect">
                  <a:avLst/>
                </a:prstGeom>
                <a:ln w="12700" cap="flat">
                  <a:noFill/>
                  <a:miter lim="400000"/>
                </a:ln>
                <a:effectLst/>
              </p:spPr>
            </p:pic>
            <p:pic>
              <p:nvPicPr>
                <p:cNvPr id="1909" name="Image" descr="Image"/>
                <p:cNvPicPr>
                  <a:picLocks noChangeAspect="1"/>
                </p:cNvPicPr>
                <p:nvPr/>
              </p:nvPicPr>
              <p:blipFill>
                <a:blip r:embed="rId4">
                  <a:extLst/>
                </a:blip>
                <a:stretch>
                  <a:fillRect/>
                </a:stretch>
              </p:blipFill>
              <p:spPr>
                <a:xfrm>
                  <a:off x="924646" y="-2"/>
                  <a:ext cx="167125" cy="134913"/>
                </a:xfrm>
                <a:prstGeom prst="rect">
                  <a:avLst/>
                </a:prstGeom>
                <a:ln w="12700" cap="flat">
                  <a:noFill/>
                  <a:miter lim="400000"/>
                </a:ln>
                <a:effectLst/>
              </p:spPr>
            </p:pic>
            <p:pic>
              <p:nvPicPr>
                <p:cNvPr id="1910" name="Image" descr="Image"/>
                <p:cNvPicPr>
                  <a:picLocks noChangeAspect="1"/>
                </p:cNvPicPr>
                <p:nvPr/>
              </p:nvPicPr>
              <p:blipFill>
                <a:blip r:embed="rId4">
                  <a:extLst/>
                </a:blip>
                <a:stretch>
                  <a:fillRect/>
                </a:stretch>
              </p:blipFill>
              <p:spPr>
                <a:xfrm>
                  <a:off x="1109946" y="6460"/>
                  <a:ext cx="167125" cy="134911"/>
                </a:xfrm>
                <a:prstGeom prst="rect">
                  <a:avLst/>
                </a:prstGeom>
                <a:ln w="12700" cap="flat">
                  <a:noFill/>
                  <a:miter lim="400000"/>
                </a:ln>
                <a:effectLst/>
              </p:spPr>
            </p:pic>
          </p:grpSp>
        </p:grpSp>
      </p:grpSp>
      <p:grpSp>
        <p:nvGrpSpPr>
          <p:cNvPr id="1928" name="Group 554"/>
          <p:cNvGrpSpPr/>
          <p:nvPr/>
        </p:nvGrpSpPr>
        <p:grpSpPr>
          <a:xfrm>
            <a:off x="3600935" y="1678185"/>
            <a:ext cx="5690390" cy="5668896"/>
            <a:chOff x="-1" y="0"/>
            <a:chExt cx="5690390" cy="5668894"/>
          </a:xfrm>
        </p:grpSpPr>
        <p:sp>
          <p:nvSpPr>
            <p:cNvPr id="1914" name="Square"/>
            <p:cNvSpPr/>
            <p:nvPr/>
          </p:nvSpPr>
          <p:spPr>
            <a:xfrm>
              <a:off x="280817" y="1453650"/>
              <a:ext cx="1118704" cy="111679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15" name="Square"/>
            <p:cNvSpPr/>
            <p:nvPr/>
          </p:nvSpPr>
          <p:spPr>
            <a:xfrm>
              <a:off x="3116982" y="4347971"/>
              <a:ext cx="1118705" cy="111679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16" name="Square"/>
            <p:cNvSpPr/>
            <p:nvPr/>
          </p:nvSpPr>
          <p:spPr>
            <a:xfrm>
              <a:off x="1636966" y="2987179"/>
              <a:ext cx="1118704" cy="1116796"/>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17" name="Square"/>
            <p:cNvSpPr/>
            <p:nvPr/>
          </p:nvSpPr>
          <p:spPr>
            <a:xfrm>
              <a:off x="1640846" y="131711"/>
              <a:ext cx="1118704" cy="1116795"/>
            </a:xfrm>
            <a:prstGeom prst="rect">
              <a:avLst/>
            </a:prstGeom>
            <a:solidFill>
              <a:schemeClr val="accent6"/>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18" name="Square"/>
            <p:cNvSpPr/>
            <p:nvPr/>
          </p:nvSpPr>
          <p:spPr>
            <a:xfrm>
              <a:off x="4440928" y="4335271"/>
              <a:ext cx="1118704" cy="1116794"/>
            </a:xfrm>
            <a:prstGeom prst="rect">
              <a:avLst/>
            </a:prstGeom>
            <a:solidFill>
              <a:schemeClr val="accent6"/>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19" name="Square"/>
            <p:cNvSpPr/>
            <p:nvPr/>
          </p:nvSpPr>
          <p:spPr>
            <a:xfrm>
              <a:off x="3116982" y="131711"/>
              <a:ext cx="1118705" cy="1116795"/>
            </a:xfrm>
            <a:prstGeom prst="rect">
              <a:avLst/>
            </a:prstGeom>
            <a:solidFill>
              <a:srgbClr val="F7BA0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920" name="Square"/>
            <p:cNvSpPr/>
            <p:nvPr/>
          </p:nvSpPr>
          <p:spPr>
            <a:xfrm>
              <a:off x="3116982" y="3025279"/>
              <a:ext cx="1118705" cy="1116796"/>
            </a:xfrm>
            <a:prstGeom prst="rect">
              <a:avLst/>
            </a:pr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21" name="Image" descr="Image"/>
            <p:cNvPicPr>
              <a:picLocks noChangeAspect="1"/>
            </p:cNvPicPr>
            <p:nvPr/>
          </p:nvPicPr>
          <p:blipFill>
            <a:blip r:embed="rId5">
              <a:extLst/>
            </a:blip>
            <a:stretch>
              <a:fillRect/>
            </a:stretch>
          </p:blipFill>
          <p:spPr>
            <a:xfrm>
              <a:off x="4310171" y="4216257"/>
              <a:ext cx="1380219" cy="1380220"/>
            </a:xfrm>
            <a:prstGeom prst="rect">
              <a:avLst/>
            </a:prstGeom>
            <a:ln w="12700" cap="flat">
              <a:noFill/>
              <a:miter lim="400000"/>
            </a:ln>
            <a:effectLst/>
          </p:spPr>
        </p:pic>
        <p:pic>
          <p:nvPicPr>
            <p:cNvPr id="1922" name="Image" descr="Image"/>
            <p:cNvPicPr>
              <a:picLocks noChangeAspect="1"/>
            </p:cNvPicPr>
            <p:nvPr/>
          </p:nvPicPr>
          <p:blipFill>
            <a:blip r:embed="rId5">
              <a:extLst/>
            </a:blip>
            <a:stretch>
              <a:fillRect/>
            </a:stretch>
          </p:blipFill>
          <p:spPr>
            <a:xfrm>
              <a:off x="1506210" y="-1"/>
              <a:ext cx="1380218" cy="1380218"/>
            </a:xfrm>
            <a:prstGeom prst="rect">
              <a:avLst/>
            </a:prstGeom>
            <a:ln w="12700" cap="flat">
              <a:noFill/>
              <a:miter lim="400000"/>
            </a:ln>
            <a:effectLst/>
          </p:spPr>
        </p:pic>
        <p:pic>
          <p:nvPicPr>
            <p:cNvPr id="1923" name="Image" descr="Image"/>
            <p:cNvPicPr>
              <a:picLocks noChangeAspect="1"/>
            </p:cNvPicPr>
            <p:nvPr/>
          </p:nvPicPr>
          <p:blipFill>
            <a:blip r:embed="rId6">
              <a:extLst/>
            </a:blip>
            <a:stretch>
              <a:fillRect/>
            </a:stretch>
          </p:blipFill>
          <p:spPr>
            <a:xfrm>
              <a:off x="3039248" y="230110"/>
              <a:ext cx="1259562" cy="944672"/>
            </a:xfrm>
            <a:prstGeom prst="rect">
              <a:avLst/>
            </a:prstGeom>
            <a:ln w="12700" cap="flat">
              <a:noFill/>
              <a:miter lim="400000"/>
            </a:ln>
            <a:effectLst/>
          </p:spPr>
        </p:pic>
        <p:pic>
          <p:nvPicPr>
            <p:cNvPr id="1924" name="Image" descr="Image"/>
            <p:cNvPicPr>
              <a:picLocks noChangeAspect="1"/>
            </p:cNvPicPr>
            <p:nvPr/>
          </p:nvPicPr>
          <p:blipFill>
            <a:blip r:embed="rId7">
              <a:extLst/>
            </a:blip>
            <a:stretch>
              <a:fillRect/>
            </a:stretch>
          </p:blipFill>
          <p:spPr>
            <a:xfrm>
              <a:off x="2978917" y="2855469"/>
              <a:ext cx="1380219" cy="1380219"/>
            </a:xfrm>
            <a:prstGeom prst="rect">
              <a:avLst/>
            </a:prstGeom>
            <a:ln w="12700" cap="flat">
              <a:noFill/>
              <a:miter lim="400000"/>
            </a:ln>
            <a:effectLst/>
          </p:spPr>
        </p:pic>
        <p:pic>
          <p:nvPicPr>
            <p:cNvPr id="1925" name="Image" descr="Image"/>
            <p:cNvPicPr>
              <a:picLocks noChangeAspect="1"/>
            </p:cNvPicPr>
            <p:nvPr/>
          </p:nvPicPr>
          <p:blipFill>
            <a:blip r:embed="rId8">
              <a:extLst/>
            </a:blip>
            <a:stretch>
              <a:fillRect/>
            </a:stretch>
          </p:blipFill>
          <p:spPr>
            <a:xfrm>
              <a:off x="2828856" y="4143839"/>
              <a:ext cx="1680345" cy="1525056"/>
            </a:xfrm>
            <a:prstGeom prst="rect">
              <a:avLst/>
            </a:prstGeom>
            <a:ln w="12700" cap="flat">
              <a:noFill/>
              <a:miter lim="400000"/>
            </a:ln>
            <a:effectLst/>
          </p:spPr>
        </p:pic>
        <p:pic>
          <p:nvPicPr>
            <p:cNvPr id="1926" name="Image" descr="Image"/>
            <p:cNvPicPr>
              <a:picLocks noChangeAspect="1"/>
            </p:cNvPicPr>
            <p:nvPr/>
          </p:nvPicPr>
          <p:blipFill>
            <a:blip r:embed="rId8">
              <a:extLst/>
            </a:blip>
            <a:stretch>
              <a:fillRect/>
            </a:stretch>
          </p:blipFill>
          <p:spPr>
            <a:xfrm>
              <a:off x="1356147" y="2783050"/>
              <a:ext cx="1680344" cy="1525054"/>
            </a:xfrm>
            <a:prstGeom prst="rect">
              <a:avLst/>
            </a:prstGeom>
            <a:ln w="12700" cap="flat">
              <a:noFill/>
              <a:miter lim="400000"/>
            </a:ln>
            <a:effectLst/>
          </p:spPr>
        </p:pic>
        <p:pic>
          <p:nvPicPr>
            <p:cNvPr id="1927" name="Image" descr="Image"/>
            <p:cNvPicPr>
              <a:picLocks noChangeAspect="1"/>
            </p:cNvPicPr>
            <p:nvPr/>
          </p:nvPicPr>
          <p:blipFill>
            <a:blip r:embed="rId8">
              <a:extLst/>
            </a:blip>
            <a:stretch>
              <a:fillRect/>
            </a:stretch>
          </p:blipFill>
          <p:spPr>
            <a:xfrm>
              <a:off x="-2" y="1249518"/>
              <a:ext cx="1680344" cy="1525055"/>
            </a:xfrm>
            <a:prstGeom prst="rect">
              <a:avLst/>
            </a:prstGeom>
            <a:ln w="12700" cap="flat">
              <a:noFill/>
              <a:miter lim="400000"/>
            </a:ln>
            <a:effectLst/>
          </p:spPr>
        </p:pic>
      </p:grpSp>
      <p:grpSp>
        <p:nvGrpSpPr>
          <p:cNvPr id="1959" name="Group"/>
          <p:cNvGrpSpPr/>
          <p:nvPr/>
        </p:nvGrpSpPr>
        <p:grpSpPr>
          <a:xfrm>
            <a:off x="50723" y="38098"/>
            <a:ext cx="3181541" cy="9677404"/>
            <a:chOff x="0" y="0"/>
            <a:chExt cx="3181540" cy="9677402"/>
          </a:xfrm>
        </p:grpSpPr>
        <p:sp>
          <p:nvSpPr>
            <p:cNvPr id="1929"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958" name="Group"/>
            <p:cNvGrpSpPr/>
            <p:nvPr/>
          </p:nvGrpSpPr>
          <p:grpSpPr>
            <a:xfrm>
              <a:off x="638270" y="3684023"/>
              <a:ext cx="1905001" cy="2309357"/>
              <a:chOff x="-2" y="-1"/>
              <a:chExt cx="1904999" cy="2309355"/>
            </a:xfrm>
          </p:grpSpPr>
          <p:grpSp>
            <p:nvGrpSpPr>
              <p:cNvPr id="1932" name="Group"/>
              <p:cNvGrpSpPr/>
              <p:nvPr/>
            </p:nvGrpSpPr>
            <p:grpSpPr>
              <a:xfrm>
                <a:off x="-3" y="618656"/>
                <a:ext cx="496787" cy="737610"/>
                <a:chOff x="-1" y="0"/>
                <a:chExt cx="496786" cy="737609"/>
              </a:xfrm>
            </p:grpSpPr>
            <p:pic>
              <p:nvPicPr>
                <p:cNvPr id="1930" name="Image" descr="Image"/>
                <p:cNvPicPr>
                  <a:picLocks noChangeAspect="1"/>
                </p:cNvPicPr>
                <p:nvPr/>
              </p:nvPicPr>
              <p:blipFill>
                <a:blip r:embed="rId9">
                  <a:extLst/>
                </a:blip>
                <a:stretch>
                  <a:fillRect/>
                </a:stretch>
              </p:blipFill>
              <p:spPr>
                <a:xfrm>
                  <a:off x="-2" y="226037"/>
                  <a:ext cx="496787" cy="511572"/>
                </a:xfrm>
                <a:prstGeom prst="rect">
                  <a:avLst/>
                </a:prstGeom>
                <a:ln w="12700" cap="flat">
                  <a:noFill/>
                  <a:miter lim="400000"/>
                </a:ln>
                <a:effectLst/>
              </p:spPr>
            </p:pic>
            <p:pic>
              <p:nvPicPr>
                <p:cNvPr id="1931" name="Image" descr="Image"/>
                <p:cNvPicPr>
                  <a:picLocks noChangeAspect="1"/>
                </p:cNvPicPr>
                <p:nvPr/>
              </p:nvPicPr>
              <p:blipFill>
                <a:blip r:embed="rId10">
                  <a:extLst/>
                </a:blip>
                <a:stretch>
                  <a:fillRect/>
                </a:stretch>
              </p:blipFill>
              <p:spPr>
                <a:xfrm rot="20640000">
                  <a:off x="130882" y="28747"/>
                  <a:ext cx="235020" cy="188015"/>
                </a:xfrm>
                <a:prstGeom prst="rect">
                  <a:avLst/>
                </a:prstGeom>
                <a:ln w="12700" cap="flat">
                  <a:noFill/>
                  <a:miter lim="400000"/>
                </a:ln>
                <a:effectLst/>
              </p:spPr>
            </p:pic>
          </p:grpSp>
          <p:grpSp>
            <p:nvGrpSpPr>
              <p:cNvPr id="1935" name="Group"/>
              <p:cNvGrpSpPr/>
              <p:nvPr/>
            </p:nvGrpSpPr>
            <p:grpSpPr>
              <a:xfrm>
                <a:off x="1298964" y="495220"/>
                <a:ext cx="606034" cy="786438"/>
                <a:chOff x="0" y="0"/>
                <a:chExt cx="606033" cy="786436"/>
              </a:xfrm>
            </p:grpSpPr>
            <p:pic>
              <p:nvPicPr>
                <p:cNvPr id="1933" name="Image" descr="Image"/>
                <p:cNvPicPr>
                  <a:picLocks noChangeAspect="1"/>
                </p:cNvPicPr>
                <p:nvPr/>
              </p:nvPicPr>
              <p:blipFill>
                <a:blip r:embed="rId11">
                  <a:extLst/>
                </a:blip>
                <a:stretch>
                  <a:fillRect/>
                </a:stretch>
              </p:blipFill>
              <p:spPr>
                <a:xfrm>
                  <a:off x="109257" y="220416"/>
                  <a:ext cx="496777" cy="566021"/>
                </a:xfrm>
                <a:prstGeom prst="rect">
                  <a:avLst/>
                </a:prstGeom>
                <a:ln w="12700" cap="flat">
                  <a:noFill/>
                  <a:miter lim="400000"/>
                </a:ln>
                <a:effectLst/>
              </p:spPr>
            </p:pic>
            <p:pic>
              <p:nvPicPr>
                <p:cNvPr id="1934" name="Image" descr="Image"/>
                <p:cNvPicPr>
                  <a:picLocks noChangeAspect="1"/>
                </p:cNvPicPr>
                <p:nvPr/>
              </p:nvPicPr>
              <p:blipFill>
                <a:blip r:embed="rId10">
                  <a:extLst/>
                </a:blip>
                <a:stretch>
                  <a:fillRect/>
                </a:stretch>
              </p:blipFill>
              <p:spPr>
                <a:xfrm flipH="1" rot="840000">
                  <a:off x="19251" y="25635"/>
                  <a:ext cx="235017" cy="188013"/>
                </a:xfrm>
                <a:prstGeom prst="rect">
                  <a:avLst/>
                </a:prstGeom>
                <a:ln w="12700" cap="flat">
                  <a:noFill/>
                  <a:miter lim="400000"/>
                </a:ln>
                <a:effectLst/>
              </p:spPr>
            </p:pic>
          </p:grpSp>
          <p:pic>
            <p:nvPicPr>
              <p:cNvPr id="1936" name="Image" descr="Image"/>
              <p:cNvPicPr>
                <a:picLocks noChangeAspect="1"/>
              </p:cNvPicPr>
              <p:nvPr/>
            </p:nvPicPr>
            <p:blipFill>
              <a:blip r:embed="rId12">
                <a:extLst/>
              </a:blip>
              <a:stretch>
                <a:fillRect/>
              </a:stretch>
            </p:blipFill>
            <p:spPr>
              <a:xfrm>
                <a:off x="291587" y="-2"/>
                <a:ext cx="1074326" cy="815816"/>
              </a:xfrm>
              <a:prstGeom prst="rect">
                <a:avLst/>
              </a:prstGeom>
              <a:ln w="12700" cap="flat">
                <a:noFill/>
                <a:miter lim="400000"/>
              </a:ln>
              <a:effectLst/>
            </p:spPr>
          </p:pic>
          <p:grpSp>
            <p:nvGrpSpPr>
              <p:cNvPr id="1943" name="Group"/>
              <p:cNvGrpSpPr/>
              <p:nvPr/>
            </p:nvGrpSpPr>
            <p:grpSpPr>
              <a:xfrm>
                <a:off x="145453" y="774408"/>
                <a:ext cx="642450" cy="1307412"/>
                <a:chOff x="-1" y="-2"/>
                <a:chExt cx="642449" cy="1307411"/>
              </a:xfrm>
            </p:grpSpPr>
            <p:pic>
              <p:nvPicPr>
                <p:cNvPr id="1937" name="Image" descr="Image"/>
                <p:cNvPicPr>
                  <a:picLocks noChangeAspect="1"/>
                </p:cNvPicPr>
                <p:nvPr/>
              </p:nvPicPr>
              <p:blipFill>
                <a:blip r:embed="rId13">
                  <a:extLst/>
                </a:blip>
                <a:stretch>
                  <a:fillRect/>
                </a:stretch>
              </p:blipFill>
              <p:spPr>
                <a:xfrm>
                  <a:off x="-2" y="717044"/>
                  <a:ext cx="496775" cy="590366"/>
                </a:xfrm>
                <a:prstGeom prst="rect">
                  <a:avLst/>
                </a:prstGeom>
                <a:ln w="12700" cap="flat">
                  <a:noFill/>
                  <a:miter lim="400000"/>
                </a:ln>
                <a:effectLst/>
              </p:spPr>
            </p:pic>
            <p:grpSp>
              <p:nvGrpSpPr>
                <p:cNvPr id="1942" name="Group"/>
                <p:cNvGrpSpPr/>
                <p:nvPr/>
              </p:nvGrpSpPr>
              <p:grpSpPr>
                <a:xfrm>
                  <a:off x="267987" y="-3"/>
                  <a:ext cx="374462" cy="735044"/>
                  <a:chOff x="-2" y="-1"/>
                  <a:chExt cx="374461" cy="735042"/>
                </a:xfrm>
              </p:grpSpPr>
              <p:grpSp>
                <p:nvGrpSpPr>
                  <p:cNvPr id="1940" name="Group"/>
                  <p:cNvGrpSpPr/>
                  <p:nvPr/>
                </p:nvGrpSpPr>
                <p:grpSpPr>
                  <a:xfrm>
                    <a:off x="-3" y="195617"/>
                    <a:ext cx="374463" cy="539425"/>
                    <a:chOff x="0" y="-1"/>
                    <a:chExt cx="374461" cy="539423"/>
                  </a:xfrm>
                </p:grpSpPr>
                <p:pic>
                  <p:nvPicPr>
                    <p:cNvPr id="1938" name="Image" descr="Image"/>
                    <p:cNvPicPr>
                      <a:picLocks noChangeAspect="1"/>
                    </p:cNvPicPr>
                    <p:nvPr/>
                  </p:nvPicPr>
                  <p:blipFill>
                    <a:blip r:embed="rId14">
                      <a:extLst/>
                    </a:blip>
                    <a:stretch>
                      <a:fillRect/>
                    </a:stretch>
                  </p:blipFill>
                  <p:spPr>
                    <a:xfrm rot="19980000">
                      <a:off x="28118" y="331435"/>
                      <a:ext cx="200136" cy="171927"/>
                    </a:xfrm>
                    <a:prstGeom prst="rect">
                      <a:avLst/>
                    </a:prstGeom>
                    <a:ln w="12700" cap="flat">
                      <a:noFill/>
                      <a:miter lim="400000"/>
                    </a:ln>
                    <a:effectLst/>
                  </p:spPr>
                </p:pic>
                <p:pic>
                  <p:nvPicPr>
                    <p:cNvPr id="1939" name="Image" descr="Image"/>
                    <p:cNvPicPr>
                      <a:picLocks noChangeAspect="1"/>
                    </p:cNvPicPr>
                    <p:nvPr/>
                  </p:nvPicPr>
                  <p:blipFill>
                    <a:blip r:embed="rId15">
                      <a:extLst/>
                    </a:blip>
                    <a:stretch>
                      <a:fillRect/>
                    </a:stretch>
                  </p:blipFill>
                  <p:spPr>
                    <a:xfrm rot="19380000">
                      <a:off x="51647" y="66647"/>
                      <a:ext cx="290225" cy="205410"/>
                    </a:xfrm>
                    <a:prstGeom prst="rect">
                      <a:avLst/>
                    </a:prstGeom>
                    <a:ln w="12700" cap="flat">
                      <a:noFill/>
                      <a:miter lim="400000"/>
                    </a:ln>
                    <a:effectLst/>
                  </p:spPr>
                </p:pic>
              </p:grpSp>
              <p:pic>
                <p:nvPicPr>
                  <p:cNvPr id="1941" name="Image" descr="Image"/>
                  <p:cNvPicPr>
                    <a:picLocks noChangeAspect="1"/>
                  </p:cNvPicPr>
                  <p:nvPr/>
                </p:nvPicPr>
                <p:blipFill>
                  <a:blip r:embed="rId16">
                    <a:extLst/>
                  </a:blip>
                  <a:stretch>
                    <a:fillRect/>
                  </a:stretch>
                </p:blipFill>
                <p:spPr>
                  <a:xfrm rot="21180000">
                    <a:off x="118617" y="13939"/>
                    <a:ext cx="241414" cy="206657"/>
                  </a:xfrm>
                  <a:prstGeom prst="rect">
                    <a:avLst/>
                  </a:prstGeom>
                  <a:ln w="12700" cap="flat">
                    <a:noFill/>
                    <a:miter lim="400000"/>
                  </a:ln>
                  <a:effectLst/>
                </p:spPr>
              </p:pic>
            </p:grpSp>
          </p:grpSp>
          <p:grpSp>
            <p:nvGrpSpPr>
              <p:cNvPr id="1950" name="Group"/>
              <p:cNvGrpSpPr/>
              <p:nvPr/>
            </p:nvGrpSpPr>
            <p:grpSpPr>
              <a:xfrm>
                <a:off x="1001523" y="781826"/>
                <a:ext cx="777255" cy="1320428"/>
                <a:chOff x="-2" y="-1"/>
                <a:chExt cx="777254" cy="1320426"/>
              </a:xfrm>
            </p:grpSpPr>
            <p:pic>
              <p:nvPicPr>
                <p:cNvPr id="1944" name="Image" descr="Image"/>
                <p:cNvPicPr>
                  <a:picLocks noChangeAspect="1"/>
                </p:cNvPicPr>
                <p:nvPr/>
              </p:nvPicPr>
              <p:blipFill>
                <a:blip r:embed="rId17">
                  <a:extLst/>
                </a:blip>
                <a:stretch>
                  <a:fillRect/>
                </a:stretch>
              </p:blipFill>
              <p:spPr>
                <a:xfrm>
                  <a:off x="280478" y="689188"/>
                  <a:ext cx="496775" cy="631237"/>
                </a:xfrm>
                <a:prstGeom prst="rect">
                  <a:avLst/>
                </a:prstGeom>
                <a:ln w="12700" cap="flat">
                  <a:noFill/>
                  <a:miter lim="400000"/>
                </a:ln>
                <a:effectLst/>
              </p:spPr>
            </p:pic>
            <p:grpSp>
              <p:nvGrpSpPr>
                <p:cNvPr id="1949" name="Group"/>
                <p:cNvGrpSpPr/>
                <p:nvPr/>
              </p:nvGrpSpPr>
              <p:grpSpPr>
                <a:xfrm>
                  <a:off x="-3" y="-2"/>
                  <a:ext cx="437897" cy="723269"/>
                  <a:chOff x="-1" y="0"/>
                  <a:chExt cx="437895" cy="723268"/>
                </a:xfrm>
              </p:grpSpPr>
              <p:grpSp>
                <p:nvGrpSpPr>
                  <p:cNvPr id="1947" name="Group"/>
                  <p:cNvGrpSpPr/>
                  <p:nvPr/>
                </p:nvGrpSpPr>
                <p:grpSpPr>
                  <a:xfrm>
                    <a:off x="52316" y="193624"/>
                    <a:ext cx="385579" cy="529644"/>
                    <a:chOff x="0" y="-2"/>
                    <a:chExt cx="385578" cy="529643"/>
                  </a:xfrm>
                </p:grpSpPr>
                <p:pic>
                  <p:nvPicPr>
                    <p:cNvPr id="1945" name="Image" descr="Image"/>
                    <p:cNvPicPr>
                      <a:picLocks noChangeAspect="1"/>
                    </p:cNvPicPr>
                    <p:nvPr/>
                  </p:nvPicPr>
                  <p:blipFill>
                    <a:blip r:embed="rId14">
                      <a:extLst/>
                    </a:blip>
                    <a:stretch>
                      <a:fillRect/>
                    </a:stretch>
                  </p:blipFill>
                  <p:spPr>
                    <a:xfrm flipH="1" rot="1440000">
                      <a:off x="159127" y="324445"/>
                      <a:ext cx="200138" cy="171927"/>
                    </a:xfrm>
                    <a:prstGeom prst="rect">
                      <a:avLst/>
                    </a:prstGeom>
                    <a:ln w="12700" cap="flat">
                      <a:noFill/>
                      <a:miter lim="400000"/>
                    </a:ln>
                    <a:effectLst/>
                  </p:spPr>
                </p:pic>
                <p:pic>
                  <p:nvPicPr>
                    <p:cNvPr id="1946" name="Image" descr="Image"/>
                    <p:cNvPicPr>
                      <a:picLocks noChangeAspect="1"/>
                    </p:cNvPicPr>
                    <p:nvPr/>
                  </p:nvPicPr>
                  <p:blipFill>
                    <a:blip r:embed="rId15">
                      <a:extLst/>
                    </a:blip>
                    <a:stretch>
                      <a:fillRect/>
                    </a:stretch>
                  </p:blipFill>
                  <p:spPr>
                    <a:xfrm flipH="1" rot="2040000">
                      <a:off x="32622" y="63585"/>
                      <a:ext cx="290226" cy="205410"/>
                    </a:xfrm>
                    <a:prstGeom prst="rect">
                      <a:avLst/>
                    </a:prstGeom>
                    <a:ln w="12700" cap="flat">
                      <a:noFill/>
                      <a:miter lim="400000"/>
                    </a:ln>
                    <a:effectLst/>
                  </p:spPr>
                </p:pic>
              </p:grpSp>
              <p:pic>
                <p:nvPicPr>
                  <p:cNvPr id="1948" name="Image" descr="Image"/>
                  <p:cNvPicPr>
                    <a:picLocks noChangeAspect="1"/>
                  </p:cNvPicPr>
                  <p:nvPr/>
                </p:nvPicPr>
                <p:blipFill>
                  <a:blip r:embed="rId16">
                    <a:extLst/>
                  </a:blip>
                  <a:stretch>
                    <a:fillRect/>
                  </a:stretch>
                </p:blipFill>
                <p:spPr>
                  <a:xfrm rot="240000">
                    <a:off x="6912" y="8167"/>
                    <a:ext cx="241416" cy="206657"/>
                  </a:xfrm>
                  <a:prstGeom prst="rect">
                    <a:avLst/>
                  </a:prstGeom>
                  <a:ln w="12700" cap="flat">
                    <a:noFill/>
                    <a:miter lim="400000"/>
                  </a:ln>
                  <a:effectLst/>
                </p:spPr>
              </p:pic>
            </p:grpSp>
          </p:grpSp>
          <p:grpSp>
            <p:nvGrpSpPr>
              <p:cNvPr id="1957" name="Group"/>
              <p:cNvGrpSpPr/>
              <p:nvPr/>
            </p:nvGrpSpPr>
            <p:grpSpPr>
              <a:xfrm>
                <a:off x="704116" y="874524"/>
                <a:ext cx="496776" cy="1434831"/>
                <a:chOff x="-1" y="-1"/>
                <a:chExt cx="496774" cy="1434830"/>
              </a:xfrm>
            </p:grpSpPr>
            <p:pic>
              <p:nvPicPr>
                <p:cNvPr id="1951" name="Image" descr="Image"/>
                <p:cNvPicPr>
                  <a:picLocks noChangeAspect="1"/>
                </p:cNvPicPr>
                <p:nvPr/>
              </p:nvPicPr>
              <p:blipFill>
                <a:blip r:embed="rId18">
                  <a:extLst/>
                </a:blip>
                <a:stretch>
                  <a:fillRect/>
                </a:stretch>
              </p:blipFill>
              <p:spPr>
                <a:xfrm>
                  <a:off x="-2" y="825455"/>
                  <a:ext cx="496776" cy="609374"/>
                </a:xfrm>
                <a:prstGeom prst="rect">
                  <a:avLst/>
                </a:prstGeom>
                <a:ln w="12700" cap="flat">
                  <a:noFill/>
                  <a:miter lim="400000"/>
                </a:ln>
                <a:effectLst/>
              </p:spPr>
            </p:pic>
            <p:grpSp>
              <p:nvGrpSpPr>
                <p:cNvPr id="1956" name="Group"/>
                <p:cNvGrpSpPr/>
                <p:nvPr/>
              </p:nvGrpSpPr>
              <p:grpSpPr>
                <a:xfrm>
                  <a:off x="50750" y="-2"/>
                  <a:ext cx="355132" cy="790128"/>
                  <a:chOff x="0" y="0"/>
                  <a:chExt cx="355131" cy="790127"/>
                </a:xfrm>
              </p:grpSpPr>
              <p:grpSp>
                <p:nvGrpSpPr>
                  <p:cNvPr id="1954" name="Group"/>
                  <p:cNvGrpSpPr/>
                  <p:nvPr/>
                </p:nvGrpSpPr>
                <p:grpSpPr>
                  <a:xfrm>
                    <a:off x="9700" y="226566"/>
                    <a:ext cx="345432" cy="563561"/>
                    <a:chOff x="-1" y="-2"/>
                    <a:chExt cx="345430" cy="563560"/>
                  </a:xfrm>
                </p:grpSpPr>
                <p:pic>
                  <p:nvPicPr>
                    <p:cNvPr id="1952" name="Image" descr="Image"/>
                    <p:cNvPicPr>
                      <a:picLocks noChangeAspect="1"/>
                    </p:cNvPicPr>
                    <p:nvPr/>
                  </p:nvPicPr>
                  <p:blipFill>
                    <a:blip r:embed="rId14">
                      <a:extLst/>
                    </a:blip>
                    <a:stretch>
                      <a:fillRect/>
                    </a:stretch>
                  </p:blipFill>
                  <p:spPr>
                    <a:xfrm flipH="1" rot="2340000">
                      <a:off x="88147" y="347814"/>
                      <a:ext cx="200138" cy="171927"/>
                    </a:xfrm>
                    <a:prstGeom prst="rect">
                      <a:avLst/>
                    </a:prstGeom>
                    <a:ln w="12700" cap="flat">
                      <a:noFill/>
                      <a:miter lim="400000"/>
                    </a:ln>
                    <a:effectLst/>
                  </p:spPr>
                </p:pic>
                <p:pic>
                  <p:nvPicPr>
                    <p:cNvPr id="1953" name="Image" descr="Image"/>
                    <p:cNvPicPr>
                      <a:picLocks noChangeAspect="1"/>
                    </p:cNvPicPr>
                    <p:nvPr/>
                  </p:nvPicPr>
                  <p:blipFill>
                    <a:blip r:embed="rId15">
                      <a:extLst/>
                    </a:blip>
                    <a:stretch>
                      <a:fillRect/>
                    </a:stretch>
                  </p:blipFill>
                  <p:spPr>
                    <a:xfrm flipH="1" rot="2940000">
                      <a:off x="27602" y="74189"/>
                      <a:ext cx="290224" cy="205415"/>
                    </a:xfrm>
                    <a:prstGeom prst="rect">
                      <a:avLst/>
                    </a:prstGeom>
                    <a:ln w="12700" cap="flat">
                      <a:noFill/>
                      <a:miter lim="400000"/>
                    </a:ln>
                    <a:effectLst/>
                  </p:spPr>
                </p:pic>
              </p:grpSp>
              <p:pic>
                <p:nvPicPr>
                  <p:cNvPr id="1955" name="Image" descr="Image"/>
                  <p:cNvPicPr>
                    <a:picLocks noChangeAspect="1"/>
                  </p:cNvPicPr>
                  <p:nvPr/>
                </p:nvPicPr>
                <p:blipFill>
                  <a:blip r:embed="rId16">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2130" name="Group"/>
          <p:cNvGrpSpPr/>
          <p:nvPr/>
        </p:nvGrpSpPr>
        <p:grpSpPr>
          <a:xfrm>
            <a:off x="9764081" y="35149"/>
            <a:ext cx="3187715" cy="9683302"/>
            <a:chOff x="0" y="0"/>
            <a:chExt cx="3187713" cy="9683300"/>
          </a:xfrm>
        </p:grpSpPr>
        <p:grpSp>
          <p:nvGrpSpPr>
            <p:cNvPr id="1976" name="Group"/>
            <p:cNvGrpSpPr/>
            <p:nvPr/>
          </p:nvGrpSpPr>
          <p:grpSpPr>
            <a:xfrm>
              <a:off x="1" y="8765231"/>
              <a:ext cx="3187712" cy="918070"/>
              <a:chOff x="0" y="0"/>
              <a:chExt cx="3187710" cy="918069"/>
            </a:xfrm>
          </p:grpSpPr>
          <p:sp>
            <p:nvSpPr>
              <p:cNvPr id="1960"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61" name="Image" descr="Image"/>
              <p:cNvPicPr>
                <a:picLocks noChangeAspect="1"/>
              </p:cNvPicPr>
              <p:nvPr/>
            </p:nvPicPr>
            <p:blipFill>
              <a:blip r:embed="rId13">
                <a:extLst/>
              </a:blip>
              <a:stretch>
                <a:fillRect/>
              </a:stretch>
            </p:blipFill>
            <p:spPr>
              <a:xfrm>
                <a:off x="2692559" y="343642"/>
                <a:ext cx="423600" cy="443239"/>
              </a:xfrm>
              <a:prstGeom prst="rect">
                <a:avLst/>
              </a:prstGeom>
              <a:ln w="12700" cap="flat">
                <a:noFill/>
                <a:miter lim="400000"/>
              </a:ln>
              <a:effectLst/>
            </p:spPr>
          </p:pic>
          <p:pic>
            <p:nvPicPr>
              <p:cNvPr id="1962" name="Image" descr="Image"/>
              <p:cNvPicPr>
                <a:picLocks noChangeAspect="1"/>
              </p:cNvPicPr>
              <p:nvPr/>
            </p:nvPicPr>
            <p:blipFill>
              <a:blip r:embed="rId19">
                <a:extLst/>
              </a:blip>
              <a:stretch>
                <a:fillRect/>
              </a:stretch>
            </p:blipFill>
            <p:spPr>
              <a:xfrm>
                <a:off x="2714154" y="25169"/>
                <a:ext cx="372676" cy="342087"/>
              </a:xfrm>
              <a:prstGeom prst="rect">
                <a:avLst/>
              </a:prstGeom>
              <a:ln w="12700" cap="flat">
                <a:noFill/>
                <a:miter lim="400000"/>
              </a:ln>
              <a:effectLst/>
            </p:spPr>
          </p:pic>
          <p:sp>
            <p:nvSpPr>
              <p:cNvPr id="1963"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64" name="Image" descr="Image"/>
              <p:cNvPicPr>
                <a:picLocks noChangeAspect="1"/>
              </p:cNvPicPr>
              <p:nvPr/>
            </p:nvPicPr>
            <p:blipFill>
              <a:blip r:embed="rId18">
                <a:extLst/>
              </a:blip>
              <a:stretch>
                <a:fillRect/>
              </a:stretch>
            </p:blipFill>
            <p:spPr>
              <a:xfrm>
                <a:off x="84994" y="441732"/>
                <a:ext cx="393128" cy="424597"/>
              </a:xfrm>
              <a:prstGeom prst="rect">
                <a:avLst/>
              </a:prstGeom>
              <a:ln w="12700" cap="flat">
                <a:noFill/>
                <a:miter lim="400000"/>
              </a:ln>
              <a:effectLst/>
            </p:spPr>
          </p:pic>
          <p:pic>
            <p:nvPicPr>
              <p:cNvPr id="1965" name="Image" descr="Image"/>
              <p:cNvPicPr>
                <a:picLocks noChangeAspect="1"/>
              </p:cNvPicPr>
              <p:nvPr/>
            </p:nvPicPr>
            <p:blipFill>
              <a:blip r:embed="rId19">
                <a:extLst/>
              </a:blip>
              <a:stretch>
                <a:fillRect/>
              </a:stretch>
            </p:blipFill>
            <p:spPr>
              <a:xfrm>
                <a:off x="116850" y="104826"/>
                <a:ext cx="393128" cy="360862"/>
              </a:xfrm>
              <a:prstGeom prst="rect">
                <a:avLst/>
              </a:prstGeom>
              <a:ln w="12700" cap="flat">
                <a:noFill/>
                <a:miter lim="400000"/>
              </a:ln>
              <a:effectLst/>
            </p:spPr>
          </p:pic>
          <p:sp>
            <p:nvSpPr>
              <p:cNvPr id="1966"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67" name="Image" descr="Image"/>
              <p:cNvPicPr>
                <a:picLocks noChangeAspect="1"/>
              </p:cNvPicPr>
              <p:nvPr/>
            </p:nvPicPr>
            <p:blipFill>
              <a:blip r:embed="rId17">
                <a:extLst/>
              </a:blip>
              <a:stretch>
                <a:fillRect/>
              </a:stretch>
            </p:blipFill>
            <p:spPr>
              <a:xfrm>
                <a:off x="2028884" y="362777"/>
                <a:ext cx="387671" cy="433727"/>
              </a:xfrm>
              <a:prstGeom prst="rect">
                <a:avLst/>
              </a:prstGeom>
              <a:ln w="12700" cap="flat">
                <a:noFill/>
                <a:miter lim="400000"/>
              </a:ln>
              <a:effectLst/>
            </p:spPr>
          </p:pic>
          <p:pic>
            <p:nvPicPr>
              <p:cNvPr id="1968" name="Image" descr="Image"/>
              <p:cNvPicPr>
                <a:picLocks noChangeAspect="1"/>
              </p:cNvPicPr>
              <p:nvPr/>
            </p:nvPicPr>
            <p:blipFill>
              <a:blip r:embed="rId19">
                <a:extLst/>
              </a:blip>
              <a:stretch>
                <a:fillRect/>
              </a:stretch>
            </p:blipFill>
            <p:spPr>
              <a:xfrm>
                <a:off x="2028884" y="26358"/>
                <a:ext cx="387671" cy="355851"/>
              </a:xfrm>
              <a:prstGeom prst="rect">
                <a:avLst/>
              </a:prstGeom>
              <a:ln w="12700" cap="flat">
                <a:noFill/>
                <a:miter lim="400000"/>
              </a:ln>
              <a:effectLst/>
            </p:spPr>
          </p:pic>
          <p:sp>
            <p:nvSpPr>
              <p:cNvPr id="1969"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70" name="Image" descr="Image"/>
              <p:cNvPicPr>
                <a:picLocks noChangeAspect="1"/>
              </p:cNvPicPr>
              <p:nvPr/>
            </p:nvPicPr>
            <p:blipFill>
              <a:blip r:embed="rId11">
                <a:extLst/>
              </a:blip>
              <a:stretch>
                <a:fillRect/>
              </a:stretch>
            </p:blipFill>
            <p:spPr>
              <a:xfrm>
                <a:off x="1381366" y="439578"/>
                <a:ext cx="424983" cy="426347"/>
              </a:xfrm>
              <a:prstGeom prst="rect">
                <a:avLst/>
              </a:prstGeom>
              <a:ln w="12700" cap="flat">
                <a:noFill/>
                <a:miter lim="400000"/>
              </a:ln>
              <a:effectLst/>
            </p:spPr>
          </p:pic>
          <p:pic>
            <p:nvPicPr>
              <p:cNvPr id="1971" name="Image" descr="Image"/>
              <p:cNvPicPr>
                <a:picLocks noChangeAspect="1"/>
              </p:cNvPicPr>
              <p:nvPr/>
            </p:nvPicPr>
            <p:blipFill>
              <a:blip r:embed="rId19">
                <a:extLst/>
              </a:blip>
              <a:stretch>
                <a:fillRect/>
              </a:stretch>
            </p:blipFill>
            <p:spPr>
              <a:xfrm>
                <a:off x="1403320" y="85984"/>
                <a:ext cx="381076" cy="349799"/>
              </a:xfrm>
              <a:prstGeom prst="rect">
                <a:avLst/>
              </a:prstGeom>
              <a:ln w="12700" cap="flat">
                <a:noFill/>
                <a:miter lim="400000"/>
              </a:ln>
              <a:effectLst/>
            </p:spPr>
          </p:pic>
          <p:sp>
            <p:nvSpPr>
              <p:cNvPr id="1972"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975" name="Group"/>
              <p:cNvGrpSpPr/>
              <p:nvPr/>
            </p:nvGrpSpPr>
            <p:grpSpPr>
              <a:xfrm>
                <a:off x="696689" y="58737"/>
                <a:ext cx="477736" cy="745228"/>
                <a:chOff x="0" y="0"/>
                <a:chExt cx="477734" cy="745227"/>
              </a:xfrm>
            </p:grpSpPr>
            <p:pic>
              <p:nvPicPr>
                <p:cNvPr id="1973" name="Image" descr="Image"/>
                <p:cNvPicPr>
                  <a:picLocks noChangeAspect="1"/>
                </p:cNvPicPr>
                <p:nvPr/>
              </p:nvPicPr>
              <p:blipFill>
                <a:blip r:embed="rId9">
                  <a:extLst/>
                </a:blip>
                <a:stretch>
                  <a:fillRect/>
                </a:stretch>
              </p:blipFill>
              <p:spPr>
                <a:xfrm>
                  <a:off x="0" y="330622"/>
                  <a:ext cx="457275" cy="414605"/>
                </a:xfrm>
                <a:prstGeom prst="rect">
                  <a:avLst/>
                </a:prstGeom>
                <a:ln w="12700" cap="flat">
                  <a:noFill/>
                  <a:miter lim="400000"/>
                </a:ln>
                <a:effectLst/>
              </p:spPr>
            </p:pic>
            <p:pic>
              <p:nvPicPr>
                <p:cNvPr id="1974" name="Image" descr="Image"/>
                <p:cNvPicPr>
                  <a:picLocks noChangeAspect="1"/>
                </p:cNvPicPr>
                <p:nvPr/>
              </p:nvPicPr>
              <p:blipFill>
                <a:blip r:embed="rId19">
                  <a:extLst/>
                </a:blip>
                <a:stretch>
                  <a:fillRect/>
                </a:stretch>
              </p:blipFill>
              <p:spPr>
                <a:xfrm>
                  <a:off x="96914" y="-1"/>
                  <a:ext cx="380821" cy="349563"/>
                </a:xfrm>
                <a:prstGeom prst="rect">
                  <a:avLst/>
                </a:prstGeom>
                <a:ln w="12700" cap="flat">
                  <a:noFill/>
                  <a:miter lim="400000"/>
                </a:ln>
                <a:effectLst/>
              </p:spPr>
            </p:pic>
          </p:grpSp>
        </p:grpSp>
        <p:grpSp>
          <p:nvGrpSpPr>
            <p:cNvPr id="1993" name="Group"/>
            <p:cNvGrpSpPr/>
            <p:nvPr/>
          </p:nvGrpSpPr>
          <p:grpSpPr>
            <a:xfrm>
              <a:off x="0" y="7790249"/>
              <a:ext cx="3187714" cy="918073"/>
              <a:chOff x="0" y="0"/>
              <a:chExt cx="3187713" cy="918071"/>
            </a:xfrm>
          </p:grpSpPr>
          <p:sp>
            <p:nvSpPr>
              <p:cNvPr id="1977"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78" name="Image" descr="Image"/>
              <p:cNvPicPr>
                <a:picLocks noChangeAspect="1"/>
              </p:cNvPicPr>
              <p:nvPr/>
            </p:nvPicPr>
            <p:blipFill>
              <a:blip r:embed="rId13">
                <a:extLst/>
              </a:blip>
              <a:stretch>
                <a:fillRect/>
              </a:stretch>
            </p:blipFill>
            <p:spPr>
              <a:xfrm>
                <a:off x="2692563" y="343643"/>
                <a:ext cx="423600" cy="443238"/>
              </a:xfrm>
              <a:prstGeom prst="rect">
                <a:avLst/>
              </a:prstGeom>
              <a:ln w="12700" cap="flat">
                <a:noFill/>
                <a:miter lim="400000"/>
              </a:ln>
              <a:effectLst/>
            </p:spPr>
          </p:pic>
          <p:pic>
            <p:nvPicPr>
              <p:cNvPr id="1979" name="Image" descr="Image"/>
              <p:cNvPicPr>
                <a:picLocks noChangeAspect="1"/>
              </p:cNvPicPr>
              <p:nvPr/>
            </p:nvPicPr>
            <p:blipFill>
              <a:blip r:embed="rId19">
                <a:extLst/>
              </a:blip>
              <a:stretch>
                <a:fillRect/>
              </a:stretch>
            </p:blipFill>
            <p:spPr>
              <a:xfrm>
                <a:off x="2714157" y="25169"/>
                <a:ext cx="372678" cy="342088"/>
              </a:xfrm>
              <a:prstGeom prst="rect">
                <a:avLst/>
              </a:prstGeom>
              <a:ln w="12700" cap="flat">
                <a:noFill/>
                <a:miter lim="400000"/>
              </a:ln>
              <a:effectLst/>
            </p:spPr>
          </p:pic>
          <p:sp>
            <p:nvSpPr>
              <p:cNvPr id="1980"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81" name="Image" descr="Image"/>
              <p:cNvPicPr>
                <a:picLocks noChangeAspect="1"/>
              </p:cNvPicPr>
              <p:nvPr/>
            </p:nvPicPr>
            <p:blipFill>
              <a:blip r:embed="rId18">
                <a:extLst/>
              </a:blip>
              <a:stretch>
                <a:fillRect/>
              </a:stretch>
            </p:blipFill>
            <p:spPr>
              <a:xfrm>
                <a:off x="84994" y="441732"/>
                <a:ext cx="393128" cy="424598"/>
              </a:xfrm>
              <a:prstGeom prst="rect">
                <a:avLst/>
              </a:prstGeom>
              <a:ln w="12700" cap="flat">
                <a:noFill/>
                <a:miter lim="400000"/>
              </a:ln>
              <a:effectLst/>
            </p:spPr>
          </p:pic>
          <p:pic>
            <p:nvPicPr>
              <p:cNvPr id="1982" name="Image" descr="Image"/>
              <p:cNvPicPr>
                <a:picLocks noChangeAspect="1"/>
              </p:cNvPicPr>
              <p:nvPr/>
            </p:nvPicPr>
            <p:blipFill>
              <a:blip r:embed="rId19">
                <a:extLst/>
              </a:blip>
              <a:stretch>
                <a:fillRect/>
              </a:stretch>
            </p:blipFill>
            <p:spPr>
              <a:xfrm>
                <a:off x="116850" y="104826"/>
                <a:ext cx="393128" cy="360862"/>
              </a:xfrm>
              <a:prstGeom prst="rect">
                <a:avLst/>
              </a:prstGeom>
              <a:ln w="12700" cap="flat">
                <a:noFill/>
                <a:miter lim="400000"/>
              </a:ln>
              <a:effectLst/>
            </p:spPr>
          </p:pic>
          <p:sp>
            <p:nvSpPr>
              <p:cNvPr id="1983"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84" name="Image" descr="Image"/>
              <p:cNvPicPr>
                <a:picLocks noChangeAspect="1"/>
              </p:cNvPicPr>
              <p:nvPr/>
            </p:nvPicPr>
            <p:blipFill>
              <a:blip r:embed="rId17">
                <a:extLst/>
              </a:blip>
              <a:stretch>
                <a:fillRect/>
              </a:stretch>
            </p:blipFill>
            <p:spPr>
              <a:xfrm>
                <a:off x="2028887" y="362778"/>
                <a:ext cx="387671" cy="433726"/>
              </a:xfrm>
              <a:prstGeom prst="rect">
                <a:avLst/>
              </a:prstGeom>
              <a:ln w="12700" cap="flat">
                <a:noFill/>
                <a:miter lim="400000"/>
              </a:ln>
              <a:effectLst/>
            </p:spPr>
          </p:pic>
          <p:pic>
            <p:nvPicPr>
              <p:cNvPr id="1985" name="Image" descr="Image"/>
              <p:cNvPicPr>
                <a:picLocks noChangeAspect="1"/>
              </p:cNvPicPr>
              <p:nvPr/>
            </p:nvPicPr>
            <p:blipFill>
              <a:blip r:embed="rId19">
                <a:extLst/>
              </a:blip>
              <a:stretch>
                <a:fillRect/>
              </a:stretch>
            </p:blipFill>
            <p:spPr>
              <a:xfrm>
                <a:off x="2028887" y="26358"/>
                <a:ext cx="387671" cy="355852"/>
              </a:xfrm>
              <a:prstGeom prst="rect">
                <a:avLst/>
              </a:prstGeom>
              <a:ln w="12700" cap="flat">
                <a:noFill/>
                <a:miter lim="400000"/>
              </a:ln>
              <a:effectLst/>
            </p:spPr>
          </p:pic>
          <p:sp>
            <p:nvSpPr>
              <p:cNvPr id="1986"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87" name="Image" descr="Image"/>
              <p:cNvPicPr>
                <a:picLocks noChangeAspect="1"/>
              </p:cNvPicPr>
              <p:nvPr/>
            </p:nvPicPr>
            <p:blipFill>
              <a:blip r:embed="rId11">
                <a:extLst/>
              </a:blip>
              <a:stretch>
                <a:fillRect/>
              </a:stretch>
            </p:blipFill>
            <p:spPr>
              <a:xfrm>
                <a:off x="1381368" y="439578"/>
                <a:ext cx="424984" cy="426348"/>
              </a:xfrm>
              <a:prstGeom prst="rect">
                <a:avLst/>
              </a:prstGeom>
              <a:ln w="12700" cap="flat">
                <a:noFill/>
                <a:miter lim="400000"/>
              </a:ln>
              <a:effectLst/>
            </p:spPr>
          </p:pic>
          <p:pic>
            <p:nvPicPr>
              <p:cNvPr id="1988" name="Image" descr="Image"/>
              <p:cNvPicPr>
                <a:picLocks noChangeAspect="1"/>
              </p:cNvPicPr>
              <p:nvPr/>
            </p:nvPicPr>
            <p:blipFill>
              <a:blip r:embed="rId19">
                <a:extLst/>
              </a:blip>
              <a:stretch>
                <a:fillRect/>
              </a:stretch>
            </p:blipFill>
            <p:spPr>
              <a:xfrm>
                <a:off x="1403322" y="85984"/>
                <a:ext cx="381076" cy="349799"/>
              </a:xfrm>
              <a:prstGeom prst="rect">
                <a:avLst/>
              </a:prstGeom>
              <a:ln w="12700" cap="flat">
                <a:noFill/>
                <a:miter lim="400000"/>
              </a:ln>
              <a:effectLst/>
            </p:spPr>
          </p:pic>
          <p:sp>
            <p:nvSpPr>
              <p:cNvPr id="1989"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992" name="Group"/>
              <p:cNvGrpSpPr/>
              <p:nvPr/>
            </p:nvGrpSpPr>
            <p:grpSpPr>
              <a:xfrm>
                <a:off x="696690" y="58737"/>
                <a:ext cx="477737" cy="745229"/>
                <a:chOff x="-1" y="-1"/>
                <a:chExt cx="477735" cy="745228"/>
              </a:xfrm>
            </p:grpSpPr>
            <p:pic>
              <p:nvPicPr>
                <p:cNvPr id="1990" name="Image" descr="Image"/>
                <p:cNvPicPr>
                  <a:picLocks noChangeAspect="1"/>
                </p:cNvPicPr>
                <p:nvPr/>
              </p:nvPicPr>
              <p:blipFill>
                <a:blip r:embed="rId9">
                  <a:extLst/>
                </a:blip>
                <a:stretch>
                  <a:fillRect/>
                </a:stretch>
              </p:blipFill>
              <p:spPr>
                <a:xfrm>
                  <a:off x="-2" y="330623"/>
                  <a:ext cx="457278" cy="414605"/>
                </a:xfrm>
                <a:prstGeom prst="rect">
                  <a:avLst/>
                </a:prstGeom>
                <a:ln w="12700" cap="flat">
                  <a:noFill/>
                  <a:miter lim="400000"/>
                </a:ln>
                <a:effectLst/>
              </p:spPr>
            </p:pic>
            <p:pic>
              <p:nvPicPr>
                <p:cNvPr id="1991" name="Image" descr="Image"/>
                <p:cNvPicPr>
                  <a:picLocks noChangeAspect="1"/>
                </p:cNvPicPr>
                <p:nvPr/>
              </p:nvPicPr>
              <p:blipFill>
                <a:blip r:embed="rId19">
                  <a:extLst/>
                </a:blip>
                <a:stretch>
                  <a:fillRect/>
                </a:stretch>
              </p:blipFill>
              <p:spPr>
                <a:xfrm>
                  <a:off x="96914" y="-2"/>
                  <a:ext cx="380821" cy="349565"/>
                </a:xfrm>
                <a:prstGeom prst="rect">
                  <a:avLst/>
                </a:prstGeom>
                <a:ln w="12700" cap="flat">
                  <a:noFill/>
                  <a:miter lim="400000"/>
                </a:ln>
                <a:effectLst/>
              </p:spPr>
            </p:pic>
          </p:grpSp>
        </p:grpSp>
        <p:grpSp>
          <p:nvGrpSpPr>
            <p:cNvPr id="2010" name="Group"/>
            <p:cNvGrpSpPr/>
            <p:nvPr/>
          </p:nvGrpSpPr>
          <p:grpSpPr>
            <a:xfrm>
              <a:off x="0" y="6815266"/>
              <a:ext cx="3187714" cy="918071"/>
              <a:chOff x="0" y="0"/>
              <a:chExt cx="3187713" cy="918070"/>
            </a:xfrm>
          </p:grpSpPr>
          <p:sp>
            <p:nvSpPr>
              <p:cNvPr id="1994"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95" name="Image" descr="Image"/>
              <p:cNvPicPr>
                <a:picLocks noChangeAspect="1"/>
              </p:cNvPicPr>
              <p:nvPr/>
            </p:nvPicPr>
            <p:blipFill>
              <a:blip r:embed="rId13">
                <a:extLst/>
              </a:blip>
              <a:stretch>
                <a:fillRect/>
              </a:stretch>
            </p:blipFill>
            <p:spPr>
              <a:xfrm>
                <a:off x="2692563" y="343642"/>
                <a:ext cx="423600" cy="443239"/>
              </a:xfrm>
              <a:prstGeom prst="rect">
                <a:avLst/>
              </a:prstGeom>
              <a:ln w="12700" cap="flat">
                <a:noFill/>
                <a:miter lim="400000"/>
              </a:ln>
              <a:effectLst/>
            </p:spPr>
          </p:pic>
          <p:pic>
            <p:nvPicPr>
              <p:cNvPr id="1996" name="Image" descr="Image"/>
              <p:cNvPicPr>
                <a:picLocks noChangeAspect="1"/>
              </p:cNvPicPr>
              <p:nvPr/>
            </p:nvPicPr>
            <p:blipFill>
              <a:blip r:embed="rId19">
                <a:extLst/>
              </a:blip>
              <a:stretch>
                <a:fillRect/>
              </a:stretch>
            </p:blipFill>
            <p:spPr>
              <a:xfrm>
                <a:off x="2714157" y="25169"/>
                <a:ext cx="372678" cy="342087"/>
              </a:xfrm>
              <a:prstGeom prst="rect">
                <a:avLst/>
              </a:prstGeom>
              <a:ln w="12700" cap="flat">
                <a:noFill/>
                <a:miter lim="400000"/>
              </a:ln>
              <a:effectLst/>
            </p:spPr>
          </p:pic>
          <p:sp>
            <p:nvSpPr>
              <p:cNvPr id="199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98" name="Image" descr="Image"/>
              <p:cNvPicPr>
                <a:picLocks noChangeAspect="1"/>
              </p:cNvPicPr>
              <p:nvPr/>
            </p:nvPicPr>
            <p:blipFill>
              <a:blip r:embed="rId18">
                <a:extLst/>
              </a:blip>
              <a:stretch>
                <a:fillRect/>
              </a:stretch>
            </p:blipFill>
            <p:spPr>
              <a:xfrm>
                <a:off x="84994" y="441732"/>
                <a:ext cx="393128" cy="424597"/>
              </a:xfrm>
              <a:prstGeom prst="rect">
                <a:avLst/>
              </a:prstGeom>
              <a:ln w="12700" cap="flat">
                <a:noFill/>
                <a:miter lim="400000"/>
              </a:ln>
              <a:effectLst/>
            </p:spPr>
          </p:pic>
          <p:pic>
            <p:nvPicPr>
              <p:cNvPr id="1999" name="Image" descr="Image"/>
              <p:cNvPicPr>
                <a:picLocks noChangeAspect="1"/>
              </p:cNvPicPr>
              <p:nvPr/>
            </p:nvPicPr>
            <p:blipFill>
              <a:blip r:embed="rId19">
                <a:extLst/>
              </a:blip>
              <a:stretch>
                <a:fillRect/>
              </a:stretch>
            </p:blipFill>
            <p:spPr>
              <a:xfrm>
                <a:off x="116850" y="104826"/>
                <a:ext cx="393128" cy="360862"/>
              </a:xfrm>
              <a:prstGeom prst="rect">
                <a:avLst/>
              </a:prstGeom>
              <a:ln w="12700" cap="flat">
                <a:noFill/>
                <a:miter lim="400000"/>
              </a:ln>
              <a:effectLst/>
            </p:spPr>
          </p:pic>
          <p:sp>
            <p:nvSpPr>
              <p:cNvPr id="2000"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01" name="Image" descr="Image"/>
              <p:cNvPicPr>
                <a:picLocks noChangeAspect="1"/>
              </p:cNvPicPr>
              <p:nvPr/>
            </p:nvPicPr>
            <p:blipFill>
              <a:blip r:embed="rId17">
                <a:extLst/>
              </a:blip>
              <a:stretch>
                <a:fillRect/>
              </a:stretch>
            </p:blipFill>
            <p:spPr>
              <a:xfrm>
                <a:off x="2028887" y="362777"/>
                <a:ext cx="387671" cy="433727"/>
              </a:xfrm>
              <a:prstGeom prst="rect">
                <a:avLst/>
              </a:prstGeom>
              <a:ln w="12700" cap="flat">
                <a:noFill/>
                <a:miter lim="400000"/>
              </a:ln>
              <a:effectLst/>
            </p:spPr>
          </p:pic>
          <p:pic>
            <p:nvPicPr>
              <p:cNvPr id="2002" name="Image" descr="Image"/>
              <p:cNvPicPr>
                <a:picLocks noChangeAspect="1"/>
              </p:cNvPicPr>
              <p:nvPr/>
            </p:nvPicPr>
            <p:blipFill>
              <a:blip r:embed="rId19">
                <a:extLst/>
              </a:blip>
              <a:stretch>
                <a:fillRect/>
              </a:stretch>
            </p:blipFill>
            <p:spPr>
              <a:xfrm>
                <a:off x="2028887" y="26358"/>
                <a:ext cx="387671" cy="355851"/>
              </a:xfrm>
              <a:prstGeom prst="rect">
                <a:avLst/>
              </a:prstGeom>
              <a:ln w="12700" cap="flat">
                <a:noFill/>
                <a:miter lim="400000"/>
              </a:ln>
              <a:effectLst/>
            </p:spPr>
          </p:pic>
          <p:sp>
            <p:nvSpPr>
              <p:cNvPr id="2003"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04" name="Image" descr="Image"/>
              <p:cNvPicPr>
                <a:picLocks noChangeAspect="1"/>
              </p:cNvPicPr>
              <p:nvPr/>
            </p:nvPicPr>
            <p:blipFill>
              <a:blip r:embed="rId11">
                <a:extLst/>
              </a:blip>
              <a:stretch>
                <a:fillRect/>
              </a:stretch>
            </p:blipFill>
            <p:spPr>
              <a:xfrm>
                <a:off x="1381368" y="439578"/>
                <a:ext cx="424984" cy="426347"/>
              </a:xfrm>
              <a:prstGeom prst="rect">
                <a:avLst/>
              </a:prstGeom>
              <a:ln w="12700" cap="flat">
                <a:noFill/>
                <a:miter lim="400000"/>
              </a:ln>
              <a:effectLst/>
            </p:spPr>
          </p:pic>
          <p:pic>
            <p:nvPicPr>
              <p:cNvPr id="2005" name="Image" descr="Image"/>
              <p:cNvPicPr>
                <a:picLocks noChangeAspect="1"/>
              </p:cNvPicPr>
              <p:nvPr/>
            </p:nvPicPr>
            <p:blipFill>
              <a:blip r:embed="rId19">
                <a:extLst/>
              </a:blip>
              <a:stretch>
                <a:fillRect/>
              </a:stretch>
            </p:blipFill>
            <p:spPr>
              <a:xfrm>
                <a:off x="1403322" y="85984"/>
                <a:ext cx="381076" cy="349799"/>
              </a:xfrm>
              <a:prstGeom prst="rect">
                <a:avLst/>
              </a:prstGeom>
              <a:ln w="12700" cap="flat">
                <a:noFill/>
                <a:miter lim="400000"/>
              </a:ln>
              <a:effectLst/>
            </p:spPr>
          </p:pic>
          <p:sp>
            <p:nvSpPr>
              <p:cNvPr id="2006"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009" name="Group"/>
              <p:cNvGrpSpPr/>
              <p:nvPr/>
            </p:nvGrpSpPr>
            <p:grpSpPr>
              <a:xfrm>
                <a:off x="696690" y="58736"/>
                <a:ext cx="477737" cy="745229"/>
                <a:chOff x="-1" y="-1"/>
                <a:chExt cx="477735" cy="745227"/>
              </a:xfrm>
            </p:grpSpPr>
            <p:pic>
              <p:nvPicPr>
                <p:cNvPr id="2007" name="Image" descr="Image"/>
                <p:cNvPicPr>
                  <a:picLocks noChangeAspect="1"/>
                </p:cNvPicPr>
                <p:nvPr/>
              </p:nvPicPr>
              <p:blipFill>
                <a:blip r:embed="rId9">
                  <a:extLst/>
                </a:blip>
                <a:stretch>
                  <a:fillRect/>
                </a:stretch>
              </p:blipFill>
              <p:spPr>
                <a:xfrm>
                  <a:off x="-2" y="330622"/>
                  <a:ext cx="457278" cy="414605"/>
                </a:xfrm>
                <a:prstGeom prst="rect">
                  <a:avLst/>
                </a:prstGeom>
                <a:ln w="12700" cap="flat">
                  <a:noFill/>
                  <a:miter lim="400000"/>
                </a:ln>
                <a:effectLst/>
              </p:spPr>
            </p:pic>
            <p:pic>
              <p:nvPicPr>
                <p:cNvPr id="2008" name="Image" descr="Image"/>
                <p:cNvPicPr>
                  <a:picLocks noChangeAspect="1"/>
                </p:cNvPicPr>
                <p:nvPr/>
              </p:nvPicPr>
              <p:blipFill>
                <a:blip r:embed="rId19">
                  <a:extLst/>
                </a:blip>
                <a:stretch>
                  <a:fillRect/>
                </a:stretch>
              </p:blipFill>
              <p:spPr>
                <a:xfrm>
                  <a:off x="96914" y="-2"/>
                  <a:ext cx="380821" cy="349564"/>
                </a:xfrm>
                <a:prstGeom prst="rect">
                  <a:avLst/>
                </a:prstGeom>
                <a:ln w="12700" cap="flat">
                  <a:noFill/>
                  <a:miter lim="400000"/>
                </a:ln>
                <a:effectLst/>
              </p:spPr>
            </p:pic>
          </p:grpSp>
        </p:grpSp>
        <p:grpSp>
          <p:nvGrpSpPr>
            <p:cNvPr id="2027" name="Group"/>
            <p:cNvGrpSpPr/>
            <p:nvPr/>
          </p:nvGrpSpPr>
          <p:grpSpPr>
            <a:xfrm>
              <a:off x="0" y="5840283"/>
              <a:ext cx="3187714" cy="918071"/>
              <a:chOff x="0" y="0"/>
              <a:chExt cx="3187713" cy="918070"/>
            </a:xfrm>
          </p:grpSpPr>
          <p:sp>
            <p:nvSpPr>
              <p:cNvPr id="2011"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12" name="Image" descr="Image"/>
              <p:cNvPicPr>
                <a:picLocks noChangeAspect="1"/>
              </p:cNvPicPr>
              <p:nvPr/>
            </p:nvPicPr>
            <p:blipFill>
              <a:blip r:embed="rId13">
                <a:extLst/>
              </a:blip>
              <a:stretch>
                <a:fillRect/>
              </a:stretch>
            </p:blipFill>
            <p:spPr>
              <a:xfrm>
                <a:off x="2692563" y="343642"/>
                <a:ext cx="423600" cy="443240"/>
              </a:xfrm>
              <a:prstGeom prst="rect">
                <a:avLst/>
              </a:prstGeom>
              <a:ln w="12700" cap="flat">
                <a:noFill/>
                <a:miter lim="400000"/>
              </a:ln>
              <a:effectLst/>
            </p:spPr>
          </p:pic>
          <p:pic>
            <p:nvPicPr>
              <p:cNvPr id="2013" name="Image" descr="Image"/>
              <p:cNvPicPr>
                <a:picLocks noChangeAspect="1"/>
              </p:cNvPicPr>
              <p:nvPr/>
            </p:nvPicPr>
            <p:blipFill>
              <a:blip r:embed="rId19">
                <a:extLst/>
              </a:blip>
              <a:stretch>
                <a:fillRect/>
              </a:stretch>
            </p:blipFill>
            <p:spPr>
              <a:xfrm>
                <a:off x="2714157" y="25169"/>
                <a:ext cx="372678" cy="342087"/>
              </a:xfrm>
              <a:prstGeom prst="rect">
                <a:avLst/>
              </a:prstGeom>
              <a:ln w="12700" cap="flat">
                <a:noFill/>
                <a:miter lim="400000"/>
              </a:ln>
              <a:effectLst/>
            </p:spPr>
          </p:pic>
          <p:sp>
            <p:nvSpPr>
              <p:cNvPr id="2014"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15" name="Image" descr="Image"/>
              <p:cNvPicPr>
                <a:picLocks noChangeAspect="1"/>
              </p:cNvPicPr>
              <p:nvPr/>
            </p:nvPicPr>
            <p:blipFill>
              <a:blip r:embed="rId18">
                <a:extLst/>
              </a:blip>
              <a:stretch>
                <a:fillRect/>
              </a:stretch>
            </p:blipFill>
            <p:spPr>
              <a:xfrm>
                <a:off x="84994" y="441733"/>
                <a:ext cx="393128" cy="424597"/>
              </a:xfrm>
              <a:prstGeom prst="rect">
                <a:avLst/>
              </a:prstGeom>
              <a:ln w="12700" cap="flat">
                <a:noFill/>
                <a:miter lim="400000"/>
              </a:ln>
              <a:effectLst/>
            </p:spPr>
          </p:pic>
          <p:pic>
            <p:nvPicPr>
              <p:cNvPr id="2016" name="Image" descr="Image"/>
              <p:cNvPicPr>
                <a:picLocks noChangeAspect="1"/>
              </p:cNvPicPr>
              <p:nvPr/>
            </p:nvPicPr>
            <p:blipFill>
              <a:blip r:embed="rId19">
                <a:extLst/>
              </a:blip>
              <a:stretch>
                <a:fillRect/>
              </a:stretch>
            </p:blipFill>
            <p:spPr>
              <a:xfrm>
                <a:off x="116850" y="104827"/>
                <a:ext cx="393128" cy="360862"/>
              </a:xfrm>
              <a:prstGeom prst="rect">
                <a:avLst/>
              </a:prstGeom>
              <a:ln w="12700" cap="flat">
                <a:noFill/>
                <a:miter lim="400000"/>
              </a:ln>
              <a:effectLst/>
            </p:spPr>
          </p:pic>
          <p:sp>
            <p:nvSpPr>
              <p:cNvPr id="2017"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18" name="Image" descr="Image"/>
              <p:cNvPicPr>
                <a:picLocks noChangeAspect="1"/>
              </p:cNvPicPr>
              <p:nvPr/>
            </p:nvPicPr>
            <p:blipFill>
              <a:blip r:embed="rId17">
                <a:extLst/>
              </a:blip>
              <a:stretch>
                <a:fillRect/>
              </a:stretch>
            </p:blipFill>
            <p:spPr>
              <a:xfrm>
                <a:off x="2028887" y="362777"/>
                <a:ext cx="387671" cy="433727"/>
              </a:xfrm>
              <a:prstGeom prst="rect">
                <a:avLst/>
              </a:prstGeom>
              <a:ln w="12700" cap="flat">
                <a:noFill/>
                <a:miter lim="400000"/>
              </a:ln>
              <a:effectLst/>
            </p:spPr>
          </p:pic>
          <p:pic>
            <p:nvPicPr>
              <p:cNvPr id="2019" name="Image" descr="Image"/>
              <p:cNvPicPr>
                <a:picLocks noChangeAspect="1"/>
              </p:cNvPicPr>
              <p:nvPr/>
            </p:nvPicPr>
            <p:blipFill>
              <a:blip r:embed="rId19">
                <a:extLst/>
              </a:blip>
              <a:stretch>
                <a:fillRect/>
              </a:stretch>
            </p:blipFill>
            <p:spPr>
              <a:xfrm>
                <a:off x="2028887" y="26359"/>
                <a:ext cx="387671" cy="355851"/>
              </a:xfrm>
              <a:prstGeom prst="rect">
                <a:avLst/>
              </a:prstGeom>
              <a:ln w="12700" cap="flat">
                <a:noFill/>
                <a:miter lim="400000"/>
              </a:ln>
              <a:effectLst/>
            </p:spPr>
          </p:pic>
          <p:sp>
            <p:nvSpPr>
              <p:cNvPr id="2020"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21" name="Image" descr="Image"/>
              <p:cNvPicPr>
                <a:picLocks noChangeAspect="1"/>
              </p:cNvPicPr>
              <p:nvPr/>
            </p:nvPicPr>
            <p:blipFill>
              <a:blip r:embed="rId11">
                <a:extLst/>
              </a:blip>
              <a:stretch>
                <a:fillRect/>
              </a:stretch>
            </p:blipFill>
            <p:spPr>
              <a:xfrm>
                <a:off x="1381368" y="439578"/>
                <a:ext cx="424984" cy="426348"/>
              </a:xfrm>
              <a:prstGeom prst="rect">
                <a:avLst/>
              </a:prstGeom>
              <a:ln w="12700" cap="flat">
                <a:noFill/>
                <a:miter lim="400000"/>
              </a:ln>
              <a:effectLst/>
            </p:spPr>
          </p:pic>
          <p:pic>
            <p:nvPicPr>
              <p:cNvPr id="2022" name="Image" descr="Image"/>
              <p:cNvPicPr>
                <a:picLocks noChangeAspect="1"/>
              </p:cNvPicPr>
              <p:nvPr/>
            </p:nvPicPr>
            <p:blipFill>
              <a:blip r:embed="rId19">
                <a:extLst/>
              </a:blip>
              <a:stretch>
                <a:fillRect/>
              </a:stretch>
            </p:blipFill>
            <p:spPr>
              <a:xfrm>
                <a:off x="1403322" y="85985"/>
                <a:ext cx="381076" cy="349798"/>
              </a:xfrm>
              <a:prstGeom prst="rect">
                <a:avLst/>
              </a:prstGeom>
              <a:ln w="12700" cap="flat">
                <a:noFill/>
                <a:miter lim="400000"/>
              </a:ln>
              <a:effectLst/>
            </p:spPr>
          </p:pic>
          <p:sp>
            <p:nvSpPr>
              <p:cNvPr id="2023"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026" name="Group"/>
              <p:cNvGrpSpPr/>
              <p:nvPr/>
            </p:nvGrpSpPr>
            <p:grpSpPr>
              <a:xfrm>
                <a:off x="696690" y="58737"/>
                <a:ext cx="477737" cy="745229"/>
                <a:chOff x="-1" y="-1"/>
                <a:chExt cx="477735" cy="745227"/>
              </a:xfrm>
            </p:grpSpPr>
            <p:pic>
              <p:nvPicPr>
                <p:cNvPr id="2024" name="Image" descr="Image"/>
                <p:cNvPicPr>
                  <a:picLocks noChangeAspect="1"/>
                </p:cNvPicPr>
                <p:nvPr/>
              </p:nvPicPr>
              <p:blipFill>
                <a:blip r:embed="rId9">
                  <a:extLst/>
                </a:blip>
                <a:stretch>
                  <a:fillRect/>
                </a:stretch>
              </p:blipFill>
              <p:spPr>
                <a:xfrm>
                  <a:off x="-2" y="330622"/>
                  <a:ext cx="457278" cy="414605"/>
                </a:xfrm>
                <a:prstGeom prst="rect">
                  <a:avLst/>
                </a:prstGeom>
                <a:ln w="12700" cap="flat">
                  <a:noFill/>
                  <a:miter lim="400000"/>
                </a:ln>
                <a:effectLst/>
              </p:spPr>
            </p:pic>
            <p:pic>
              <p:nvPicPr>
                <p:cNvPr id="2025" name="Image" descr="Image"/>
                <p:cNvPicPr>
                  <a:picLocks noChangeAspect="1"/>
                </p:cNvPicPr>
                <p:nvPr/>
              </p:nvPicPr>
              <p:blipFill>
                <a:blip r:embed="rId19">
                  <a:extLst/>
                </a:blip>
                <a:stretch>
                  <a:fillRect/>
                </a:stretch>
              </p:blipFill>
              <p:spPr>
                <a:xfrm>
                  <a:off x="96914" y="-2"/>
                  <a:ext cx="380821" cy="349564"/>
                </a:xfrm>
                <a:prstGeom prst="rect">
                  <a:avLst/>
                </a:prstGeom>
                <a:ln w="12700" cap="flat">
                  <a:noFill/>
                  <a:miter lim="400000"/>
                </a:ln>
                <a:effectLst/>
              </p:spPr>
            </p:pic>
          </p:grpSp>
        </p:grpSp>
        <p:grpSp>
          <p:nvGrpSpPr>
            <p:cNvPr id="2044" name="Group"/>
            <p:cNvGrpSpPr/>
            <p:nvPr/>
          </p:nvGrpSpPr>
          <p:grpSpPr>
            <a:xfrm>
              <a:off x="0" y="4865302"/>
              <a:ext cx="3187714" cy="918071"/>
              <a:chOff x="0" y="0"/>
              <a:chExt cx="3187713" cy="918070"/>
            </a:xfrm>
          </p:grpSpPr>
          <p:sp>
            <p:nvSpPr>
              <p:cNvPr id="2028"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29" name="Image" descr="Image"/>
              <p:cNvPicPr>
                <a:picLocks noChangeAspect="1"/>
              </p:cNvPicPr>
              <p:nvPr/>
            </p:nvPicPr>
            <p:blipFill>
              <a:blip r:embed="rId13">
                <a:extLst/>
              </a:blip>
              <a:stretch>
                <a:fillRect/>
              </a:stretch>
            </p:blipFill>
            <p:spPr>
              <a:xfrm>
                <a:off x="2692563" y="343642"/>
                <a:ext cx="423600" cy="443239"/>
              </a:xfrm>
              <a:prstGeom prst="rect">
                <a:avLst/>
              </a:prstGeom>
              <a:ln w="12700" cap="flat">
                <a:noFill/>
                <a:miter lim="400000"/>
              </a:ln>
              <a:effectLst/>
            </p:spPr>
          </p:pic>
          <p:pic>
            <p:nvPicPr>
              <p:cNvPr id="2030" name="Image" descr="Image"/>
              <p:cNvPicPr>
                <a:picLocks noChangeAspect="1"/>
              </p:cNvPicPr>
              <p:nvPr/>
            </p:nvPicPr>
            <p:blipFill>
              <a:blip r:embed="rId19">
                <a:extLst/>
              </a:blip>
              <a:stretch>
                <a:fillRect/>
              </a:stretch>
            </p:blipFill>
            <p:spPr>
              <a:xfrm>
                <a:off x="2714157" y="25169"/>
                <a:ext cx="372678" cy="342087"/>
              </a:xfrm>
              <a:prstGeom prst="rect">
                <a:avLst/>
              </a:prstGeom>
              <a:ln w="12700" cap="flat">
                <a:noFill/>
                <a:miter lim="400000"/>
              </a:ln>
              <a:effectLst/>
            </p:spPr>
          </p:pic>
          <p:sp>
            <p:nvSpPr>
              <p:cNvPr id="203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32" name="Image" descr="Image"/>
              <p:cNvPicPr>
                <a:picLocks noChangeAspect="1"/>
              </p:cNvPicPr>
              <p:nvPr/>
            </p:nvPicPr>
            <p:blipFill>
              <a:blip r:embed="rId18">
                <a:extLst/>
              </a:blip>
              <a:stretch>
                <a:fillRect/>
              </a:stretch>
            </p:blipFill>
            <p:spPr>
              <a:xfrm>
                <a:off x="84994" y="441733"/>
                <a:ext cx="393128" cy="424597"/>
              </a:xfrm>
              <a:prstGeom prst="rect">
                <a:avLst/>
              </a:prstGeom>
              <a:ln w="12700" cap="flat">
                <a:noFill/>
                <a:miter lim="400000"/>
              </a:ln>
              <a:effectLst/>
            </p:spPr>
          </p:pic>
          <p:pic>
            <p:nvPicPr>
              <p:cNvPr id="2033" name="Image" descr="Image"/>
              <p:cNvPicPr>
                <a:picLocks noChangeAspect="1"/>
              </p:cNvPicPr>
              <p:nvPr/>
            </p:nvPicPr>
            <p:blipFill>
              <a:blip r:embed="rId19">
                <a:extLst/>
              </a:blip>
              <a:stretch>
                <a:fillRect/>
              </a:stretch>
            </p:blipFill>
            <p:spPr>
              <a:xfrm>
                <a:off x="116850" y="104827"/>
                <a:ext cx="393128" cy="360862"/>
              </a:xfrm>
              <a:prstGeom prst="rect">
                <a:avLst/>
              </a:prstGeom>
              <a:ln w="12700" cap="flat">
                <a:noFill/>
                <a:miter lim="400000"/>
              </a:ln>
              <a:effectLst/>
            </p:spPr>
          </p:pic>
          <p:sp>
            <p:nvSpPr>
              <p:cNvPr id="2034"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35" name="Image" descr="Image"/>
              <p:cNvPicPr>
                <a:picLocks noChangeAspect="1"/>
              </p:cNvPicPr>
              <p:nvPr/>
            </p:nvPicPr>
            <p:blipFill>
              <a:blip r:embed="rId17">
                <a:extLst/>
              </a:blip>
              <a:stretch>
                <a:fillRect/>
              </a:stretch>
            </p:blipFill>
            <p:spPr>
              <a:xfrm>
                <a:off x="2028887" y="362777"/>
                <a:ext cx="387671" cy="433727"/>
              </a:xfrm>
              <a:prstGeom prst="rect">
                <a:avLst/>
              </a:prstGeom>
              <a:ln w="12700" cap="flat">
                <a:noFill/>
                <a:miter lim="400000"/>
              </a:ln>
              <a:effectLst/>
            </p:spPr>
          </p:pic>
          <p:pic>
            <p:nvPicPr>
              <p:cNvPr id="2036" name="Image" descr="Image"/>
              <p:cNvPicPr>
                <a:picLocks noChangeAspect="1"/>
              </p:cNvPicPr>
              <p:nvPr/>
            </p:nvPicPr>
            <p:blipFill>
              <a:blip r:embed="rId19">
                <a:extLst/>
              </a:blip>
              <a:stretch>
                <a:fillRect/>
              </a:stretch>
            </p:blipFill>
            <p:spPr>
              <a:xfrm>
                <a:off x="2028887" y="26358"/>
                <a:ext cx="387671" cy="355851"/>
              </a:xfrm>
              <a:prstGeom prst="rect">
                <a:avLst/>
              </a:prstGeom>
              <a:ln w="12700" cap="flat">
                <a:noFill/>
                <a:miter lim="400000"/>
              </a:ln>
              <a:effectLst/>
            </p:spPr>
          </p:pic>
          <p:sp>
            <p:nvSpPr>
              <p:cNvPr id="2037"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38" name="Image" descr="Image"/>
              <p:cNvPicPr>
                <a:picLocks noChangeAspect="1"/>
              </p:cNvPicPr>
              <p:nvPr/>
            </p:nvPicPr>
            <p:blipFill>
              <a:blip r:embed="rId11">
                <a:extLst/>
              </a:blip>
              <a:stretch>
                <a:fillRect/>
              </a:stretch>
            </p:blipFill>
            <p:spPr>
              <a:xfrm>
                <a:off x="1381368" y="439578"/>
                <a:ext cx="424984" cy="426348"/>
              </a:xfrm>
              <a:prstGeom prst="rect">
                <a:avLst/>
              </a:prstGeom>
              <a:ln w="12700" cap="flat">
                <a:noFill/>
                <a:miter lim="400000"/>
              </a:ln>
              <a:effectLst/>
            </p:spPr>
          </p:pic>
          <p:pic>
            <p:nvPicPr>
              <p:cNvPr id="2039" name="Image" descr="Image"/>
              <p:cNvPicPr>
                <a:picLocks noChangeAspect="1"/>
              </p:cNvPicPr>
              <p:nvPr/>
            </p:nvPicPr>
            <p:blipFill>
              <a:blip r:embed="rId19">
                <a:extLst/>
              </a:blip>
              <a:stretch>
                <a:fillRect/>
              </a:stretch>
            </p:blipFill>
            <p:spPr>
              <a:xfrm>
                <a:off x="1403322" y="85985"/>
                <a:ext cx="381076" cy="349798"/>
              </a:xfrm>
              <a:prstGeom prst="rect">
                <a:avLst/>
              </a:prstGeom>
              <a:ln w="12700" cap="flat">
                <a:noFill/>
                <a:miter lim="400000"/>
              </a:ln>
              <a:effectLst/>
            </p:spPr>
          </p:pic>
          <p:sp>
            <p:nvSpPr>
              <p:cNvPr id="2040"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043" name="Group"/>
              <p:cNvGrpSpPr/>
              <p:nvPr/>
            </p:nvGrpSpPr>
            <p:grpSpPr>
              <a:xfrm>
                <a:off x="696690" y="58737"/>
                <a:ext cx="477737" cy="745229"/>
                <a:chOff x="-1" y="-1"/>
                <a:chExt cx="477735" cy="745227"/>
              </a:xfrm>
            </p:grpSpPr>
            <p:pic>
              <p:nvPicPr>
                <p:cNvPr id="2041" name="Image" descr="Image"/>
                <p:cNvPicPr>
                  <a:picLocks noChangeAspect="1"/>
                </p:cNvPicPr>
                <p:nvPr/>
              </p:nvPicPr>
              <p:blipFill>
                <a:blip r:embed="rId9">
                  <a:extLst/>
                </a:blip>
                <a:stretch>
                  <a:fillRect/>
                </a:stretch>
              </p:blipFill>
              <p:spPr>
                <a:xfrm>
                  <a:off x="-2" y="330622"/>
                  <a:ext cx="457278" cy="414605"/>
                </a:xfrm>
                <a:prstGeom prst="rect">
                  <a:avLst/>
                </a:prstGeom>
                <a:ln w="12700" cap="flat">
                  <a:noFill/>
                  <a:miter lim="400000"/>
                </a:ln>
                <a:effectLst/>
              </p:spPr>
            </p:pic>
            <p:pic>
              <p:nvPicPr>
                <p:cNvPr id="2042" name="Image" descr="Image"/>
                <p:cNvPicPr>
                  <a:picLocks noChangeAspect="1"/>
                </p:cNvPicPr>
                <p:nvPr/>
              </p:nvPicPr>
              <p:blipFill>
                <a:blip r:embed="rId19">
                  <a:extLst/>
                </a:blip>
                <a:stretch>
                  <a:fillRect/>
                </a:stretch>
              </p:blipFill>
              <p:spPr>
                <a:xfrm>
                  <a:off x="96914" y="-2"/>
                  <a:ext cx="380821" cy="349564"/>
                </a:xfrm>
                <a:prstGeom prst="rect">
                  <a:avLst/>
                </a:prstGeom>
                <a:ln w="12700" cap="flat">
                  <a:noFill/>
                  <a:miter lim="400000"/>
                </a:ln>
                <a:effectLst/>
              </p:spPr>
            </p:pic>
          </p:grpSp>
        </p:grpSp>
        <p:grpSp>
          <p:nvGrpSpPr>
            <p:cNvPr id="2061" name="Group"/>
            <p:cNvGrpSpPr/>
            <p:nvPr/>
          </p:nvGrpSpPr>
          <p:grpSpPr>
            <a:xfrm>
              <a:off x="1948" y="3895168"/>
              <a:ext cx="3183816" cy="916949"/>
              <a:chOff x="0" y="0"/>
              <a:chExt cx="3183814" cy="916948"/>
            </a:xfrm>
          </p:grpSpPr>
          <p:sp>
            <p:nvSpPr>
              <p:cNvPr id="2045"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46" name="Image" descr="Image"/>
              <p:cNvPicPr>
                <a:picLocks noChangeAspect="1"/>
              </p:cNvPicPr>
              <p:nvPr/>
            </p:nvPicPr>
            <p:blipFill>
              <a:blip r:embed="rId13">
                <a:extLst/>
              </a:blip>
              <a:stretch>
                <a:fillRect/>
              </a:stretch>
            </p:blipFill>
            <p:spPr>
              <a:xfrm>
                <a:off x="2689269" y="343223"/>
                <a:ext cx="423082" cy="442697"/>
              </a:xfrm>
              <a:prstGeom prst="rect">
                <a:avLst/>
              </a:prstGeom>
              <a:ln w="12700" cap="flat">
                <a:noFill/>
                <a:miter lim="400000"/>
              </a:ln>
              <a:effectLst/>
            </p:spPr>
          </p:pic>
          <p:pic>
            <p:nvPicPr>
              <p:cNvPr id="2047" name="Image" descr="Image"/>
              <p:cNvPicPr>
                <a:picLocks noChangeAspect="1"/>
              </p:cNvPicPr>
              <p:nvPr/>
            </p:nvPicPr>
            <p:blipFill>
              <a:blip r:embed="rId19">
                <a:extLst/>
              </a:blip>
              <a:stretch>
                <a:fillRect/>
              </a:stretch>
            </p:blipFill>
            <p:spPr>
              <a:xfrm>
                <a:off x="2710837" y="25138"/>
                <a:ext cx="372222" cy="341671"/>
              </a:xfrm>
              <a:prstGeom prst="rect">
                <a:avLst/>
              </a:prstGeom>
              <a:ln w="12700" cap="flat">
                <a:noFill/>
                <a:miter lim="400000"/>
              </a:ln>
              <a:effectLst/>
            </p:spPr>
          </p:pic>
          <p:sp>
            <p:nvSpPr>
              <p:cNvPr id="2048"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49" name="Image" descr="Image"/>
              <p:cNvPicPr>
                <a:picLocks noChangeAspect="1"/>
              </p:cNvPicPr>
              <p:nvPr/>
            </p:nvPicPr>
            <p:blipFill>
              <a:blip r:embed="rId18">
                <a:extLst/>
              </a:blip>
              <a:stretch>
                <a:fillRect/>
              </a:stretch>
            </p:blipFill>
            <p:spPr>
              <a:xfrm>
                <a:off x="84890" y="441193"/>
                <a:ext cx="392648" cy="424079"/>
              </a:xfrm>
              <a:prstGeom prst="rect">
                <a:avLst/>
              </a:prstGeom>
              <a:ln w="12700" cap="flat">
                <a:noFill/>
                <a:miter lim="400000"/>
              </a:ln>
              <a:effectLst/>
            </p:spPr>
          </p:pic>
          <p:pic>
            <p:nvPicPr>
              <p:cNvPr id="2050" name="Image" descr="Image"/>
              <p:cNvPicPr>
                <a:picLocks noChangeAspect="1"/>
              </p:cNvPicPr>
              <p:nvPr/>
            </p:nvPicPr>
            <p:blipFill>
              <a:blip r:embed="rId19">
                <a:extLst/>
              </a:blip>
              <a:stretch>
                <a:fillRect/>
              </a:stretch>
            </p:blipFill>
            <p:spPr>
              <a:xfrm>
                <a:off x="116707" y="104700"/>
                <a:ext cx="392648" cy="360420"/>
              </a:xfrm>
              <a:prstGeom prst="rect">
                <a:avLst/>
              </a:prstGeom>
              <a:ln w="12700" cap="flat">
                <a:noFill/>
                <a:miter lim="400000"/>
              </a:ln>
              <a:effectLst/>
            </p:spPr>
          </p:pic>
          <p:sp>
            <p:nvSpPr>
              <p:cNvPr id="2051"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52" name="Image" descr="Image"/>
              <p:cNvPicPr>
                <a:picLocks noChangeAspect="1"/>
              </p:cNvPicPr>
              <p:nvPr/>
            </p:nvPicPr>
            <p:blipFill>
              <a:blip r:embed="rId17">
                <a:extLst/>
              </a:blip>
              <a:stretch>
                <a:fillRect/>
              </a:stretch>
            </p:blipFill>
            <p:spPr>
              <a:xfrm>
                <a:off x="2026407" y="362336"/>
                <a:ext cx="387197" cy="433196"/>
              </a:xfrm>
              <a:prstGeom prst="rect">
                <a:avLst/>
              </a:prstGeom>
              <a:ln w="12700" cap="flat">
                <a:noFill/>
                <a:miter lim="400000"/>
              </a:ln>
              <a:effectLst/>
            </p:spPr>
          </p:pic>
          <p:pic>
            <p:nvPicPr>
              <p:cNvPr id="2053" name="Image" descr="Image"/>
              <p:cNvPicPr>
                <a:picLocks noChangeAspect="1"/>
              </p:cNvPicPr>
              <p:nvPr/>
            </p:nvPicPr>
            <p:blipFill>
              <a:blip r:embed="rId19">
                <a:extLst/>
              </a:blip>
              <a:stretch>
                <a:fillRect/>
              </a:stretch>
            </p:blipFill>
            <p:spPr>
              <a:xfrm>
                <a:off x="2026407" y="26327"/>
                <a:ext cx="387197" cy="355417"/>
              </a:xfrm>
              <a:prstGeom prst="rect">
                <a:avLst/>
              </a:prstGeom>
              <a:ln w="12700" cap="flat">
                <a:noFill/>
                <a:miter lim="400000"/>
              </a:ln>
              <a:effectLst/>
            </p:spPr>
          </p:pic>
          <p:sp>
            <p:nvSpPr>
              <p:cNvPr id="2054"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55" name="Image" descr="Image"/>
              <p:cNvPicPr>
                <a:picLocks noChangeAspect="1"/>
              </p:cNvPicPr>
              <p:nvPr/>
            </p:nvPicPr>
            <p:blipFill>
              <a:blip r:embed="rId11">
                <a:extLst/>
              </a:blip>
              <a:stretch>
                <a:fillRect/>
              </a:stretch>
            </p:blipFill>
            <p:spPr>
              <a:xfrm>
                <a:off x="1379678" y="439042"/>
                <a:ext cx="424464" cy="425826"/>
              </a:xfrm>
              <a:prstGeom prst="rect">
                <a:avLst/>
              </a:prstGeom>
              <a:ln w="12700" cap="flat">
                <a:noFill/>
                <a:miter lim="400000"/>
              </a:ln>
              <a:effectLst/>
            </p:spPr>
          </p:pic>
          <p:pic>
            <p:nvPicPr>
              <p:cNvPr id="2056" name="Image" descr="Image"/>
              <p:cNvPicPr>
                <a:picLocks noChangeAspect="1"/>
              </p:cNvPicPr>
              <p:nvPr/>
            </p:nvPicPr>
            <p:blipFill>
              <a:blip r:embed="rId19">
                <a:extLst/>
              </a:blip>
              <a:stretch>
                <a:fillRect/>
              </a:stretch>
            </p:blipFill>
            <p:spPr>
              <a:xfrm>
                <a:off x="1401605" y="85881"/>
                <a:ext cx="380609" cy="349371"/>
              </a:xfrm>
              <a:prstGeom prst="rect">
                <a:avLst/>
              </a:prstGeom>
              <a:ln w="12700" cap="flat">
                <a:noFill/>
                <a:miter lim="400000"/>
              </a:ln>
              <a:effectLst/>
            </p:spPr>
          </p:pic>
          <p:sp>
            <p:nvSpPr>
              <p:cNvPr id="2057"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060" name="Group"/>
              <p:cNvGrpSpPr/>
              <p:nvPr/>
            </p:nvGrpSpPr>
            <p:grpSpPr>
              <a:xfrm>
                <a:off x="695836" y="58668"/>
                <a:ext cx="477155" cy="744317"/>
                <a:chOff x="0" y="0"/>
                <a:chExt cx="477153" cy="744315"/>
              </a:xfrm>
            </p:grpSpPr>
            <p:pic>
              <p:nvPicPr>
                <p:cNvPr id="2058" name="Image" descr="Image"/>
                <p:cNvPicPr>
                  <a:picLocks noChangeAspect="1"/>
                </p:cNvPicPr>
                <p:nvPr/>
              </p:nvPicPr>
              <p:blipFill>
                <a:blip r:embed="rId9">
                  <a:extLst/>
                </a:blip>
                <a:stretch>
                  <a:fillRect/>
                </a:stretch>
              </p:blipFill>
              <p:spPr>
                <a:xfrm>
                  <a:off x="-1" y="330218"/>
                  <a:ext cx="456721" cy="414098"/>
                </a:xfrm>
                <a:prstGeom prst="rect">
                  <a:avLst/>
                </a:prstGeom>
                <a:ln w="12700" cap="flat">
                  <a:noFill/>
                  <a:miter lim="400000"/>
                </a:ln>
                <a:effectLst/>
              </p:spPr>
            </p:pic>
            <p:pic>
              <p:nvPicPr>
                <p:cNvPr id="2059" name="Image" descr="Image"/>
                <p:cNvPicPr>
                  <a:picLocks noChangeAspect="1"/>
                </p:cNvPicPr>
                <p:nvPr/>
              </p:nvPicPr>
              <p:blipFill>
                <a:blip r:embed="rId19">
                  <a:extLst/>
                </a:blip>
                <a:stretch>
                  <a:fillRect/>
                </a:stretch>
              </p:blipFill>
              <p:spPr>
                <a:xfrm>
                  <a:off x="96796" y="0"/>
                  <a:ext cx="380357" cy="349135"/>
                </a:xfrm>
                <a:prstGeom prst="rect">
                  <a:avLst/>
                </a:prstGeom>
                <a:ln w="12700" cap="flat">
                  <a:noFill/>
                  <a:miter lim="400000"/>
                </a:ln>
                <a:effectLst/>
              </p:spPr>
            </p:pic>
          </p:grpSp>
        </p:grpSp>
        <p:grpSp>
          <p:nvGrpSpPr>
            <p:cNvPr id="2078" name="Group"/>
            <p:cNvGrpSpPr/>
            <p:nvPr/>
          </p:nvGrpSpPr>
          <p:grpSpPr>
            <a:xfrm>
              <a:off x="1946" y="2921376"/>
              <a:ext cx="3183820" cy="916951"/>
              <a:chOff x="0" y="0"/>
              <a:chExt cx="3183818" cy="916950"/>
            </a:xfrm>
          </p:grpSpPr>
          <p:sp>
            <p:nvSpPr>
              <p:cNvPr id="2062"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63" name="Image" descr="Image"/>
              <p:cNvPicPr>
                <a:picLocks noChangeAspect="1"/>
              </p:cNvPicPr>
              <p:nvPr/>
            </p:nvPicPr>
            <p:blipFill>
              <a:blip r:embed="rId13">
                <a:extLst/>
              </a:blip>
              <a:stretch>
                <a:fillRect/>
              </a:stretch>
            </p:blipFill>
            <p:spPr>
              <a:xfrm>
                <a:off x="2689274" y="343224"/>
                <a:ext cx="423081" cy="442700"/>
              </a:xfrm>
              <a:prstGeom prst="rect">
                <a:avLst/>
              </a:prstGeom>
              <a:ln w="12700" cap="flat">
                <a:noFill/>
                <a:miter lim="400000"/>
              </a:ln>
              <a:effectLst/>
            </p:spPr>
          </p:pic>
          <p:pic>
            <p:nvPicPr>
              <p:cNvPr id="2064" name="Image" descr="Image"/>
              <p:cNvPicPr>
                <a:picLocks noChangeAspect="1"/>
              </p:cNvPicPr>
              <p:nvPr/>
            </p:nvPicPr>
            <p:blipFill>
              <a:blip r:embed="rId19">
                <a:extLst/>
              </a:blip>
              <a:stretch>
                <a:fillRect/>
              </a:stretch>
            </p:blipFill>
            <p:spPr>
              <a:xfrm>
                <a:off x="2710842" y="25138"/>
                <a:ext cx="372221" cy="341671"/>
              </a:xfrm>
              <a:prstGeom prst="rect">
                <a:avLst/>
              </a:prstGeom>
              <a:ln w="12700" cap="flat">
                <a:noFill/>
                <a:miter lim="400000"/>
              </a:ln>
              <a:effectLst/>
            </p:spPr>
          </p:pic>
          <p:sp>
            <p:nvSpPr>
              <p:cNvPr id="2065"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66" name="Image" descr="Image"/>
              <p:cNvPicPr>
                <a:picLocks noChangeAspect="1"/>
              </p:cNvPicPr>
              <p:nvPr/>
            </p:nvPicPr>
            <p:blipFill>
              <a:blip r:embed="rId18">
                <a:extLst/>
              </a:blip>
              <a:stretch>
                <a:fillRect/>
              </a:stretch>
            </p:blipFill>
            <p:spPr>
              <a:xfrm>
                <a:off x="84891" y="441194"/>
                <a:ext cx="392647" cy="424081"/>
              </a:xfrm>
              <a:prstGeom prst="rect">
                <a:avLst/>
              </a:prstGeom>
              <a:ln w="12700" cap="flat">
                <a:noFill/>
                <a:miter lim="400000"/>
              </a:ln>
              <a:effectLst/>
            </p:spPr>
          </p:pic>
          <p:pic>
            <p:nvPicPr>
              <p:cNvPr id="2067" name="Image" descr="Image"/>
              <p:cNvPicPr>
                <a:picLocks noChangeAspect="1"/>
              </p:cNvPicPr>
              <p:nvPr/>
            </p:nvPicPr>
            <p:blipFill>
              <a:blip r:embed="rId19">
                <a:extLst/>
              </a:blip>
              <a:stretch>
                <a:fillRect/>
              </a:stretch>
            </p:blipFill>
            <p:spPr>
              <a:xfrm>
                <a:off x="116708" y="104699"/>
                <a:ext cx="392647" cy="360423"/>
              </a:xfrm>
              <a:prstGeom prst="rect">
                <a:avLst/>
              </a:prstGeom>
              <a:ln w="12700" cap="flat">
                <a:noFill/>
                <a:miter lim="400000"/>
              </a:ln>
              <a:effectLst/>
            </p:spPr>
          </p:pic>
          <p:sp>
            <p:nvSpPr>
              <p:cNvPr id="2068"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69" name="Image" descr="Image"/>
              <p:cNvPicPr>
                <a:picLocks noChangeAspect="1"/>
              </p:cNvPicPr>
              <p:nvPr/>
            </p:nvPicPr>
            <p:blipFill>
              <a:blip r:embed="rId17">
                <a:extLst/>
              </a:blip>
              <a:stretch>
                <a:fillRect/>
              </a:stretch>
            </p:blipFill>
            <p:spPr>
              <a:xfrm>
                <a:off x="2026409" y="362336"/>
                <a:ext cx="387197" cy="433200"/>
              </a:xfrm>
              <a:prstGeom prst="rect">
                <a:avLst/>
              </a:prstGeom>
              <a:ln w="12700" cap="flat">
                <a:noFill/>
                <a:miter lim="400000"/>
              </a:ln>
              <a:effectLst/>
            </p:spPr>
          </p:pic>
          <p:pic>
            <p:nvPicPr>
              <p:cNvPr id="2070" name="Image" descr="Image"/>
              <p:cNvPicPr>
                <a:picLocks noChangeAspect="1"/>
              </p:cNvPicPr>
              <p:nvPr/>
            </p:nvPicPr>
            <p:blipFill>
              <a:blip r:embed="rId19">
                <a:extLst/>
              </a:blip>
              <a:stretch>
                <a:fillRect/>
              </a:stretch>
            </p:blipFill>
            <p:spPr>
              <a:xfrm>
                <a:off x="2026409" y="26327"/>
                <a:ext cx="387197" cy="355417"/>
              </a:xfrm>
              <a:prstGeom prst="rect">
                <a:avLst/>
              </a:prstGeom>
              <a:ln w="12700" cap="flat">
                <a:noFill/>
                <a:miter lim="400000"/>
              </a:ln>
              <a:effectLst/>
            </p:spPr>
          </p:pic>
          <p:sp>
            <p:nvSpPr>
              <p:cNvPr id="2071"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72" name="Image" descr="Image"/>
              <p:cNvPicPr>
                <a:picLocks noChangeAspect="1"/>
              </p:cNvPicPr>
              <p:nvPr/>
            </p:nvPicPr>
            <p:blipFill>
              <a:blip r:embed="rId11">
                <a:extLst/>
              </a:blip>
              <a:stretch>
                <a:fillRect/>
              </a:stretch>
            </p:blipFill>
            <p:spPr>
              <a:xfrm>
                <a:off x="1379680" y="439044"/>
                <a:ext cx="424464" cy="425828"/>
              </a:xfrm>
              <a:prstGeom prst="rect">
                <a:avLst/>
              </a:prstGeom>
              <a:ln w="12700" cap="flat">
                <a:noFill/>
                <a:miter lim="400000"/>
              </a:ln>
              <a:effectLst/>
            </p:spPr>
          </p:pic>
          <p:pic>
            <p:nvPicPr>
              <p:cNvPr id="2073" name="Image" descr="Image"/>
              <p:cNvPicPr>
                <a:picLocks noChangeAspect="1"/>
              </p:cNvPicPr>
              <p:nvPr/>
            </p:nvPicPr>
            <p:blipFill>
              <a:blip r:embed="rId19">
                <a:extLst/>
              </a:blip>
              <a:stretch>
                <a:fillRect/>
              </a:stretch>
            </p:blipFill>
            <p:spPr>
              <a:xfrm>
                <a:off x="1401607" y="85880"/>
                <a:ext cx="380610" cy="349374"/>
              </a:xfrm>
              <a:prstGeom prst="rect">
                <a:avLst/>
              </a:prstGeom>
              <a:ln w="12700" cap="flat">
                <a:noFill/>
                <a:miter lim="400000"/>
              </a:ln>
              <a:effectLst/>
            </p:spPr>
          </p:pic>
          <p:sp>
            <p:nvSpPr>
              <p:cNvPr id="2074"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077" name="Group"/>
              <p:cNvGrpSpPr/>
              <p:nvPr/>
            </p:nvGrpSpPr>
            <p:grpSpPr>
              <a:xfrm>
                <a:off x="695839" y="58667"/>
                <a:ext cx="477154" cy="744319"/>
                <a:chOff x="0" y="0"/>
                <a:chExt cx="477152" cy="744318"/>
              </a:xfrm>
            </p:grpSpPr>
            <p:pic>
              <p:nvPicPr>
                <p:cNvPr id="2075" name="Image" descr="Image"/>
                <p:cNvPicPr>
                  <a:picLocks noChangeAspect="1"/>
                </p:cNvPicPr>
                <p:nvPr/>
              </p:nvPicPr>
              <p:blipFill>
                <a:blip r:embed="rId9">
                  <a:extLst/>
                </a:blip>
                <a:stretch>
                  <a:fillRect/>
                </a:stretch>
              </p:blipFill>
              <p:spPr>
                <a:xfrm>
                  <a:off x="-1" y="330220"/>
                  <a:ext cx="456720" cy="414099"/>
                </a:xfrm>
                <a:prstGeom prst="rect">
                  <a:avLst/>
                </a:prstGeom>
                <a:ln w="12700" cap="flat">
                  <a:noFill/>
                  <a:miter lim="400000"/>
                </a:ln>
                <a:effectLst/>
              </p:spPr>
            </p:pic>
            <p:pic>
              <p:nvPicPr>
                <p:cNvPr id="2076" name="Image" descr="Image"/>
                <p:cNvPicPr>
                  <a:picLocks noChangeAspect="1"/>
                </p:cNvPicPr>
                <p:nvPr/>
              </p:nvPicPr>
              <p:blipFill>
                <a:blip r:embed="rId19">
                  <a:extLst/>
                </a:blip>
                <a:stretch>
                  <a:fillRect/>
                </a:stretch>
              </p:blipFill>
              <p:spPr>
                <a:xfrm>
                  <a:off x="96796" y="-1"/>
                  <a:ext cx="380357" cy="349138"/>
                </a:xfrm>
                <a:prstGeom prst="rect">
                  <a:avLst/>
                </a:prstGeom>
                <a:ln w="12700" cap="flat">
                  <a:noFill/>
                  <a:miter lim="400000"/>
                </a:ln>
                <a:effectLst/>
              </p:spPr>
            </p:pic>
          </p:grpSp>
        </p:grpSp>
        <p:grpSp>
          <p:nvGrpSpPr>
            <p:cNvPr id="2095" name="Group"/>
            <p:cNvGrpSpPr/>
            <p:nvPr/>
          </p:nvGrpSpPr>
          <p:grpSpPr>
            <a:xfrm>
              <a:off x="1946" y="1947584"/>
              <a:ext cx="3183820" cy="916951"/>
              <a:chOff x="0" y="0"/>
              <a:chExt cx="3183818" cy="916950"/>
            </a:xfrm>
          </p:grpSpPr>
          <p:sp>
            <p:nvSpPr>
              <p:cNvPr id="2079"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80" name="Image" descr="Image"/>
              <p:cNvPicPr>
                <a:picLocks noChangeAspect="1"/>
              </p:cNvPicPr>
              <p:nvPr/>
            </p:nvPicPr>
            <p:blipFill>
              <a:blip r:embed="rId13">
                <a:extLst/>
              </a:blip>
              <a:stretch>
                <a:fillRect/>
              </a:stretch>
            </p:blipFill>
            <p:spPr>
              <a:xfrm>
                <a:off x="2689274" y="343224"/>
                <a:ext cx="423081" cy="442700"/>
              </a:xfrm>
              <a:prstGeom prst="rect">
                <a:avLst/>
              </a:prstGeom>
              <a:ln w="12700" cap="flat">
                <a:noFill/>
                <a:miter lim="400000"/>
              </a:ln>
              <a:effectLst/>
            </p:spPr>
          </p:pic>
          <p:pic>
            <p:nvPicPr>
              <p:cNvPr id="2081" name="Image" descr="Image"/>
              <p:cNvPicPr>
                <a:picLocks noChangeAspect="1"/>
              </p:cNvPicPr>
              <p:nvPr/>
            </p:nvPicPr>
            <p:blipFill>
              <a:blip r:embed="rId19">
                <a:extLst/>
              </a:blip>
              <a:stretch>
                <a:fillRect/>
              </a:stretch>
            </p:blipFill>
            <p:spPr>
              <a:xfrm>
                <a:off x="2710842" y="25138"/>
                <a:ext cx="372221" cy="341671"/>
              </a:xfrm>
              <a:prstGeom prst="rect">
                <a:avLst/>
              </a:prstGeom>
              <a:ln w="12700" cap="flat">
                <a:noFill/>
                <a:miter lim="400000"/>
              </a:ln>
              <a:effectLst/>
            </p:spPr>
          </p:pic>
          <p:sp>
            <p:nvSpPr>
              <p:cNvPr id="2082"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83" name="Image" descr="Image"/>
              <p:cNvPicPr>
                <a:picLocks noChangeAspect="1"/>
              </p:cNvPicPr>
              <p:nvPr/>
            </p:nvPicPr>
            <p:blipFill>
              <a:blip r:embed="rId18">
                <a:extLst/>
              </a:blip>
              <a:stretch>
                <a:fillRect/>
              </a:stretch>
            </p:blipFill>
            <p:spPr>
              <a:xfrm>
                <a:off x="84891" y="441195"/>
                <a:ext cx="392647" cy="424081"/>
              </a:xfrm>
              <a:prstGeom prst="rect">
                <a:avLst/>
              </a:prstGeom>
              <a:ln w="12700" cap="flat">
                <a:noFill/>
                <a:miter lim="400000"/>
              </a:ln>
              <a:effectLst/>
            </p:spPr>
          </p:pic>
          <p:pic>
            <p:nvPicPr>
              <p:cNvPr id="2084" name="Image" descr="Image"/>
              <p:cNvPicPr>
                <a:picLocks noChangeAspect="1"/>
              </p:cNvPicPr>
              <p:nvPr/>
            </p:nvPicPr>
            <p:blipFill>
              <a:blip r:embed="rId19">
                <a:extLst/>
              </a:blip>
              <a:stretch>
                <a:fillRect/>
              </a:stretch>
            </p:blipFill>
            <p:spPr>
              <a:xfrm>
                <a:off x="116708" y="104699"/>
                <a:ext cx="392647" cy="360423"/>
              </a:xfrm>
              <a:prstGeom prst="rect">
                <a:avLst/>
              </a:prstGeom>
              <a:ln w="12700" cap="flat">
                <a:noFill/>
                <a:miter lim="400000"/>
              </a:ln>
              <a:effectLst/>
            </p:spPr>
          </p:pic>
          <p:sp>
            <p:nvSpPr>
              <p:cNvPr id="2085"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86" name="Image" descr="Image"/>
              <p:cNvPicPr>
                <a:picLocks noChangeAspect="1"/>
              </p:cNvPicPr>
              <p:nvPr/>
            </p:nvPicPr>
            <p:blipFill>
              <a:blip r:embed="rId17">
                <a:extLst/>
              </a:blip>
              <a:stretch>
                <a:fillRect/>
              </a:stretch>
            </p:blipFill>
            <p:spPr>
              <a:xfrm>
                <a:off x="2026409" y="362336"/>
                <a:ext cx="387197" cy="433199"/>
              </a:xfrm>
              <a:prstGeom prst="rect">
                <a:avLst/>
              </a:prstGeom>
              <a:ln w="12700" cap="flat">
                <a:noFill/>
                <a:miter lim="400000"/>
              </a:ln>
              <a:effectLst/>
            </p:spPr>
          </p:pic>
          <p:pic>
            <p:nvPicPr>
              <p:cNvPr id="2087" name="Image" descr="Image"/>
              <p:cNvPicPr>
                <a:picLocks noChangeAspect="1"/>
              </p:cNvPicPr>
              <p:nvPr/>
            </p:nvPicPr>
            <p:blipFill>
              <a:blip r:embed="rId19">
                <a:extLst/>
              </a:blip>
              <a:stretch>
                <a:fillRect/>
              </a:stretch>
            </p:blipFill>
            <p:spPr>
              <a:xfrm>
                <a:off x="2026409" y="26327"/>
                <a:ext cx="387197" cy="355417"/>
              </a:xfrm>
              <a:prstGeom prst="rect">
                <a:avLst/>
              </a:prstGeom>
              <a:ln w="12700" cap="flat">
                <a:noFill/>
                <a:miter lim="400000"/>
              </a:ln>
              <a:effectLst/>
            </p:spPr>
          </p:pic>
          <p:sp>
            <p:nvSpPr>
              <p:cNvPr id="2088"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89" name="Image" descr="Image"/>
              <p:cNvPicPr>
                <a:picLocks noChangeAspect="1"/>
              </p:cNvPicPr>
              <p:nvPr/>
            </p:nvPicPr>
            <p:blipFill>
              <a:blip r:embed="rId11">
                <a:extLst/>
              </a:blip>
              <a:stretch>
                <a:fillRect/>
              </a:stretch>
            </p:blipFill>
            <p:spPr>
              <a:xfrm>
                <a:off x="1379680" y="439044"/>
                <a:ext cx="424464" cy="425828"/>
              </a:xfrm>
              <a:prstGeom prst="rect">
                <a:avLst/>
              </a:prstGeom>
              <a:ln w="12700" cap="flat">
                <a:noFill/>
                <a:miter lim="400000"/>
              </a:ln>
              <a:effectLst/>
            </p:spPr>
          </p:pic>
          <p:pic>
            <p:nvPicPr>
              <p:cNvPr id="2090" name="Image" descr="Image"/>
              <p:cNvPicPr>
                <a:picLocks noChangeAspect="1"/>
              </p:cNvPicPr>
              <p:nvPr/>
            </p:nvPicPr>
            <p:blipFill>
              <a:blip r:embed="rId19">
                <a:extLst/>
              </a:blip>
              <a:stretch>
                <a:fillRect/>
              </a:stretch>
            </p:blipFill>
            <p:spPr>
              <a:xfrm>
                <a:off x="1401607" y="85880"/>
                <a:ext cx="380610" cy="349374"/>
              </a:xfrm>
              <a:prstGeom prst="rect">
                <a:avLst/>
              </a:prstGeom>
              <a:ln w="12700" cap="flat">
                <a:noFill/>
                <a:miter lim="400000"/>
              </a:ln>
              <a:effectLst/>
            </p:spPr>
          </p:pic>
          <p:sp>
            <p:nvSpPr>
              <p:cNvPr id="2091"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094" name="Group"/>
              <p:cNvGrpSpPr/>
              <p:nvPr/>
            </p:nvGrpSpPr>
            <p:grpSpPr>
              <a:xfrm>
                <a:off x="695839" y="58667"/>
                <a:ext cx="477154" cy="744319"/>
                <a:chOff x="0" y="0"/>
                <a:chExt cx="477152" cy="744318"/>
              </a:xfrm>
            </p:grpSpPr>
            <p:pic>
              <p:nvPicPr>
                <p:cNvPr id="2092" name="Image" descr="Image"/>
                <p:cNvPicPr>
                  <a:picLocks noChangeAspect="1"/>
                </p:cNvPicPr>
                <p:nvPr/>
              </p:nvPicPr>
              <p:blipFill>
                <a:blip r:embed="rId9">
                  <a:extLst/>
                </a:blip>
                <a:stretch>
                  <a:fillRect/>
                </a:stretch>
              </p:blipFill>
              <p:spPr>
                <a:xfrm>
                  <a:off x="-1" y="330220"/>
                  <a:ext cx="456720" cy="414099"/>
                </a:xfrm>
                <a:prstGeom prst="rect">
                  <a:avLst/>
                </a:prstGeom>
                <a:ln w="12700" cap="flat">
                  <a:noFill/>
                  <a:miter lim="400000"/>
                </a:ln>
                <a:effectLst/>
              </p:spPr>
            </p:pic>
            <p:pic>
              <p:nvPicPr>
                <p:cNvPr id="2093" name="Image" descr="Image"/>
                <p:cNvPicPr>
                  <a:picLocks noChangeAspect="1"/>
                </p:cNvPicPr>
                <p:nvPr/>
              </p:nvPicPr>
              <p:blipFill>
                <a:blip r:embed="rId19">
                  <a:extLst/>
                </a:blip>
                <a:stretch>
                  <a:fillRect/>
                </a:stretch>
              </p:blipFill>
              <p:spPr>
                <a:xfrm>
                  <a:off x="96796" y="-1"/>
                  <a:ext cx="380357" cy="349138"/>
                </a:xfrm>
                <a:prstGeom prst="rect">
                  <a:avLst/>
                </a:prstGeom>
                <a:ln w="12700" cap="flat">
                  <a:noFill/>
                  <a:miter lim="400000"/>
                </a:ln>
                <a:effectLst/>
              </p:spPr>
            </p:pic>
          </p:grpSp>
        </p:grpSp>
        <p:grpSp>
          <p:nvGrpSpPr>
            <p:cNvPr id="2112" name="Group"/>
            <p:cNvGrpSpPr/>
            <p:nvPr/>
          </p:nvGrpSpPr>
          <p:grpSpPr>
            <a:xfrm>
              <a:off x="1946" y="973792"/>
              <a:ext cx="3183820" cy="916951"/>
              <a:chOff x="0" y="0"/>
              <a:chExt cx="3183818" cy="916950"/>
            </a:xfrm>
          </p:grpSpPr>
          <p:sp>
            <p:nvSpPr>
              <p:cNvPr id="2096"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97" name="Image" descr="Image"/>
              <p:cNvPicPr>
                <a:picLocks noChangeAspect="1"/>
              </p:cNvPicPr>
              <p:nvPr/>
            </p:nvPicPr>
            <p:blipFill>
              <a:blip r:embed="rId13">
                <a:extLst/>
              </a:blip>
              <a:stretch>
                <a:fillRect/>
              </a:stretch>
            </p:blipFill>
            <p:spPr>
              <a:xfrm>
                <a:off x="2689274" y="343224"/>
                <a:ext cx="423081" cy="442700"/>
              </a:xfrm>
              <a:prstGeom prst="rect">
                <a:avLst/>
              </a:prstGeom>
              <a:ln w="12700" cap="flat">
                <a:noFill/>
                <a:miter lim="400000"/>
              </a:ln>
              <a:effectLst/>
            </p:spPr>
          </p:pic>
          <p:pic>
            <p:nvPicPr>
              <p:cNvPr id="2098" name="Image" descr="Image"/>
              <p:cNvPicPr>
                <a:picLocks noChangeAspect="1"/>
              </p:cNvPicPr>
              <p:nvPr/>
            </p:nvPicPr>
            <p:blipFill>
              <a:blip r:embed="rId19">
                <a:extLst/>
              </a:blip>
              <a:stretch>
                <a:fillRect/>
              </a:stretch>
            </p:blipFill>
            <p:spPr>
              <a:xfrm>
                <a:off x="2710842" y="25138"/>
                <a:ext cx="372221" cy="341671"/>
              </a:xfrm>
              <a:prstGeom prst="rect">
                <a:avLst/>
              </a:prstGeom>
              <a:ln w="12700" cap="flat">
                <a:noFill/>
                <a:miter lim="400000"/>
              </a:ln>
              <a:effectLst/>
            </p:spPr>
          </p:pic>
          <p:sp>
            <p:nvSpPr>
              <p:cNvPr id="2099"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00" name="Image" descr="Image"/>
              <p:cNvPicPr>
                <a:picLocks noChangeAspect="1"/>
              </p:cNvPicPr>
              <p:nvPr/>
            </p:nvPicPr>
            <p:blipFill>
              <a:blip r:embed="rId18">
                <a:extLst/>
              </a:blip>
              <a:stretch>
                <a:fillRect/>
              </a:stretch>
            </p:blipFill>
            <p:spPr>
              <a:xfrm>
                <a:off x="84891" y="441195"/>
                <a:ext cx="392647" cy="424081"/>
              </a:xfrm>
              <a:prstGeom prst="rect">
                <a:avLst/>
              </a:prstGeom>
              <a:ln w="12700" cap="flat">
                <a:noFill/>
                <a:miter lim="400000"/>
              </a:ln>
              <a:effectLst/>
            </p:spPr>
          </p:pic>
          <p:pic>
            <p:nvPicPr>
              <p:cNvPr id="2101" name="Image" descr="Image"/>
              <p:cNvPicPr>
                <a:picLocks noChangeAspect="1"/>
              </p:cNvPicPr>
              <p:nvPr/>
            </p:nvPicPr>
            <p:blipFill>
              <a:blip r:embed="rId19">
                <a:extLst/>
              </a:blip>
              <a:stretch>
                <a:fillRect/>
              </a:stretch>
            </p:blipFill>
            <p:spPr>
              <a:xfrm>
                <a:off x="116708" y="104699"/>
                <a:ext cx="392647" cy="360423"/>
              </a:xfrm>
              <a:prstGeom prst="rect">
                <a:avLst/>
              </a:prstGeom>
              <a:ln w="12700" cap="flat">
                <a:noFill/>
                <a:miter lim="400000"/>
              </a:ln>
              <a:effectLst/>
            </p:spPr>
          </p:pic>
          <p:sp>
            <p:nvSpPr>
              <p:cNvPr id="2102"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03" name="Image" descr="Image"/>
              <p:cNvPicPr>
                <a:picLocks noChangeAspect="1"/>
              </p:cNvPicPr>
              <p:nvPr/>
            </p:nvPicPr>
            <p:blipFill>
              <a:blip r:embed="rId17">
                <a:extLst/>
              </a:blip>
              <a:stretch>
                <a:fillRect/>
              </a:stretch>
            </p:blipFill>
            <p:spPr>
              <a:xfrm>
                <a:off x="2026409" y="362336"/>
                <a:ext cx="387197" cy="433199"/>
              </a:xfrm>
              <a:prstGeom prst="rect">
                <a:avLst/>
              </a:prstGeom>
              <a:ln w="12700" cap="flat">
                <a:noFill/>
                <a:miter lim="400000"/>
              </a:ln>
              <a:effectLst/>
            </p:spPr>
          </p:pic>
          <p:pic>
            <p:nvPicPr>
              <p:cNvPr id="2104" name="Image" descr="Image"/>
              <p:cNvPicPr>
                <a:picLocks noChangeAspect="1"/>
              </p:cNvPicPr>
              <p:nvPr/>
            </p:nvPicPr>
            <p:blipFill>
              <a:blip r:embed="rId19">
                <a:extLst/>
              </a:blip>
              <a:stretch>
                <a:fillRect/>
              </a:stretch>
            </p:blipFill>
            <p:spPr>
              <a:xfrm>
                <a:off x="2026409" y="26327"/>
                <a:ext cx="387197" cy="355417"/>
              </a:xfrm>
              <a:prstGeom prst="rect">
                <a:avLst/>
              </a:prstGeom>
              <a:ln w="12700" cap="flat">
                <a:noFill/>
                <a:miter lim="400000"/>
              </a:ln>
              <a:effectLst/>
            </p:spPr>
          </p:pic>
          <p:sp>
            <p:nvSpPr>
              <p:cNvPr id="2105"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06" name="Image" descr="Image"/>
              <p:cNvPicPr>
                <a:picLocks noChangeAspect="1"/>
              </p:cNvPicPr>
              <p:nvPr/>
            </p:nvPicPr>
            <p:blipFill>
              <a:blip r:embed="rId11">
                <a:extLst/>
              </a:blip>
              <a:stretch>
                <a:fillRect/>
              </a:stretch>
            </p:blipFill>
            <p:spPr>
              <a:xfrm>
                <a:off x="1379680" y="439044"/>
                <a:ext cx="424464" cy="425828"/>
              </a:xfrm>
              <a:prstGeom prst="rect">
                <a:avLst/>
              </a:prstGeom>
              <a:ln w="12700" cap="flat">
                <a:noFill/>
                <a:miter lim="400000"/>
              </a:ln>
              <a:effectLst/>
            </p:spPr>
          </p:pic>
          <p:pic>
            <p:nvPicPr>
              <p:cNvPr id="2107" name="Image" descr="Image"/>
              <p:cNvPicPr>
                <a:picLocks noChangeAspect="1"/>
              </p:cNvPicPr>
              <p:nvPr/>
            </p:nvPicPr>
            <p:blipFill>
              <a:blip r:embed="rId19">
                <a:extLst/>
              </a:blip>
              <a:stretch>
                <a:fillRect/>
              </a:stretch>
            </p:blipFill>
            <p:spPr>
              <a:xfrm>
                <a:off x="1401607" y="85880"/>
                <a:ext cx="380610" cy="349374"/>
              </a:xfrm>
              <a:prstGeom prst="rect">
                <a:avLst/>
              </a:prstGeom>
              <a:ln w="12700" cap="flat">
                <a:noFill/>
                <a:miter lim="400000"/>
              </a:ln>
              <a:effectLst/>
            </p:spPr>
          </p:pic>
          <p:sp>
            <p:nvSpPr>
              <p:cNvPr id="2108"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11" name="Group"/>
              <p:cNvGrpSpPr/>
              <p:nvPr/>
            </p:nvGrpSpPr>
            <p:grpSpPr>
              <a:xfrm>
                <a:off x="695839" y="58667"/>
                <a:ext cx="477154" cy="744319"/>
                <a:chOff x="0" y="0"/>
                <a:chExt cx="477152" cy="744318"/>
              </a:xfrm>
            </p:grpSpPr>
            <p:pic>
              <p:nvPicPr>
                <p:cNvPr id="2109" name="Image" descr="Image"/>
                <p:cNvPicPr>
                  <a:picLocks noChangeAspect="1"/>
                </p:cNvPicPr>
                <p:nvPr/>
              </p:nvPicPr>
              <p:blipFill>
                <a:blip r:embed="rId9">
                  <a:extLst/>
                </a:blip>
                <a:stretch>
                  <a:fillRect/>
                </a:stretch>
              </p:blipFill>
              <p:spPr>
                <a:xfrm>
                  <a:off x="-1" y="330220"/>
                  <a:ext cx="456720" cy="414099"/>
                </a:xfrm>
                <a:prstGeom prst="rect">
                  <a:avLst/>
                </a:prstGeom>
                <a:ln w="12700" cap="flat">
                  <a:noFill/>
                  <a:miter lim="400000"/>
                </a:ln>
                <a:effectLst/>
              </p:spPr>
            </p:pic>
            <p:pic>
              <p:nvPicPr>
                <p:cNvPr id="2110" name="Image" descr="Image"/>
                <p:cNvPicPr>
                  <a:picLocks noChangeAspect="1"/>
                </p:cNvPicPr>
                <p:nvPr/>
              </p:nvPicPr>
              <p:blipFill>
                <a:blip r:embed="rId19">
                  <a:extLst/>
                </a:blip>
                <a:stretch>
                  <a:fillRect/>
                </a:stretch>
              </p:blipFill>
              <p:spPr>
                <a:xfrm>
                  <a:off x="96796" y="-1"/>
                  <a:ext cx="380357" cy="349138"/>
                </a:xfrm>
                <a:prstGeom prst="rect">
                  <a:avLst/>
                </a:prstGeom>
                <a:ln w="12700" cap="flat">
                  <a:noFill/>
                  <a:miter lim="400000"/>
                </a:ln>
                <a:effectLst/>
              </p:spPr>
            </p:pic>
          </p:grpSp>
        </p:grpSp>
        <p:grpSp>
          <p:nvGrpSpPr>
            <p:cNvPr id="2129" name="Group"/>
            <p:cNvGrpSpPr/>
            <p:nvPr/>
          </p:nvGrpSpPr>
          <p:grpSpPr>
            <a:xfrm>
              <a:off x="1946" y="-1"/>
              <a:ext cx="3183820" cy="916952"/>
              <a:chOff x="0" y="0"/>
              <a:chExt cx="3183818" cy="916950"/>
            </a:xfrm>
          </p:grpSpPr>
          <p:sp>
            <p:nvSpPr>
              <p:cNvPr id="2113"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14" name="Image" descr="Image"/>
              <p:cNvPicPr>
                <a:picLocks noChangeAspect="1"/>
              </p:cNvPicPr>
              <p:nvPr/>
            </p:nvPicPr>
            <p:blipFill>
              <a:blip r:embed="rId13">
                <a:extLst/>
              </a:blip>
              <a:stretch>
                <a:fillRect/>
              </a:stretch>
            </p:blipFill>
            <p:spPr>
              <a:xfrm>
                <a:off x="2689274" y="343226"/>
                <a:ext cx="423081" cy="442698"/>
              </a:xfrm>
              <a:prstGeom prst="rect">
                <a:avLst/>
              </a:prstGeom>
              <a:ln w="12700" cap="flat">
                <a:noFill/>
                <a:miter lim="400000"/>
              </a:ln>
              <a:effectLst/>
            </p:spPr>
          </p:pic>
          <p:pic>
            <p:nvPicPr>
              <p:cNvPr id="2115" name="Image" descr="Image"/>
              <p:cNvPicPr>
                <a:picLocks noChangeAspect="1"/>
              </p:cNvPicPr>
              <p:nvPr/>
            </p:nvPicPr>
            <p:blipFill>
              <a:blip r:embed="rId19">
                <a:extLst/>
              </a:blip>
              <a:stretch>
                <a:fillRect/>
              </a:stretch>
            </p:blipFill>
            <p:spPr>
              <a:xfrm>
                <a:off x="2710842" y="25140"/>
                <a:ext cx="372221" cy="341671"/>
              </a:xfrm>
              <a:prstGeom prst="rect">
                <a:avLst/>
              </a:prstGeom>
              <a:ln w="12700" cap="flat">
                <a:noFill/>
                <a:miter lim="400000"/>
              </a:ln>
              <a:effectLst/>
            </p:spPr>
          </p:pic>
          <p:sp>
            <p:nvSpPr>
              <p:cNvPr id="2116"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17" name="Image" descr="Image"/>
              <p:cNvPicPr>
                <a:picLocks noChangeAspect="1"/>
              </p:cNvPicPr>
              <p:nvPr/>
            </p:nvPicPr>
            <p:blipFill>
              <a:blip r:embed="rId18">
                <a:extLst/>
              </a:blip>
              <a:stretch>
                <a:fillRect/>
              </a:stretch>
            </p:blipFill>
            <p:spPr>
              <a:xfrm>
                <a:off x="84891" y="441195"/>
                <a:ext cx="392647" cy="424081"/>
              </a:xfrm>
              <a:prstGeom prst="rect">
                <a:avLst/>
              </a:prstGeom>
              <a:ln w="12700" cap="flat">
                <a:noFill/>
                <a:miter lim="400000"/>
              </a:ln>
              <a:effectLst/>
            </p:spPr>
          </p:pic>
          <p:pic>
            <p:nvPicPr>
              <p:cNvPr id="2118" name="Image" descr="Image"/>
              <p:cNvPicPr>
                <a:picLocks noChangeAspect="1"/>
              </p:cNvPicPr>
              <p:nvPr/>
            </p:nvPicPr>
            <p:blipFill>
              <a:blip r:embed="rId19">
                <a:extLst/>
              </a:blip>
              <a:stretch>
                <a:fillRect/>
              </a:stretch>
            </p:blipFill>
            <p:spPr>
              <a:xfrm>
                <a:off x="116708" y="104701"/>
                <a:ext cx="392647" cy="360421"/>
              </a:xfrm>
              <a:prstGeom prst="rect">
                <a:avLst/>
              </a:prstGeom>
              <a:ln w="12700" cap="flat">
                <a:noFill/>
                <a:miter lim="400000"/>
              </a:ln>
              <a:effectLst/>
            </p:spPr>
          </p:pic>
          <p:sp>
            <p:nvSpPr>
              <p:cNvPr id="2119"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20" name="Image" descr="Image"/>
              <p:cNvPicPr>
                <a:picLocks noChangeAspect="1"/>
              </p:cNvPicPr>
              <p:nvPr/>
            </p:nvPicPr>
            <p:blipFill>
              <a:blip r:embed="rId17">
                <a:extLst/>
              </a:blip>
              <a:stretch>
                <a:fillRect/>
              </a:stretch>
            </p:blipFill>
            <p:spPr>
              <a:xfrm>
                <a:off x="2026409" y="362338"/>
                <a:ext cx="387197" cy="433197"/>
              </a:xfrm>
              <a:prstGeom prst="rect">
                <a:avLst/>
              </a:prstGeom>
              <a:ln w="12700" cap="flat">
                <a:noFill/>
                <a:miter lim="400000"/>
              </a:ln>
              <a:effectLst/>
            </p:spPr>
          </p:pic>
          <p:pic>
            <p:nvPicPr>
              <p:cNvPr id="2121" name="Image" descr="Image"/>
              <p:cNvPicPr>
                <a:picLocks noChangeAspect="1"/>
              </p:cNvPicPr>
              <p:nvPr/>
            </p:nvPicPr>
            <p:blipFill>
              <a:blip r:embed="rId19">
                <a:extLst/>
              </a:blip>
              <a:stretch>
                <a:fillRect/>
              </a:stretch>
            </p:blipFill>
            <p:spPr>
              <a:xfrm>
                <a:off x="2026409" y="26329"/>
                <a:ext cx="387197" cy="355417"/>
              </a:xfrm>
              <a:prstGeom prst="rect">
                <a:avLst/>
              </a:prstGeom>
              <a:ln w="12700" cap="flat">
                <a:noFill/>
                <a:miter lim="400000"/>
              </a:ln>
              <a:effectLst/>
            </p:spPr>
          </p:pic>
          <p:sp>
            <p:nvSpPr>
              <p:cNvPr id="2122"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23" name="Image" descr="Image"/>
              <p:cNvPicPr>
                <a:picLocks noChangeAspect="1"/>
              </p:cNvPicPr>
              <p:nvPr/>
            </p:nvPicPr>
            <p:blipFill>
              <a:blip r:embed="rId11">
                <a:extLst/>
              </a:blip>
              <a:stretch>
                <a:fillRect/>
              </a:stretch>
            </p:blipFill>
            <p:spPr>
              <a:xfrm>
                <a:off x="1379680" y="439044"/>
                <a:ext cx="424464" cy="425828"/>
              </a:xfrm>
              <a:prstGeom prst="rect">
                <a:avLst/>
              </a:prstGeom>
              <a:ln w="12700" cap="flat">
                <a:noFill/>
                <a:miter lim="400000"/>
              </a:ln>
              <a:effectLst/>
            </p:spPr>
          </p:pic>
          <p:pic>
            <p:nvPicPr>
              <p:cNvPr id="2124" name="Image" descr="Image"/>
              <p:cNvPicPr>
                <a:picLocks noChangeAspect="1"/>
              </p:cNvPicPr>
              <p:nvPr/>
            </p:nvPicPr>
            <p:blipFill>
              <a:blip r:embed="rId19">
                <a:extLst/>
              </a:blip>
              <a:stretch>
                <a:fillRect/>
              </a:stretch>
            </p:blipFill>
            <p:spPr>
              <a:xfrm>
                <a:off x="1401607" y="85882"/>
                <a:ext cx="380610" cy="349372"/>
              </a:xfrm>
              <a:prstGeom prst="rect">
                <a:avLst/>
              </a:prstGeom>
              <a:ln w="12700" cap="flat">
                <a:noFill/>
                <a:miter lim="400000"/>
              </a:ln>
              <a:effectLst/>
            </p:spPr>
          </p:pic>
          <p:sp>
            <p:nvSpPr>
              <p:cNvPr id="2125"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28" name="Group"/>
              <p:cNvGrpSpPr/>
              <p:nvPr/>
            </p:nvGrpSpPr>
            <p:grpSpPr>
              <a:xfrm>
                <a:off x="695839" y="58668"/>
                <a:ext cx="477154" cy="744317"/>
                <a:chOff x="0" y="0"/>
                <a:chExt cx="477152" cy="744316"/>
              </a:xfrm>
            </p:grpSpPr>
            <p:pic>
              <p:nvPicPr>
                <p:cNvPr id="2126" name="Image" descr="Image"/>
                <p:cNvPicPr>
                  <a:picLocks noChangeAspect="1"/>
                </p:cNvPicPr>
                <p:nvPr/>
              </p:nvPicPr>
              <p:blipFill>
                <a:blip r:embed="rId9">
                  <a:extLst/>
                </a:blip>
                <a:stretch>
                  <a:fillRect/>
                </a:stretch>
              </p:blipFill>
              <p:spPr>
                <a:xfrm>
                  <a:off x="-1" y="330218"/>
                  <a:ext cx="456720" cy="414099"/>
                </a:xfrm>
                <a:prstGeom prst="rect">
                  <a:avLst/>
                </a:prstGeom>
                <a:ln w="12700" cap="flat">
                  <a:noFill/>
                  <a:miter lim="400000"/>
                </a:ln>
                <a:effectLst/>
              </p:spPr>
            </p:pic>
            <p:pic>
              <p:nvPicPr>
                <p:cNvPr id="2127" name="Image" descr="Image"/>
                <p:cNvPicPr>
                  <a:picLocks noChangeAspect="1"/>
                </p:cNvPicPr>
                <p:nvPr/>
              </p:nvPicPr>
              <p:blipFill>
                <a:blip r:embed="rId19">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4" name="Image" descr="Image"/>
          <p:cNvPicPr>
            <a:picLocks noChangeAspect="1"/>
          </p:cNvPicPr>
          <p:nvPr/>
        </p:nvPicPr>
        <p:blipFill>
          <a:blip r:embed="rId3">
            <a:extLst/>
          </a:blip>
          <a:stretch>
            <a:fillRect/>
          </a:stretch>
        </p:blipFill>
        <p:spPr>
          <a:xfrm>
            <a:off x="3890598" y="2573319"/>
            <a:ext cx="5080002" cy="4292602"/>
          </a:xfrm>
          <a:prstGeom prst="rect">
            <a:avLst/>
          </a:prstGeom>
          <a:ln w="12700">
            <a:miter lim="400000"/>
          </a:ln>
        </p:spPr>
      </p:pic>
      <p:grpSp>
        <p:nvGrpSpPr>
          <p:cNvPr id="2165" name="Group"/>
          <p:cNvGrpSpPr/>
          <p:nvPr/>
        </p:nvGrpSpPr>
        <p:grpSpPr>
          <a:xfrm>
            <a:off x="50723" y="38098"/>
            <a:ext cx="3181541" cy="9677404"/>
            <a:chOff x="0" y="0"/>
            <a:chExt cx="3181540" cy="9677402"/>
          </a:xfrm>
        </p:grpSpPr>
        <p:sp>
          <p:nvSpPr>
            <p:cNvPr id="2135"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64" name="Group"/>
            <p:cNvGrpSpPr/>
            <p:nvPr/>
          </p:nvGrpSpPr>
          <p:grpSpPr>
            <a:xfrm>
              <a:off x="638270" y="3684023"/>
              <a:ext cx="1905001" cy="2309357"/>
              <a:chOff x="-2" y="-1"/>
              <a:chExt cx="1904999" cy="2309355"/>
            </a:xfrm>
          </p:grpSpPr>
          <p:grpSp>
            <p:nvGrpSpPr>
              <p:cNvPr id="2138" name="Group"/>
              <p:cNvGrpSpPr/>
              <p:nvPr/>
            </p:nvGrpSpPr>
            <p:grpSpPr>
              <a:xfrm>
                <a:off x="-3" y="618656"/>
                <a:ext cx="496787" cy="737610"/>
                <a:chOff x="-1" y="0"/>
                <a:chExt cx="496786" cy="737609"/>
              </a:xfrm>
            </p:grpSpPr>
            <p:pic>
              <p:nvPicPr>
                <p:cNvPr id="2136"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2137"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2141" name="Group"/>
              <p:cNvGrpSpPr/>
              <p:nvPr/>
            </p:nvGrpSpPr>
            <p:grpSpPr>
              <a:xfrm>
                <a:off x="1298964" y="495220"/>
                <a:ext cx="606034" cy="786438"/>
                <a:chOff x="0" y="0"/>
                <a:chExt cx="606033" cy="786436"/>
              </a:xfrm>
            </p:grpSpPr>
            <p:pic>
              <p:nvPicPr>
                <p:cNvPr id="2139"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2140"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2142"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2149" name="Group"/>
              <p:cNvGrpSpPr/>
              <p:nvPr/>
            </p:nvGrpSpPr>
            <p:grpSpPr>
              <a:xfrm>
                <a:off x="145453" y="774408"/>
                <a:ext cx="642450" cy="1307412"/>
                <a:chOff x="-1" y="-2"/>
                <a:chExt cx="642449" cy="1307411"/>
              </a:xfrm>
            </p:grpSpPr>
            <p:pic>
              <p:nvPicPr>
                <p:cNvPr id="2143"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2148" name="Group"/>
                <p:cNvGrpSpPr/>
                <p:nvPr/>
              </p:nvGrpSpPr>
              <p:grpSpPr>
                <a:xfrm>
                  <a:off x="267987" y="-3"/>
                  <a:ext cx="374462" cy="735044"/>
                  <a:chOff x="-2" y="-1"/>
                  <a:chExt cx="374461" cy="735042"/>
                </a:xfrm>
              </p:grpSpPr>
              <p:grpSp>
                <p:nvGrpSpPr>
                  <p:cNvPr id="2146" name="Group"/>
                  <p:cNvGrpSpPr/>
                  <p:nvPr/>
                </p:nvGrpSpPr>
                <p:grpSpPr>
                  <a:xfrm>
                    <a:off x="-3" y="195617"/>
                    <a:ext cx="374463" cy="539425"/>
                    <a:chOff x="0" y="-1"/>
                    <a:chExt cx="374461" cy="539423"/>
                  </a:xfrm>
                </p:grpSpPr>
                <p:pic>
                  <p:nvPicPr>
                    <p:cNvPr id="2144"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2145"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2147"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2156" name="Group"/>
              <p:cNvGrpSpPr/>
              <p:nvPr/>
            </p:nvGrpSpPr>
            <p:grpSpPr>
              <a:xfrm>
                <a:off x="1001523" y="781826"/>
                <a:ext cx="777255" cy="1320428"/>
                <a:chOff x="-2" y="-1"/>
                <a:chExt cx="777254" cy="1320426"/>
              </a:xfrm>
            </p:grpSpPr>
            <p:pic>
              <p:nvPicPr>
                <p:cNvPr id="2150"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2155" name="Group"/>
                <p:cNvGrpSpPr/>
                <p:nvPr/>
              </p:nvGrpSpPr>
              <p:grpSpPr>
                <a:xfrm>
                  <a:off x="-3" y="-2"/>
                  <a:ext cx="437897" cy="723269"/>
                  <a:chOff x="-1" y="0"/>
                  <a:chExt cx="437895" cy="723268"/>
                </a:xfrm>
              </p:grpSpPr>
              <p:grpSp>
                <p:nvGrpSpPr>
                  <p:cNvPr id="2153" name="Group"/>
                  <p:cNvGrpSpPr/>
                  <p:nvPr/>
                </p:nvGrpSpPr>
                <p:grpSpPr>
                  <a:xfrm>
                    <a:off x="52316" y="193624"/>
                    <a:ext cx="385579" cy="529644"/>
                    <a:chOff x="0" y="-2"/>
                    <a:chExt cx="385578" cy="529643"/>
                  </a:xfrm>
                </p:grpSpPr>
                <p:pic>
                  <p:nvPicPr>
                    <p:cNvPr id="2151"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2152"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2154"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2163" name="Group"/>
              <p:cNvGrpSpPr/>
              <p:nvPr/>
            </p:nvGrpSpPr>
            <p:grpSpPr>
              <a:xfrm>
                <a:off x="704116" y="874524"/>
                <a:ext cx="496776" cy="1434831"/>
                <a:chOff x="-1" y="-1"/>
                <a:chExt cx="496774" cy="1434830"/>
              </a:xfrm>
            </p:grpSpPr>
            <p:pic>
              <p:nvPicPr>
                <p:cNvPr id="2157"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2162" name="Group"/>
                <p:cNvGrpSpPr/>
                <p:nvPr/>
              </p:nvGrpSpPr>
              <p:grpSpPr>
                <a:xfrm>
                  <a:off x="50750" y="-2"/>
                  <a:ext cx="355132" cy="790128"/>
                  <a:chOff x="0" y="0"/>
                  <a:chExt cx="355131" cy="790127"/>
                </a:xfrm>
              </p:grpSpPr>
              <p:grpSp>
                <p:nvGrpSpPr>
                  <p:cNvPr id="2160" name="Group"/>
                  <p:cNvGrpSpPr/>
                  <p:nvPr/>
                </p:nvGrpSpPr>
                <p:grpSpPr>
                  <a:xfrm>
                    <a:off x="9700" y="226566"/>
                    <a:ext cx="345432" cy="563561"/>
                    <a:chOff x="-1" y="-2"/>
                    <a:chExt cx="345430" cy="563560"/>
                  </a:xfrm>
                </p:grpSpPr>
                <p:pic>
                  <p:nvPicPr>
                    <p:cNvPr id="2158"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2159"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2161"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2336" name="Group"/>
          <p:cNvGrpSpPr/>
          <p:nvPr/>
        </p:nvGrpSpPr>
        <p:grpSpPr>
          <a:xfrm>
            <a:off x="9764081" y="35149"/>
            <a:ext cx="3187715" cy="9683302"/>
            <a:chOff x="0" y="0"/>
            <a:chExt cx="3187713" cy="9683300"/>
          </a:xfrm>
        </p:grpSpPr>
        <p:grpSp>
          <p:nvGrpSpPr>
            <p:cNvPr id="2182" name="Group"/>
            <p:cNvGrpSpPr/>
            <p:nvPr/>
          </p:nvGrpSpPr>
          <p:grpSpPr>
            <a:xfrm>
              <a:off x="1" y="8765231"/>
              <a:ext cx="3187712" cy="918070"/>
              <a:chOff x="0" y="0"/>
              <a:chExt cx="3187710" cy="918069"/>
            </a:xfrm>
          </p:grpSpPr>
          <p:sp>
            <p:nvSpPr>
              <p:cNvPr id="2166"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67" name="Image" descr="Image"/>
              <p:cNvPicPr>
                <a:picLocks noChangeAspect="1"/>
              </p:cNvPicPr>
              <p:nvPr/>
            </p:nvPicPr>
            <p:blipFill>
              <a:blip r:embed="rId8">
                <a:extLst/>
              </a:blip>
              <a:stretch>
                <a:fillRect/>
              </a:stretch>
            </p:blipFill>
            <p:spPr>
              <a:xfrm>
                <a:off x="2692559" y="343642"/>
                <a:ext cx="423600" cy="443239"/>
              </a:xfrm>
              <a:prstGeom prst="rect">
                <a:avLst/>
              </a:prstGeom>
              <a:ln w="12700" cap="flat">
                <a:noFill/>
                <a:miter lim="400000"/>
              </a:ln>
              <a:effectLst/>
            </p:spPr>
          </p:pic>
          <p:pic>
            <p:nvPicPr>
              <p:cNvPr id="2168" name="Image" descr="Image"/>
              <p:cNvPicPr>
                <a:picLocks noChangeAspect="1"/>
              </p:cNvPicPr>
              <p:nvPr/>
            </p:nvPicPr>
            <p:blipFill>
              <a:blip r:embed="rId14">
                <a:extLst/>
              </a:blip>
              <a:stretch>
                <a:fillRect/>
              </a:stretch>
            </p:blipFill>
            <p:spPr>
              <a:xfrm>
                <a:off x="2714154" y="25169"/>
                <a:ext cx="372676" cy="342087"/>
              </a:xfrm>
              <a:prstGeom prst="rect">
                <a:avLst/>
              </a:prstGeom>
              <a:ln w="12700" cap="flat">
                <a:noFill/>
                <a:miter lim="400000"/>
              </a:ln>
              <a:effectLst/>
            </p:spPr>
          </p:pic>
          <p:sp>
            <p:nvSpPr>
              <p:cNvPr id="2169"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70"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171"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172"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73" name="Image" descr="Image"/>
              <p:cNvPicPr>
                <a:picLocks noChangeAspect="1"/>
              </p:cNvPicPr>
              <p:nvPr/>
            </p:nvPicPr>
            <p:blipFill>
              <a:blip r:embed="rId12">
                <a:extLst/>
              </a:blip>
              <a:stretch>
                <a:fillRect/>
              </a:stretch>
            </p:blipFill>
            <p:spPr>
              <a:xfrm>
                <a:off x="2028884" y="362777"/>
                <a:ext cx="387671" cy="433727"/>
              </a:xfrm>
              <a:prstGeom prst="rect">
                <a:avLst/>
              </a:prstGeom>
              <a:ln w="12700" cap="flat">
                <a:noFill/>
                <a:miter lim="400000"/>
              </a:ln>
              <a:effectLst/>
            </p:spPr>
          </p:pic>
          <p:pic>
            <p:nvPicPr>
              <p:cNvPr id="2174" name="Image" descr="Image"/>
              <p:cNvPicPr>
                <a:picLocks noChangeAspect="1"/>
              </p:cNvPicPr>
              <p:nvPr/>
            </p:nvPicPr>
            <p:blipFill>
              <a:blip r:embed="rId14">
                <a:extLst/>
              </a:blip>
              <a:stretch>
                <a:fillRect/>
              </a:stretch>
            </p:blipFill>
            <p:spPr>
              <a:xfrm>
                <a:off x="2028884" y="26358"/>
                <a:ext cx="387671" cy="355851"/>
              </a:xfrm>
              <a:prstGeom prst="rect">
                <a:avLst/>
              </a:prstGeom>
              <a:ln w="12700" cap="flat">
                <a:noFill/>
                <a:miter lim="400000"/>
              </a:ln>
              <a:effectLst/>
            </p:spPr>
          </p:pic>
          <p:sp>
            <p:nvSpPr>
              <p:cNvPr id="2175"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76" name="Image" descr="Image"/>
              <p:cNvPicPr>
                <a:picLocks noChangeAspect="1"/>
              </p:cNvPicPr>
              <p:nvPr/>
            </p:nvPicPr>
            <p:blipFill>
              <a:blip r:embed="rId6">
                <a:extLst/>
              </a:blip>
              <a:stretch>
                <a:fillRect/>
              </a:stretch>
            </p:blipFill>
            <p:spPr>
              <a:xfrm>
                <a:off x="1381366" y="439578"/>
                <a:ext cx="424983" cy="426347"/>
              </a:xfrm>
              <a:prstGeom prst="rect">
                <a:avLst/>
              </a:prstGeom>
              <a:ln w="12700" cap="flat">
                <a:noFill/>
                <a:miter lim="400000"/>
              </a:ln>
              <a:effectLst/>
            </p:spPr>
          </p:pic>
          <p:pic>
            <p:nvPicPr>
              <p:cNvPr id="2177" name="Image" descr="Image"/>
              <p:cNvPicPr>
                <a:picLocks noChangeAspect="1"/>
              </p:cNvPicPr>
              <p:nvPr/>
            </p:nvPicPr>
            <p:blipFill>
              <a:blip r:embed="rId14">
                <a:extLst/>
              </a:blip>
              <a:stretch>
                <a:fillRect/>
              </a:stretch>
            </p:blipFill>
            <p:spPr>
              <a:xfrm>
                <a:off x="1403320" y="85984"/>
                <a:ext cx="381076" cy="349799"/>
              </a:xfrm>
              <a:prstGeom prst="rect">
                <a:avLst/>
              </a:prstGeom>
              <a:ln w="12700" cap="flat">
                <a:noFill/>
                <a:miter lim="400000"/>
              </a:ln>
              <a:effectLst/>
            </p:spPr>
          </p:pic>
          <p:sp>
            <p:nvSpPr>
              <p:cNvPr id="2178"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81" name="Group"/>
              <p:cNvGrpSpPr/>
              <p:nvPr/>
            </p:nvGrpSpPr>
            <p:grpSpPr>
              <a:xfrm>
                <a:off x="696689" y="58737"/>
                <a:ext cx="477736" cy="745228"/>
                <a:chOff x="0" y="0"/>
                <a:chExt cx="477734" cy="745227"/>
              </a:xfrm>
            </p:grpSpPr>
            <p:pic>
              <p:nvPicPr>
                <p:cNvPr id="2179" name="Image" descr="Image"/>
                <p:cNvPicPr>
                  <a:picLocks noChangeAspect="1"/>
                </p:cNvPicPr>
                <p:nvPr/>
              </p:nvPicPr>
              <p:blipFill>
                <a:blip r:embed="rId4">
                  <a:extLst/>
                </a:blip>
                <a:stretch>
                  <a:fillRect/>
                </a:stretch>
              </p:blipFill>
              <p:spPr>
                <a:xfrm>
                  <a:off x="0" y="330622"/>
                  <a:ext cx="457275" cy="414605"/>
                </a:xfrm>
                <a:prstGeom prst="rect">
                  <a:avLst/>
                </a:prstGeom>
                <a:ln w="12700" cap="flat">
                  <a:noFill/>
                  <a:miter lim="400000"/>
                </a:ln>
                <a:effectLst/>
              </p:spPr>
            </p:pic>
            <p:pic>
              <p:nvPicPr>
                <p:cNvPr id="2180" name="Image" descr="Image"/>
                <p:cNvPicPr>
                  <a:picLocks noChangeAspect="1"/>
                </p:cNvPicPr>
                <p:nvPr/>
              </p:nvPicPr>
              <p:blipFill>
                <a:blip r:embed="rId14">
                  <a:extLst/>
                </a:blip>
                <a:stretch>
                  <a:fillRect/>
                </a:stretch>
              </p:blipFill>
              <p:spPr>
                <a:xfrm>
                  <a:off x="96914" y="-1"/>
                  <a:ext cx="380821" cy="349563"/>
                </a:xfrm>
                <a:prstGeom prst="rect">
                  <a:avLst/>
                </a:prstGeom>
                <a:ln w="12700" cap="flat">
                  <a:noFill/>
                  <a:miter lim="400000"/>
                </a:ln>
                <a:effectLst/>
              </p:spPr>
            </p:pic>
          </p:grpSp>
        </p:grpSp>
        <p:grpSp>
          <p:nvGrpSpPr>
            <p:cNvPr id="2199" name="Group"/>
            <p:cNvGrpSpPr/>
            <p:nvPr/>
          </p:nvGrpSpPr>
          <p:grpSpPr>
            <a:xfrm>
              <a:off x="0" y="7790249"/>
              <a:ext cx="3187714" cy="918073"/>
              <a:chOff x="0" y="0"/>
              <a:chExt cx="3187713" cy="918071"/>
            </a:xfrm>
          </p:grpSpPr>
          <p:sp>
            <p:nvSpPr>
              <p:cNvPr id="2183"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84" name="Image" descr="Image"/>
              <p:cNvPicPr>
                <a:picLocks noChangeAspect="1"/>
              </p:cNvPicPr>
              <p:nvPr/>
            </p:nvPicPr>
            <p:blipFill>
              <a:blip r:embed="rId8">
                <a:extLst/>
              </a:blip>
              <a:stretch>
                <a:fillRect/>
              </a:stretch>
            </p:blipFill>
            <p:spPr>
              <a:xfrm>
                <a:off x="2692563" y="343643"/>
                <a:ext cx="423600" cy="443238"/>
              </a:xfrm>
              <a:prstGeom prst="rect">
                <a:avLst/>
              </a:prstGeom>
              <a:ln w="12700" cap="flat">
                <a:noFill/>
                <a:miter lim="400000"/>
              </a:ln>
              <a:effectLst/>
            </p:spPr>
          </p:pic>
          <p:pic>
            <p:nvPicPr>
              <p:cNvPr id="2185" name="Image" descr="Image"/>
              <p:cNvPicPr>
                <a:picLocks noChangeAspect="1"/>
              </p:cNvPicPr>
              <p:nvPr/>
            </p:nvPicPr>
            <p:blipFill>
              <a:blip r:embed="rId14">
                <a:extLst/>
              </a:blip>
              <a:stretch>
                <a:fillRect/>
              </a:stretch>
            </p:blipFill>
            <p:spPr>
              <a:xfrm>
                <a:off x="2714157" y="25169"/>
                <a:ext cx="372678" cy="342088"/>
              </a:xfrm>
              <a:prstGeom prst="rect">
                <a:avLst/>
              </a:prstGeom>
              <a:ln w="12700" cap="flat">
                <a:noFill/>
                <a:miter lim="400000"/>
              </a:ln>
              <a:effectLst/>
            </p:spPr>
          </p:pic>
          <p:sp>
            <p:nvSpPr>
              <p:cNvPr id="2186"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87" name="Image" descr="Image"/>
              <p:cNvPicPr>
                <a:picLocks noChangeAspect="1"/>
              </p:cNvPicPr>
              <p:nvPr/>
            </p:nvPicPr>
            <p:blipFill>
              <a:blip r:embed="rId13">
                <a:extLst/>
              </a:blip>
              <a:stretch>
                <a:fillRect/>
              </a:stretch>
            </p:blipFill>
            <p:spPr>
              <a:xfrm>
                <a:off x="84994" y="441732"/>
                <a:ext cx="393128" cy="424598"/>
              </a:xfrm>
              <a:prstGeom prst="rect">
                <a:avLst/>
              </a:prstGeom>
              <a:ln w="12700" cap="flat">
                <a:noFill/>
                <a:miter lim="400000"/>
              </a:ln>
              <a:effectLst/>
            </p:spPr>
          </p:pic>
          <p:pic>
            <p:nvPicPr>
              <p:cNvPr id="2188"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189"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90" name="Image" descr="Image"/>
              <p:cNvPicPr>
                <a:picLocks noChangeAspect="1"/>
              </p:cNvPicPr>
              <p:nvPr/>
            </p:nvPicPr>
            <p:blipFill>
              <a:blip r:embed="rId12">
                <a:extLst/>
              </a:blip>
              <a:stretch>
                <a:fillRect/>
              </a:stretch>
            </p:blipFill>
            <p:spPr>
              <a:xfrm>
                <a:off x="2028887" y="362778"/>
                <a:ext cx="387671" cy="433726"/>
              </a:xfrm>
              <a:prstGeom prst="rect">
                <a:avLst/>
              </a:prstGeom>
              <a:ln w="12700" cap="flat">
                <a:noFill/>
                <a:miter lim="400000"/>
              </a:ln>
              <a:effectLst/>
            </p:spPr>
          </p:pic>
          <p:pic>
            <p:nvPicPr>
              <p:cNvPr id="2191" name="Image" descr="Image"/>
              <p:cNvPicPr>
                <a:picLocks noChangeAspect="1"/>
              </p:cNvPicPr>
              <p:nvPr/>
            </p:nvPicPr>
            <p:blipFill>
              <a:blip r:embed="rId14">
                <a:extLst/>
              </a:blip>
              <a:stretch>
                <a:fillRect/>
              </a:stretch>
            </p:blipFill>
            <p:spPr>
              <a:xfrm>
                <a:off x="2028887" y="26358"/>
                <a:ext cx="387671" cy="355852"/>
              </a:xfrm>
              <a:prstGeom prst="rect">
                <a:avLst/>
              </a:prstGeom>
              <a:ln w="12700" cap="flat">
                <a:noFill/>
                <a:miter lim="400000"/>
              </a:ln>
              <a:effectLst/>
            </p:spPr>
          </p:pic>
          <p:sp>
            <p:nvSpPr>
              <p:cNvPr id="2192"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93"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194"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2195"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98" name="Group"/>
              <p:cNvGrpSpPr/>
              <p:nvPr/>
            </p:nvGrpSpPr>
            <p:grpSpPr>
              <a:xfrm>
                <a:off x="696690" y="58737"/>
                <a:ext cx="477737" cy="745229"/>
                <a:chOff x="-1" y="-1"/>
                <a:chExt cx="477735" cy="745228"/>
              </a:xfrm>
            </p:grpSpPr>
            <p:pic>
              <p:nvPicPr>
                <p:cNvPr id="2196" name="Image" descr="Image"/>
                <p:cNvPicPr>
                  <a:picLocks noChangeAspect="1"/>
                </p:cNvPicPr>
                <p:nvPr/>
              </p:nvPicPr>
              <p:blipFill>
                <a:blip r:embed="rId4">
                  <a:extLst/>
                </a:blip>
                <a:stretch>
                  <a:fillRect/>
                </a:stretch>
              </p:blipFill>
              <p:spPr>
                <a:xfrm>
                  <a:off x="-2" y="330623"/>
                  <a:ext cx="457278" cy="414605"/>
                </a:xfrm>
                <a:prstGeom prst="rect">
                  <a:avLst/>
                </a:prstGeom>
                <a:ln w="12700" cap="flat">
                  <a:noFill/>
                  <a:miter lim="400000"/>
                </a:ln>
                <a:effectLst/>
              </p:spPr>
            </p:pic>
            <p:pic>
              <p:nvPicPr>
                <p:cNvPr id="2197" name="Image" descr="Image"/>
                <p:cNvPicPr>
                  <a:picLocks noChangeAspect="1"/>
                </p:cNvPicPr>
                <p:nvPr/>
              </p:nvPicPr>
              <p:blipFill>
                <a:blip r:embed="rId14">
                  <a:extLst/>
                </a:blip>
                <a:stretch>
                  <a:fillRect/>
                </a:stretch>
              </p:blipFill>
              <p:spPr>
                <a:xfrm>
                  <a:off x="96914" y="-2"/>
                  <a:ext cx="380821" cy="349565"/>
                </a:xfrm>
                <a:prstGeom prst="rect">
                  <a:avLst/>
                </a:prstGeom>
                <a:ln w="12700" cap="flat">
                  <a:noFill/>
                  <a:miter lim="400000"/>
                </a:ln>
                <a:effectLst/>
              </p:spPr>
            </p:pic>
          </p:grpSp>
        </p:grpSp>
        <p:grpSp>
          <p:nvGrpSpPr>
            <p:cNvPr id="2216" name="Group"/>
            <p:cNvGrpSpPr/>
            <p:nvPr/>
          </p:nvGrpSpPr>
          <p:grpSpPr>
            <a:xfrm>
              <a:off x="0" y="6815266"/>
              <a:ext cx="3187714" cy="918071"/>
              <a:chOff x="0" y="0"/>
              <a:chExt cx="3187713" cy="918070"/>
            </a:xfrm>
          </p:grpSpPr>
          <p:sp>
            <p:nvSpPr>
              <p:cNvPr id="2200"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01"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2202"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203"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04"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205"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206"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07"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208"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2209"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10" name="Image" descr="Image"/>
              <p:cNvPicPr>
                <a:picLocks noChangeAspect="1"/>
              </p:cNvPicPr>
              <p:nvPr/>
            </p:nvPicPr>
            <p:blipFill>
              <a:blip r:embed="rId6">
                <a:extLst/>
              </a:blip>
              <a:stretch>
                <a:fillRect/>
              </a:stretch>
            </p:blipFill>
            <p:spPr>
              <a:xfrm>
                <a:off x="1381368" y="439578"/>
                <a:ext cx="424984" cy="426347"/>
              </a:xfrm>
              <a:prstGeom prst="rect">
                <a:avLst/>
              </a:prstGeom>
              <a:ln w="12700" cap="flat">
                <a:noFill/>
                <a:miter lim="400000"/>
              </a:ln>
              <a:effectLst/>
            </p:spPr>
          </p:pic>
          <p:pic>
            <p:nvPicPr>
              <p:cNvPr id="2211"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2212"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215" name="Group"/>
              <p:cNvGrpSpPr/>
              <p:nvPr/>
            </p:nvGrpSpPr>
            <p:grpSpPr>
              <a:xfrm>
                <a:off x="696690" y="58736"/>
                <a:ext cx="477737" cy="745229"/>
                <a:chOff x="-1" y="-1"/>
                <a:chExt cx="477735" cy="745227"/>
              </a:xfrm>
            </p:grpSpPr>
            <p:pic>
              <p:nvPicPr>
                <p:cNvPr id="2213"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214"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233" name="Group"/>
            <p:cNvGrpSpPr/>
            <p:nvPr/>
          </p:nvGrpSpPr>
          <p:grpSpPr>
            <a:xfrm>
              <a:off x="0" y="5840283"/>
              <a:ext cx="3187714" cy="918071"/>
              <a:chOff x="0" y="0"/>
              <a:chExt cx="3187713" cy="918070"/>
            </a:xfrm>
          </p:grpSpPr>
          <p:sp>
            <p:nvSpPr>
              <p:cNvPr id="2217"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18" name="Image" descr="Image"/>
              <p:cNvPicPr>
                <a:picLocks noChangeAspect="1"/>
              </p:cNvPicPr>
              <p:nvPr/>
            </p:nvPicPr>
            <p:blipFill>
              <a:blip r:embed="rId8">
                <a:extLst/>
              </a:blip>
              <a:stretch>
                <a:fillRect/>
              </a:stretch>
            </p:blipFill>
            <p:spPr>
              <a:xfrm>
                <a:off x="2692563" y="343642"/>
                <a:ext cx="423600" cy="443240"/>
              </a:xfrm>
              <a:prstGeom prst="rect">
                <a:avLst/>
              </a:prstGeom>
              <a:ln w="12700" cap="flat">
                <a:noFill/>
                <a:miter lim="400000"/>
              </a:ln>
              <a:effectLst/>
            </p:spPr>
          </p:pic>
          <p:pic>
            <p:nvPicPr>
              <p:cNvPr id="2219"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220"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21"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2222"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2223"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24"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225" name="Image" descr="Image"/>
              <p:cNvPicPr>
                <a:picLocks noChangeAspect="1"/>
              </p:cNvPicPr>
              <p:nvPr/>
            </p:nvPicPr>
            <p:blipFill>
              <a:blip r:embed="rId14">
                <a:extLst/>
              </a:blip>
              <a:stretch>
                <a:fillRect/>
              </a:stretch>
            </p:blipFill>
            <p:spPr>
              <a:xfrm>
                <a:off x="2028887" y="26359"/>
                <a:ext cx="387671" cy="355851"/>
              </a:xfrm>
              <a:prstGeom prst="rect">
                <a:avLst/>
              </a:prstGeom>
              <a:ln w="12700" cap="flat">
                <a:noFill/>
                <a:miter lim="400000"/>
              </a:ln>
              <a:effectLst/>
            </p:spPr>
          </p:pic>
          <p:sp>
            <p:nvSpPr>
              <p:cNvPr id="2226"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27"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228"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2229"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232" name="Group"/>
              <p:cNvGrpSpPr/>
              <p:nvPr/>
            </p:nvGrpSpPr>
            <p:grpSpPr>
              <a:xfrm>
                <a:off x="696690" y="58737"/>
                <a:ext cx="477737" cy="745229"/>
                <a:chOff x="-1" y="-1"/>
                <a:chExt cx="477735" cy="745227"/>
              </a:xfrm>
            </p:grpSpPr>
            <p:pic>
              <p:nvPicPr>
                <p:cNvPr id="2230"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231"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250" name="Group"/>
            <p:cNvGrpSpPr/>
            <p:nvPr/>
          </p:nvGrpSpPr>
          <p:grpSpPr>
            <a:xfrm>
              <a:off x="0" y="4865302"/>
              <a:ext cx="3187714" cy="918071"/>
              <a:chOff x="0" y="0"/>
              <a:chExt cx="3187713" cy="918070"/>
            </a:xfrm>
          </p:grpSpPr>
          <p:sp>
            <p:nvSpPr>
              <p:cNvPr id="2234"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35"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2236"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23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38"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2239"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2240"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41"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242"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2243"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44"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245"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2246"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249" name="Group"/>
              <p:cNvGrpSpPr/>
              <p:nvPr/>
            </p:nvGrpSpPr>
            <p:grpSpPr>
              <a:xfrm>
                <a:off x="696690" y="58737"/>
                <a:ext cx="477737" cy="745229"/>
                <a:chOff x="-1" y="-1"/>
                <a:chExt cx="477735" cy="745227"/>
              </a:xfrm>
            </p:grpSpPr>
            <p:pic>
              <p:nvPicPr>
                <p:cNvPr id="2247"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248"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267" name="Group"/>
            <p:cNvGrpSpPr/>
            <p:nvPr/>
          </p:nvGrpSpPr>
          <p:grpSpPr>
            <a:xfrm>
              <a:off x="1948" y="3895168"/>
              <a:ext cx="3183816" cy="916949"/>
              <a:chOff x="0" y="0"/>
              <a:chExt cx="3183814" cy="916948"/>
            </a:xfrm>
          </p:grpSpPr>
          <p:sp>
            <p:nvSpPr>
              <p:cNvPr id="2251"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52" name="Image" descr="Image"/>
              <p:cNvPicPr>
                <a:picLocks noChangeAspect="1"/>
              </p:cNvPicPr>
              <p:nvPr/>
            </p:nvPicPr>
            <p:blipFill>
              <a:blip r:embed="rId8">
                <a:extLst/>
              </a:blip>
              <a:stretch>
                <a:fillRect/>
              </a:stretch>
            </p:blipFill>
            <p:spPr>
              <a:xfrm>
                <a:off x="2689269" y="343223"/>
                <a:ext cx="423082" cy="442697"/>
              </a:xfrm>
              <a:prstGeom prst="rect">
                <a:avLst/>
              </a:prstGeom>
              <a:ln w="12700" cap="flat">
                <a:noFill/>
                <a:miter lim="400000"/>
              </a:ln>
              <a:effectLst/>
            </p:spPr>
          </p:pic>
          <p:pic>
            <p:nvPicPr>
              <p:cNvPr id="2253" name="Image" descr="Image"/>
              <p:cNvPicPr>
                <a:picLocks noChangeAspect="1"/>
              </p:cNvPicPr>
              <p:nvPr/>
            </p:nvPicPr>
            <p:blipFill>
              <a:blip r:embed="rId14">
                <a:extLst/>
              </a:blip>
              <a:stretch>
                <a:fillRect/>
              </a:stretch>
            </p:blipFill>
            <p:spPr>
              <a:xfrm>
                <a:off x="2710837" y="25138"/>
                <a:ext cx="372222" cy="341671"/>
              </a:xfrm>
              <a:prstGeom prst="rect">
                <a:avLst/>
              </a:prstGeom>
              <a:ln w="12700" cap="flat">
                <a:noFill/>
                <a:miter lim="400000"/>
              </a:ln>
              <a:effectLst/>
            </p:spPr>
          </p:pic>
          <p:sp>
            <p:nvSpPr>
              <p:cNvPr id="2254"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55" name="Image" descr="Image"/>
              <p:cNvPicPr>
                <a:picLocks noChangeAspect="1"/>
              </p:cNvPicPr>
              <p:nvPr/>
            </p:nvPicPr>
            <p:blipFill>
              <a:blip r:embed="rId13">
                <a:extLst/>
              </a:blip>
              <a:stretch>
                <a:fillRect/>
              </a:stretch>
            </p:blipFill>
            <p:spPr>
              <a:xfrm>
                <a:off x="84890" y="441193"/>
                <a:ext cx="392648" cy="424079"/>
              </a:xfrm>
              <a:prstGeom prst="rect">
                <a:avLst/>
              </a:prstGeom>
              <a:ln w="12700" cap="flat">
                <a:noFill/>
                <a:miter lim="400000"/>
              </a:ln>
              <a:effectLst/>
            </p:spPr>
          </p:pic>
          <p:pic>
            <p:nvPicPr>
              <p:cNvPr id="2256" name="Image" descr="Image"/>
              <p:cNvPicPr>
                <a:picLocks noChangeAspect="1"/>
              </p:cNvPicPr>
              <p:nvPr/>
            </p:nvPicPr>
            <p:blipFill>
              <a:blip r:embed="rId14">
                <a:extLst/>
              </a:blip>
              <a:stretch>
                <a:fillRect/>
              </a:stretch>
            </p:blipFill>
            <p:spPr>
              <a:xfrm>
                <a:off x="116707" y="104700"/>
                <a:ext cx="392648" cy="360420"/>
              </a:xfrm>
              <a:prstGeom prst="rect">
                <a:avLst/>
              </a:prstGeom>
              <a:ln w="12700" cap="flat">
                <a:noFill/>
                <a:miter lim="400000"/>
              </a:ln>
              <a:effectLst/>
            </p:spPr>
          </p:pic>
          <p:sp>
            <p:nvSpPr>
              <p:cNvPr id="2257"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58" name="Image" descr="Image"/>
              <p:cNvPicPr>
                <a:picLocks noChangeAspect="1"/>
              </p:cNvPicPr>
              <p:nvPr/>
            </p:nvPicPr>
            <p:blipFill>
              <a:blip r:embed="rId12">
                <a:extLst/>
              </a:blip>
              <a:stretch>
                <a:fillRect/>
              </a:stretch>
            </p:blipFill>
            <p:spPr>
              <a:xfrm>
                <a:off x="2026407" y="362336"/>
                <a:ext cx="387197" cy="433196"/>
              </a:xfrm>
              <a:prstGeom prst="rect">
                <a:avLst/>
              </a:prstGeom>
              <a:ln w="12700" cap="flat">
                <a:noFill/>
                <a:miter lim="400000"/>
              </a:ln>
              <a:effectLst/>
            </p:spPr>
          </p:pic>
          <p:pic>
            <p:nvPicPr>
              <p:cNvPr id="2259" name="Image" descr="Image"/>
              <p:cNvPicPr>
                <a:picLocks noChangeAspect="1"/>
              </p:cNvPicPr>
              <p:nvPr/>
            </p:nvPicPr>
            <p:blipFill>
              <a:blip r:embed="rId14">
                <a:extLst/>
              </a:blip>
              <a:stretch>
                <a:fillRect/>
              </a:stretch>
            </p:blipFill>
            <p:spPr>
              <a:xfrm>
                <a:off x="2026407" y="26327"/>
                <a:ext cx="387197" cy="355417"/>
              </a:xfrm>
              <a:prstGeom prst="rect">
                <a:avLst/>
              </a:prstGeom>
              <a:ln w="12700" cap="flat">
                <a:noFill/>
                <a:miter lim="400000"/>
              </a:ln>
              <a:effectLst/>
            </p:spPr>
          </p:pic>
          <p:sp>
            <p:nvSpPr>
              <p:cNvPr id="2260"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61" name="Image" descr="Image"/>
              <p:cNvPicPr>
                <a:picLocks noChangeAspect="1"/>
              </p:cNvPicPr>
              <p:nvPr/>
            </p:nvPicPr>
            <p:blipFill>
              <a:blip r:embed="rId6">
                <a:extLst/>
              </a:blip>
              <a:stretch>
                <a:fillRect/>
              </a:stretch>
            </p:blipFill>
            <p:spPr>
              <a:xfrm>
                <a:off x="1379678" y="439042"/>
                <a:ext cx="424464" cy="425826"/>
              </a:xfrm>
              <a:prstGeom prst="rect">
                <a:avLst/>
              </a:prstGeom>
              <a:ln w="12700" cap="flat">
                <a:noFill/>
                <a:miter lim="400000"/>
              </a:ln>
              <a:effectLst/>
            </p:spPr>
          </p:pic>
          <p:pic>
            <p:nvPicPr>
              <p:cNvPr id="2262" name="Image" descr="Image"/>
              <p:cNvPicPr>
                <a:picLocks noChangeAspect="1"/>
              </p:cNvPicPr>
              <p:nvPr/>
            </p:nvPicPr>
            <p:blipFill>
              <a:blip r:embed="rId14">
                <a:extLst/>
              </a:blip>
              <a:stretch>
                <a:fillRect/>
              </a:stretch>
            </p:blipFill>
            <p:spPr>
              <a:xfrm>
                <a:off x="1401605" y="85881"/>
                <a:ext cx="380609" cy="349371"/>
              </a:xfrm>
              <a:prstGeom prst="rect">
                <a:avLst/>
              </a:prstGeom>
              <a:ln w="12700" cap="flat">
                <a:noFill/>
                <a:miter lim="400000"/>
              </a:ln>
              <a:effectLst/>
            </p:spPr>
          </p:pic>
          <p:sp>
            <p:nvSpPr>
              <p:cNvPr id="2263"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266" name="Group"/>
              <p:cNvGrpSpPr/>
              <p:nvPr/>
            </p:nvGrpSpPr>
            <p:grpSpPr>
              <a:xfrm>
                <a:off x="695836" y="58668"/>
                <a:ext cx="477155" cy="744317"/>
                <a:chOff x="0" y="0"/>
                <a:chExt cx="477153" cy="744315"/>
              </a:xfrm>
            </p:grpSpPr>
            <p:pic>
              <p:nvPicPr>
                <p:cNvPr id="2264" name="Image" descr="Image"/>
                <p:cNvPicPr>
                  <a:picLocks noChangeAspect="1"/>
                </p:cNvPicPr>
                <p:nvPr/>
              </p:nvPicPr>
              <p:blipFill>
                <a:blip r:embed="rId4">
                  <a:extLst/>
                </a:blip>
                <a:stretch>
                  <a:fillRect/>
                </a:stretch>
              </p:blipFill>
              <p:spPr>
                <a:xfrm>
                  <a:off x="-1" y="330218"/>
                  <a:ext cx="456721" cy="414098"/>
                </a:xfrm>
                <a:prstGeom prst="rect">
                  <a:avLst/>
                </a:prstGeom>
                <a:ln w="12700" cap="flat">
                  <a:noFill/>
                  <a:miter lim="400000"/>
                </a:ln>
                <a:effectLst/>
              </p:spPr>
            </p:pic>
            <p:pic>
              <p:nvPicPr>
                <p:cNvPr id="2265" name="Image" descr="Image"/>
                <p:cNvPicPr>
                  <a:picLocks noChangeAspect="1"/>
                </p:cNvPicPr>
                <p:nvPr/>
              </p:nvPicPr>
              <p:blipFill>
                <a:blip r:embed="rId14">
                  <a:extLst/>
                </a:blip>
                <a:stretch>
                  <a:fillRect/>
                </a:stretch>
              </p:blipFill>
              <p:spPr>
                <a:xfrm>
                  <a:off x="96796" y="0"/>
                  <a:ext cx="380357" cy="349135"/>
                </a:xfrm>
                <a:prstGeom prst="rect">
                  <a:avLst/>
                </a:prstGeom>
                <a:ln w="12700" cap="flat">
                  <a:noFill/>
                  <a:miter lim="400000"/>
                </a:ln>
                <a:effectLst/>
              </p:spPr>
            </p:pic>
          </p:grpSp>
        </p:grpSp>
        <p:grpSp>
          <p:nvGrpSpPr>
            <p:cNvPr id="2284" name="Group"/>
            <p:cNvGrpSpPr/>
            <p:nvPr/>
          </p:nvGrpSpPr>
          <p:grpSpPr>
            <a:xfrm>
              <a:off x="1946" y="2921376"/>
              <a:ext cx="3183820" cy="916951"/>
              <a:chOff x="0" y="0"/>
              <a:chExt cx="3183818" cy="916950"/>
            </a:xfrm>
          </p:grpSpPr>
          <p:sp>
            <p:nvSpPr>
              <p:cNvPr id="2268"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69"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270"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271"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72" name="Image" descr="Image"/>
              <p:cNvPicPr>
                <a:picLocks noChangeAspect="1"/>
              </p:cNvPicPr>
              <p:nvPr/>
            </p:nvPicPr>
            <p:blipFill>
              <a:blip r:embed="rId13">
                <a:extLst/>
              </a:blip>
              <a:stretch>
                <a:fillRect/>
              </a:stretch>
            </p:blipFill>
            <p:spPr>
              <a:xfrm>
                <a:off x="84891" y="441194"/>
                <a:ext cx="392647" cy="424081"/>
              </a:xfrm>
              <a:prstGeom prst="rect">
                <a:avLst/>
              </a:prstGeom>
              <a:ln w="12700" cap="flat">
                <a:noFill/>
                <a:miter lim="400000"/>
              </a:ln>
              <a:effectLst/>
            </p:spPr>
          </p:pic>
          <p:pic>
            <p:nvPicPr>
              <p:cNvPr id="2273"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274"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75" name="Image" descr="Image"/>
              <p:cNvPicPr>
                <a:picLocks noChangeAspect="1"/>
              </p:cNvPicPr>
              <p:nvPr/>
            </p:nvPicPr>
            <p:blipFill>
              <a:blip r:embed="rId12">
                <a:extLst/>
              </a:blip>
              <a:stretch>
                <a:fillRect/>
              </a:stretch>
            </p:blipFill>
            <p:spPr>
              <a:xfrm>
                <a:off x="2026409" y="362336"/>
                <a:ext cx="387197" cy="433200"/>
              </a:xfrm>
              <a:prstGeom prst="rect">
                <a:avLst/>
              </a:prstGeom>
              <a:ln w="12700" cap="flat">
                <a:noFill/>
                <a:miter lim="400000"/>
              </a:ln>
              <a:effectLst/>
            </p:spPr>
          </p:pic>
          <p:pic>
            <p:nvPicPr>
              <p:cNvPr id="2276"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277"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78"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279"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280"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283" name="Group"/>
              <p:cNvGrpSpPr/>
              <p:nvPr/>
            </p:nvGrpSpPr>
            <p:grpSpPr>
              <a:xfrm>
                <a:off x="695839" y="58667"/>
                <a:ext cx="477154" cy="744319"/>
                <a:chOff x="0" y="0"/>
                <a:chExt cx="477152" cy="744318"/>
              </a:xfrm>
            </p:grpSpPr>
            <p:pic>
              <p:nvPicPr>
                <p:cNvPr id="2281"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282"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301" name="Group"/>
            <p:cNvGrpSpPr/>
            <p:nvPr/>
          </p:nvGrpSpPr>
          <p:grpSpPr>
            <a:xfrm>
              <a:off x="1946" y="1947584"/>
              <a:ext cx="3183820" cy="916951"/>
              <a:chOff x="0" y="0"/>
              <a:chExt cx="3183818" cy="916950"/>
            </a:xfrm>
          </p:grpSpPr>
          <p:sp>
            <p:nvSpPr>
              <p:cNvPr id="2285"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86"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287"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288"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89"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290"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291"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92"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2293"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294"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95"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296"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297"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00" name="Group"/>
              <p:cNvGrpSpPr/>
              <p:nvPr/>
            </p:nvGrpSpPr>
            <p:grpSpPr>
              <a:xfrm>
                <a:off x="695839" y="58667"/>
                <a:ext cx="477154" cy="744319"/>
                <a:chOff x="0" y="0"/>
                <a:chExt cx="477152" cy="744318"/>
              </a:xfrm>
            </p:grpSpPr>
            <p:pic>
              <p:nvPicPr>
                <p:cNvPr id="2298"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299"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318" name="Group"/>
            <p:cNvGrpSpPr/>
            <p:nvPr/>
          </p:nvGrpSpPr>
          <p:grpSpPr>
            <a:xfrm>
              <a:off x="1946" y="973792"/>
              <a:ext cx="3183820" cy="916951"/>
              <a:chOff x="0" y="0"/>
              <a:chExt cx="3183818" cy="916950"/>
            </a:xfrm>
          </p:grpSpPr>
          <p:sp>
            <p:nvSpPr>
              <p:cNvPr id="2302"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03"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304"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305"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06"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307"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308"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09"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2310"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311"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12"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313"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314"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17" name="Group"/>
              <p:cNvGrpSpPr/>
              <p:nvPr/>
            </p:nvGrpSpPr>
            <p:grpSpPr>
              <a:xfrm>
                <a:off x="695839" y="58667"/>
                <a:ext cx="477154" cy="744319"/>
                <a:chOff x="0" y="0"/>
                <a:chExt cx="477152" cy="744318"/>
              </a:xfrm>
            </p:grpSpPr>
            <p:pic>
              <p:nvPicPr>
                <p:cNvPr id="2315"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316"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335" name="Group"/>
            <p:cNvGrpSpPr/>
            <p:nvPr/>
          </p:nvGrpSpPr>
          <p:grpSpPr>
            <a:xfrm>
              <a:off x="1946" y="-1"/>
              <a:ext cx="3183820" cy="916952"/>
              <a:chOff x="0" y="0"/>
              <a:chExt cx="3183818" cy="916950"/>
            </a:xfrm>
          </p:grpSpPr>
          <p:sp>
            <p:nvSpPr>
              <p:cNvPr id="2319"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20" name="Image" descr="Image"/>
              <p:cNvPicPr>
                <a:picLocks noChangeAspect="1"/>
              </p:cNvPicPr>
              <p:nvPr/>
            </p:nvPicPr>
            <p:blipFill>
              <a:blip r:embed="rId8">
                <a:extLst/>
              </a:blip>
              <a:stretch>
                <a:fillRect/>
              </a:stretch>
            </p:blipFill>
            <p:spPr>
              <a:xfrm>
                <a:off x="2689274" y="343226"/>
                <a:ext cx="423081" cy="442698"/>
              </a:xfrm>
              <a:prstGeom prst="rect">
                <a:avLst/>
              </a:prstGeom>
              <a:ln w="12700" cap="flat">
                <a:noFill/>
                <a:miter lim="400000"/>
              </a:ln>
              <a:effectLst/>
            </p:spPr>
          </p:pic>
          <p:pic>
            <p:nvPicPr>
              <p:cNvPr id="2321" name="Image" descr="Image"/>
              <p:cNvPicPr>
                <a:picLocks noChangeAspect="1"/>
              </p:cNvPicPr>
              <p:nvPr/>
            </p:nvPicPr>
            <p:blipFill>
              <a:blip r:embed="rId14">
                <a:extLst/>
              </a:blip>
              <a:stretch>
                <a:fillRect/>
              </a:stretch>
            </p:blipFill>
            <p:spPr>
              <a:xfrm>
                <a:off x="2710842" y="25140"/>
                <a:ext cx="372221" cy="341671"/>
              </a:xfrm>
              <a:prstGeom prst="rect">
                <a:avLst/>
              </a:prstGeom>
              <a:ln w="12700" cap="flat">
                <a:noFill/>
                <a:miter lim="400000"/>
              </a:ln>
              <a:effectLst/>
            </p:spPr>
          </p:pic>
          <p:sp>
            <p:nvSpPr>
              <p:cNvPr id="2322"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23"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324" name="Image" descr="Image"/>
              <p:cNvPicPr>
                <a:picLocks noChangeAspect="1"/>
              </p:cNvPicPr>
              <p:nvPr/>
            </p:nvPicPr>
            <p:blipFill>
              <a:blip r:embed="rId14">
                <a:extLst/>
              </a:blip>
              <a:stretch>
                <a:fillRect/>
              </a:stretch>
            </p:blipFill>
            <p:spPr>
              <a:xfrm>
                <a:off x="116708" y="104701"/>
                <a:ext cx="392647" cy="360421"/>
              </a:xfrm>
              <a:prstGeom prst="rect">
                <a:avLst/>
              </a:prstGeom>
              <a:ln w="12700" cap="flat">
                <a:noFill/>
                <a:miter lim="400000"/>
              </a:ln>
              <a:effectLst/>
            </p:spPr>
          </p:pic>
          <p:sp>
            <p:nvSpPr>
              <p:cNvPr id="2325"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26" name="Image" descr="Image"/>
              <p:cNvPicPr>
                <a:picLocks noChangeAspect="1"/>
              </p:cNvPicPr>
              <p:nvPr/>
            </p:nvPicPr>
            <p:blipFill>
              <a:blip r:embed="rId12">
                <a:extLst/>
              </a:blip>
              <a:stretch>
                <a:fillRect/>
              </a:stretch>
            </p:blipFill>
            <p:spPr>
              <a:xfrm>
                <a:off x="2026409" y="362338"/>
                <a:ext cx="387197" cy="433197"/>
              </a:xfrm>
              <a:prstGeom prst="rect">
                <a:avLst/>
              </a:prstGeom>
              <a:ln w="12700" cap="flat">
                <a:noFill/>
                <a:miter lim="400000"/>
              </a:ln>
              <a:effectLst/>
            </p:spPr>
          </p:pic>
          <p:pic>
            <p:nvPicPr>
              <p:cNvPr id="2327" name="Image" descr="Image"/>
              <p:cNvPicPr>
                <a:picLocks noChangeAspect="1"/>
              </p:cNvPicPr>
              <p:nvPr/>
            </p:nvPicPr>
            <p:blipFill>
              <a:blip r:embed="rId14">
                <a:extLst/>
              </a:blip>
              <a:stretch>
                <a:fillRect/>
              </a:stretch>
            </p:blipFill>
            <p:spPr>
              <a:xfrm>
                <a:off x="2026409" y="26329"/>
                <a:ext cx="387197" cy="355417"/>
              </a:xfrm>
              <a:prstGeom prst="rect">
                <a:avLst/>
              </a:prstGeom>
              <a:ln w="12700" cap="flat">
                <a:noFill/>
                <a:miter lim="400000"/>
              </a:ln>
              <a:effectLst/>
            </p:spPr>
          </p:pic>
          <p:sp>
            <p:nvSpPr>
              <p:cNvPr id="2328"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29"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330" name="Image" descr="Image"/>
              <p:cNvPicPr>
                <a:picLocks noChangeAspect="1"/>
              </p:cNvPicPr>
              <p:nvPr/>
            </p:nvPicPr>
            <p:blipFill>
              <a:blip r:embed="rId14">
                <a:extLst/>
              </a:blip>
              <a:stretch>
                <a:fillRect/>
              </a:stretch>
            </p:blipFill>
            <p:spPr>
              <a:xfrm>
                <a:off x="1401607" y="85882"/>
                <a:ext cx="380610" cy="349372"/>
              </a:xfrm>
              <a:prstGeom prst="rect">
                <a:avLst/>
              </a:prstGeom>
              <a:ln w="12700" cap="flat">
                <a:noFill/>
                <a:miter lim="400000"/>
              </a:ln>
              <a:effectLst/>
            </p:spPr>
          </p:pic>
          <p:sp>
            <p:nvSpPr>
              <p:cNvPr id="2331"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34" name="Group"/>
              <p:cNvGrpSpPr/>
              <p:nvPr/>
            </p:nvGrpSpPr>
            <p:grpSpPr>
              <a:xfrm>
                <a:off x="695839" y="58668"/>
                <a:ext cx="477154" cy="744317"/>
                <a:chOff x="0" y="0"/>
                <a:chExt cx="477152" cy="744316"/>
              </a:xfrm>
            </p:grpSpPr>
            <p:pic>
              <p:nvPicPr>
                <p:cNvPr id="2332" name="Image" descr="Image"/>
                <p:cNvPicPr>
                  <a:picLocks noChangeAspect="1"/>
                </p:cNvPicPr>
                <p:nvPr/>
              </p:nvPicPr>
              <p:blipFill>
                <a:blip r:embed="rId4">
                  <a:extLst/>
                </a:blip>
                <a:stretch>
                  <a:fillRect/>
                </a:stretch>
              </p:blipFill>
              <p:spPr>
                <a:xfrm>
                  <a:off x="-1" y="330218"/>
                  <a:ext cx="456720" cy="414099"/>
                </a:xfrm>
                <a:prstGeom prst="rect">
                  <a:avLst/>
                </a:prstGeom>
                <a:ln w="12700" cap="flat">
                  <a:noFill/>
                  <a:miter lim="400000"/>
                </a:ln>
                <a:effectLst/>
              </p:spPr>
            </p:pic>
            <p:pic>
              <p:nvPicPr>
                <p:cNvPr id="2333" name="Image" descr="Image"/>
                <p:cNvPicPr>
                  <a:picLocks noChangeAspect="1"/>
                </p:cNvPicPr>
                <p:nvPr/>
              </p:nvPicPr>
              <p:blipFill>
                <a:blip r:embed="rId14">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0" name="Screen Shot 2019-07-09 at 9.20.25 AM.png" descr="Screen Shot 2019-07-09 at 9.20.25 AM.png"/>
          <p:cNvPicPr>
            <a:picLocks noChangeAspect="1"/>
          </p:cNvPicPr>
          <p:nvPr/>
        </p:nvPicPr>
        <p:blipFill>
          <a:blip r:embed="rId3">
            <a:extLst/>
          </a:blip>
          <a:stretch>
            <a:fillRect/>
          </a:stretch>
        </p:blipFill>
        <p:spPr>
          <a:xfrm>
            <a:off x="3259354" y="1543165"/>
            <a:ext cx="6485633" cy="4990471"/>
          </a:xfrm>
          <a:prstGeom prst="rect">
            <a:avLst/>
          </a:prstGeom>
          <a:ln w="12700">
            <a:miter lim="400000"/>
          </a:ln>
        </p:spPr>
      </p:pic>
      <p:grpSp>
        <p:nvGrpSpPr>
          <p:cNvPr id="2371" name="Group"/>
          <p:cNvGrpSpPr/>
          <p:nvPr/>
        </p:nvGrpSpPr>
        <p:grpSpPr>
          <a:xfrm>
            <a:off x="50723" y="38098"/>
            <a:ext cx="3181541" cy="9677404"/>
            <a:chOff x="0" y="0"/>
            <a:chExt cx="3181540" cy="9677402"/>
          </a:xfrm>
        </p:grpSpPr>
        <p:sp>
          <p:nvSpPr>
            <p:cNvPr id="2341"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70" name="Group"/>
            <p:cNvGrpSpPr/>
            <p:nvPr/>
          </p:nvGrpSpPr>
          <p:grpSpPr>
            <a:xfrm>
              <a:off x="638270" y="3684023"/>
              <a:ext cx="1905001" cy="2309357"/>
              <a:chOff x="-2" y="-1"/>
              <a:chExt cx="1904999" cy="2309355"/>
            </a:xfrm>
          </p:grpSpPr>
          <p:grpSp>
            <p:nvGrpSpPr>
              <p:cNvPr id="2344" name="Group"/>
              <p:cNvGrpSpPr/>
              <p:nvPr/>
            </p:nvGrpSpPr>
            <p:grpSpPr>
              <a:xfrm>
                <a:off x="-3" y="618656"/>
                <a:ext cx="496787" cy="737610"/>
                <a:chOff x="-1" y="0"/>
                <a:chExt cx="496786" cy="737609"/>
              </a:xfrm>
            </p:grpSpPr>
            <p:pic>
              <p:nvPicPr>
                <p:cNvPr id="2342"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2343"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2347" name="Group"/>
              <p:cNvGrpSpPr/>
              <p:nvPr/>
            </p:nvGrpSpPr>
            <p:grpSpPr>
              <a:xfrm>
                <a:off x="1298964" y="495220"/>
                <a:ext cx="606034" cy="786438"/>
                <a:chOff x="0" y="0"/>
                <a:chExt cx="606033" cy="786436"/>
              </a:xfrm>
            </p:grpSpPr>
            <p:pic>
              <p:nvPicPr>
                <p:cNvPr id="2345"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2346"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2348"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2355" name="Group"/>
              <p:cNvGrpSpPr/>
              <p:nvPr/>
            </p:nvGrpSpPr>
            <p:grpSpPr>
              <a:xfrm>
                <a:off x="145453" y="774408"/>
                <a:ext cx="642450" cy="1307412"/>
                <a:chOff x="-1" y="-2"/>
                <a:chExt cx="642449" cy="1307411"/>
              </a:xfrm>
            </p:grpSpPr>
            <p:pic>
              <p:nvPicPr>
                <p:cNvPr id="2349"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2354" name="Group"/>
                <p:cNvGrpSpPr/>
                <p:nvPr/>
              </p:nvGrpSpPr>
              <p:grpSpPr>
                <a:xfrm>
                  <a:off x="267987" y="-3"/>
                  <a:ext cx="374462" cy="735044"/>
                  <a:chOff x="-2" y="-1"/>
                  <a:chExt cx="374461" cy="735042"/>
                </a:xfrm>
              </p:grpSpPr>
              <p:grpSp>
                <p:nvGrpSpPr>
                  <p:cNvPr id="2352" name="Group"/>
                  <p:cNvGrpSpPr/>
                  <p:nvPr/>
                </p:nvGrpSpPr>
                <p:grpSpPr>
                  <a:xfrm>
                    <a:off x="-3" y="195617"/>
                    <a:ext cx="374463" cy="539425"/>
                    <a:chOff x="0" y="-1"/>
                    <a:chExt cx="374461" cy="539423"/>
                  </a:xfrm>
                </p:grpSpPr>
                <p:pic>
                  <p:nvPicPr>
                    <p:cNvPr id="2350"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2351"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2353"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2362" name="Group"/>
              <p:cNvGrpSpPr/>
              <p:nvPr/>
            </p:nvGrpSpPr>
            <p:grpSpPr>
              <a:xfrm>
                <a:off x="1001523" y="781826"/>
                <a:ext cx="777255" cy="1320428"/>
                <a:chOff x="-2" y="-1"/>
                <a:chExt cx="777254" cy="1320426"/>
              </a:xfrm>
            </p:grpSpPr>
            <p:pic>
              <p:nvPicPr>
                <p:cNvPr id="2356"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2361" name="Group"/>
                <p:cNvGrpSpPr/>
                <p:nvPr/>
              </p:nvGrpSpPr>
              <p:grpSpPr>
                <a:xfrm>
                  <a:off x="-3" y="-2"/>
                  <a:ext cx="437897" cy="723269"/>
                  <a:chOff x="-1" y="0"/>
                  <a:chExt cx="437895" cy="723268"/>
                </a:xfrm>
              </p:grpSpPr>
              <p:grpSp>
                <p:nvGrpSpPr>
                  <p:cNvPr id="2359" name="Group"/>
                  <p:cNvGrpSpPr/>
                  <p:nvPr/>
                </p:nvGrpSpPr>
                <p:grpSpPr>
                  <a:xfrm>
                    <a:off x="52316" y="193624"/>
                    <a:ext cx="385579" cy="529644"/>
                    <a:chOff x="0" y="-2"/>
                    <a:chExt cx="385578" cy="529643"/>
                  </a:xfrm>
                </p:grpSpPr>
                <p:pic>
                  <p:nvPicPr>
                    <p:cNvPr id="2357"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2358"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2360"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2369" name="Group"/>
              <p:cNvGrpSpPr/>
              <p:nvPr/>
            </p:nvGrpSpPr>
            <p:grpSpPr>
              <a:xfrm>
                <a:off x="704116" y="874524"/>
                <a:ext cx="496776" cy="1434831"/>
                <a:chOff x="-1" y="-1"/>
                <a:chExt cx="496774" cy="1434830"/>
              </a:xfrm>
            </p:grpSpPr>
            <p:pic>
              <p:nvPicPr>
                <p:cNvPr id="2363"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2368" name="Group"/>
                <p:cNvGrpSpPr/>
                <p:nvPr/>
              </p:nvGrpSpPr>
              <p:grpSpPr>
                <a:xfrm>
                  <a:off x="50750" y="-2"/>
                  <a:ext cx="355132" cy="790128"/>
                  <a:chOff x="0" y="0"/>
                  <a:chExt cx="355131" cy="790127"/>
                </a:xfrm>
              </p:grpSpPr>
              <p:grpSp>
                <p:nvGrpSpPr>
                  <p:cNvPr id="2366" name="Group"/>
                  <p:cNvGrpSpPr/>
                  <p:nvPr/>
                </p:nvGrpSpPr>
                <p:grpSpPr>
                  <a:xfrm>
                    <a:off x="9700" y="226566"/>
                    <a:ext cx="345432" cy="563561"/>
                    <a:chOff x="-1" y="-2"/>
                    <a:chExt cx="345430" cy="563560"/>
                  </a:xfrm>
                </p:grpSpPr>
                <p:pic>
                  <p:nvPicPr>
                    <p:cNvPr id="2364"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2365"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2367"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2542" name="Group"/>
          <p:cNvGrpSpPr/>
          <p:nvPr/>
        </p:nvGrpSpPr>
        <p:grpSpPr>
          <a:xfrm>
            <a:off x="9764081" y="35149"/>
            <a:ext cx="3187715" cy="9683302"/>
            <a:chOff x="0" y="0"/>
            <a:chExt cx="3187713" cy="9683300"/>
          </a:xfrm>
        </p:grpSpPr>
        <p:grpSp>
          <p:nvGrpSpPr>
            <p:cNvPr id="2388" name="Group"/>
            <p:cNvGrpSpPr/>
            <p:nvPr/>
          </p:nvGrpSpPr>
          <p:grpSpPr>
            <a:xfrm>
              <a:off x="1" y="8765231"/>
              <a:ext cx="3187712" cy="918070"/>
              <a:chOff x="0" y="0"/>
              <a:chExt cx="3187710" cy="918069"/>
            </a:xfrm>
          </p:grpSpPr>
          <p:sp>
            <p:nvSpPr>
              <p:cNvPr id="2372"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73" name="Image" descr="Image"/>
              <p:cNvPicPr>
                <a:picLocks noChangeAspect="1"/>
              </p:cNvPicPr>
              <p:nvPr/>
            </p:nvPicPr>
            <p:blipFill>
              <a:blip r:embed="rId8">
                <a:extLst/>
              </a:blip>
              <a:stretch>
                <a:fillRect/>
              </a:stretch>
            </p:blipFill>
            <p:spPr>
              <a:xfrm>
                <a:off x="2692559" y="343642"/>
                <a:ext cx="423600" cy="443239"/>
              </a:xfrm>
              <a:prstGeom prst="rect">
                <a:avLst/>
              </a:prstGeom>
              <a:ln w="12700" cap="flat">
                <a:noFill/>
                <a:miter lim="400000"/>
              </a:ln>
              <a:effectLst/>
            </p:spPr>
          </p:pic>
          <p:pic>
            <p:nvPicPr>
              <p:cNvPr id="2374" name="Image" descr="Image"/>
              <p:cNvPicPr>
                <a:picLocks noChangeAspect="1"/>
              </p:cNvPicPr>
              <p:nvPr/>
            </p:nvPicPr>
            <p:blipFill>
              <a:blip r:embed="rId14">
                <a:extLst/>
              </a:blip>
              <a:stretch>
                <a:fillRect/>
              </a:stretch>
            </p:blipFill>
            <p:spPr>
              <a:xfrm>
                <a:off x="2714154" y="25169"/>
                <a:ext cx="372676" cy="342087"/>
              </a:xfrm>
              <a:prstGeom prst="rect">
                <a:avLst/>
              </a:prstGeom>
              <a:ln w="12700" cap="flat">
                <a:noFill/>
                <a:miter lim="400000"/>
              </a:ln>
              <a:effectLst/>
            </p:spPr>
          </p:pic>
          <p:sp>
            <p:nvSpPr>
              <p:cNvPr id="2375"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76"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377"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378"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79" name="Image" descr="Image"/>
              <p:cNvPicPr>
                <a:picLocks noChangeAspect="1"/>
              </p:cNvPicPr>
              <p:nvPr/>
            </p:nvPicPr>
            <p:blipFill>
              <a:blip r:embed="rId12">
                <a:extLst/>
              </a:blip>
              <a:stretch>
                <a:fillRect/>
              </a:stretch>
            </p:blipFill>
            <p:spPr>
              <a:xfrm>
                <a:off x="2028884" y="362777"/>
                <a:ext cx="387671" cy="433727"/>
              </a:xfrm>
              <a:prstGeom prst="rect">
                <a:avLst/>
              </a:prstGeom>
              <a:ln w="12700" cap="flat">
                <a:noFill/>
                <a:miter lim="400000"/>
              </a:ln>
              <a:effectLst/>
            </p:spPr>
          </p:pic>
          <p:pic>
            <p:nvPicPr>
              <p:cNvPr id="2380" name="Image" descr="Image"/>
              <p:cNvPicPr>
                <a:picLocks noChangeAspect="1"/>
              </p:cNvPicPr>
              <p:nvPr/>
            </p:nvPicPr>
            <p:blipFill>
              <a:blip r:embed="rId14">
                <a:extLst/>
              </a:blip>
              <a:stretch>
                <a:fillRect/>
              </a:stretch>
            </p:blipFill>
            <p:spPr>
              <a:xfrm>
                <a:off x="2028884" y="26358"/>
                <a:ext cx="387671" cy="355851"/>
              </a:xfrm>
              <a:prstGeom prst="rect">
                <a:avLst/>
              </a:prstGeom>
              <a:ln w="12700" cap="flat">
                <a:noFill/>
                <a:miter lim="400000"/>
              </a:ln>
              <a:effectLst/>
            </p:spPr>
          </p:pic>
          <p:sp>
            <p:nvSpPr>
              <p:cNvPr id="2381"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82" name="Image" descr="Image"/>
              <p:cNvPicPr>
                <a:picLocks noChangeAspect="1"/>
              </p:cNvPicPr>
              <p:nvPr/>
            </p:nvPicPr>
            <p:blipFill>
              <a:blip r:embed="rId6">
                <a:extLst/>
              </a:blip>
              <a:stretch>
                <a:fillRect/>
              </a:stretch>
            </p:blipFill>
            <p:spPr>
              <a:xfrm>
                <a:off x="1381366" y="439578"/>
                <a:ext cx="424983" cy="426347"/>
              </a:xfrm>
              <a:prstGeom prst="rect">
                <a:avLst/>
              </a:prstGeom>
              <a:ln w="12700" cap="flat">
                <a:noFill/>
                <a:miter lim="400000"/>
              </a:ln>
              <a:effectLst/>
            </p:spPr>
          </p:pic>
          <p:pic>
            <p:nvPicPr>
              <p:cNvPr id="2383" name="Image" descr="Image"/>
              <p:cNvPicPr>
                <a:picLocks noChangeAspect="1"/>
              </p:cNvPicPr>
              <p:nvPr/>
            </p:nvPicPr>
            <p:blipFill>
              <a:blip r:embed="rId14">
                <a:extLst/>
              </a:blip>
              <a:stretch>
                <a:fillRect/>
              </a:stretch>
            </p:blipFill>
            <p:spPr>
              <a:xfrm>
                <a:off x="1403320" y="85984"/>
                <a:ext cx="381076" cy="349799"/>
              </a:xfrm>
              <a:prstGeom prst="rect">
                <a:avLst/>
              </a:prstGeom>
              <a:ln w="12700" cap="flat">
                <a:noFill/>
                <a:miter lim="400000"/>
              </a:ln>
              <a:effectLst/>
            </p:spPr>
          </p:pic>
          <p:sp>
            <p:nvSpPr>
              <p:cNvPr id="2384"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87" name="Group"/>
              <p:cNvGrpSpPr/>
              <p:nvPr/>
            </p:nvGrpSpPr>
            <p:grpSpPr>
              <a:xfrm>
                <a:off x="696689" y="58737"/>
                <a:ext cx="477736" cy="745228"/>
                <a:chOff x="0" y="0"/>
                <a:chExt cx="477734" cy="745227"/>
              </a:xfrm>
            </p:grpSpPr>
            <p:pic>
              <p:nvPicPr>
                <p:cNvPr id="2385" name="Image" descr="Image"/>
                <p:cNvPicPr>
                  <a:picLocks noChangeAspect="1"/>
                </p:cNvPicPr>
                <p:nvPr/>
              </p:nvPicPr>
              <p:blipFill>
                <a:blip r:embed="rId4">
                  <a:extLst/>
                </a:blip>
                <a:stretch>
                  <a:fillRect/>
                </a:stretch>
              </p:blipFill>
              <p:spPr>
                <a:xfrm>
                  <a:off x="0" y="330622"/>
                  <a:ext cx="457275" cy="414605"/>
                </a:xfrm>
                <a:prstGeom prst="rect">
                  <a:avLst/>
                </a:prstGeom>
                <a:ln w="12700" cap="flat">
                  <a:noFill/>
                  <a:miter lim="400000"/>
                </a:ln>
                <a:effectLst/>
              </p:spPr>
            </p:pic>
            <p:pic>
              <p:nvPicPr>
                <p:cNvPr id="2386" name="Image" descr="Image"/>
                <p:cNvPicPr>
                  <a:picLocks noChangeAspect="1"/>
                </p:cNvPicPr>
                <p:nvPr/>
              </p:nvPicPr>
              <p:blipFill>
                <a:blip r:embed="rId14">
                  <a:extLst/>
                </a:blip>
                <a:stretch>
                  <a:fillRect/>
                </a:stretch>
              </p:blipFill>
              <p:spPr>
                <a:xfrm>
                  <a:off x="96914" y="-1"/>
                  <a:ext cx="380821" cy="349563"/>
                </a:xfrm>
                <a:prstGeom prst="rect">
                  <a:avLst/>
                </a:prstGeom>
                <a:ln w="12700" cap="flat">
                  <a:noFill/>
                  <a:miter lim="400000"/>
                </a:ln>
                <a:effectLst/>
              </p:spPr>
            </p:pic>
          </p:grpSp>
        </p:grpSp>
        <p:grpSp>
          <p:nvGrpSpPr>
            <p:cNvPr id="2405" name="Group"/>
            <p:cNvGrpSpPr/>
            <p:nvPr/>
          </p:nvGrpSpPr>
          <p:grpSpPr>
            <a:xfrm>
              <a:off x="0" y="7790249"/>
              <a:ext cx="3187714" cy="918073"/>
              <a:chOff x="0" y="0"/>
              <a:chExt cx="3187713" cy="918071"/>
            </a:xfrm>
          </p:grpSpPr>
          <p:sp>
            <p:nvSpPr>
              <p:cNvPr id="2389"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90" name="Image" descr="Image"/>
              <p:cNvPicPr>
                <a:picLocks noChangeAspect="1"/>
              </p:cNvPicPr>
              <p:nvPr/>
            </p:nvPicPr>
            <p:blipFill>
              <a:blip r:embed="rId8">
                <a:extLst/>
              </a:blip>
              <a:stretch>
                <a:fillRect/>
              </a:stretch>
            </p:blipFill>
            <p:spPr>
              <a:xfrm>
                <a:off x="2692563" y="343643"/>
                <a:ext cx="423600" cy="443238"/>
              </a:xfrm>
              <a:prstGeom prst="rect">
                <a:avLst/>
              </a:prstGeom>
              <a:ln w="12700" cap="flat">
                <a:noFill/>
                <a:miter lim="400000"/>
              </a:ln>
              <a:effectLst/>
            </p:spPr>
          </p:pic>
          <p:pic>
            <p:nvPicPr>
              <p:cNvPr id="2391" name="Image" descr="Image"/>
              <p:cNvPicPr>
                <a:picLocks noChangeAspect="1"/>
              </p:cNvPicPr>
              <p:nvPr/>
            </p:nvPicPr>
            <p:blipFill>
              <a:blip r:embed="rId14">
                <a:extLst/>
              </a:blip>
              <a:stretch>
                <a:fillRect/>
              </a:stretch>
            </p:blipFill>
            <p:spPr>
              <a:xfrm>
                <a:off x="2714157" y="25169"/>
                <a:ext cx="372678" cy="342088"/>
              </a:xfrm>
              <a:prstGeom prst="rect">
                <a:avLst/>
              </a:prstGeom>
              <a:ln w="12700" cap="flat">
                <a:noFill/>
                <a:miter lim="400000"/>
              </a:ln>
              <a:effectLst/>
            </p:spPr>
          </p:pic>
          <p:sp>
            <p:nvSpPr>
              <p:cNvPr id="2392"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93" name="Image" descr="Image"/>
              <p:cNvPicPr>
                <a:picLocks noChangeAspect="1"/>
              </p:cNvPicPr>
              <p:nvPr/>
            </p:nvPicPr>
            <p:blipFill>
              <a:blip r:embed="rId13">
                <a:extLst/>
              </a:blip>
              <a:stretch>
                <a:fillRect/>
              </a:stretch>
            </p:blipFill>
            <p:spPr>
              <a:xfrm>
                <a:off x="84994" y="441732"/>
                <a:ext cx="393128" cy="424598"/>
              </a:xfrm>
              <a:prstGeom prst="rect">
                <a:avLst/>
              </a:prstGeom>
              <a:ln w="12700" cap="flat">
                <a:noFill/>
                <a:miter lim="400000"/>
              </a:ln>
              <a:effectLst/>
            </p:spPr>
          </p:pic>
          <p:pic>
            <p:nvPicPr>
              <p:cNvPr id="2394"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395"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96" name="Image" descr="Image"/>
              <p:cNvPicPr>
                <a:picLocks noChangeAspect="1"/>
              </p:cNvPicPr>
              <p:nvPr/>
            </p:nvPicPr>
            <p:blipFill>
              <a:blip r:embed="rId12">
                <a:extLst/>
              </a:blip>
              <a:stretch>
                <a:fillRect/>
              </a:stretch>
            </p:blipFill>
            <p:spPr>
              <a:xfrm>
                <a:off x="2028887" y="362778"/>
                <a:ext cx="387671" cy="433726"/>
              </a:xfrm>
              <a:prstGeom prst="rect">
                <a:avLst/>
              </a:prstGeom>
              <a:ln w="12700" cap="flat">
                <a:noFill/>
                <a:miter lim="400000"/>
              </a:ln>
              <a:effectLst/>
            </p:spPr>
          </p:pic>
          <p:pic>
            <p:nvPicPr>
              <p:cNvPr id="2397" name="Image" descr="Image"/>
              <p:cNvPicPr>
                <a:picLocks noChangeAspect="1"/>
              </p:cNvPicPr>
              <p:nvPr/>
            </p:nvPicPr>
            <p:blipFill>
              <a:blip r:embed="rId14">
                <a:extLst/>
              </a:blip>
              <a:stretch>
                <a:fillRect/>
              </a:stretch>
            </p:blipFill>
            <p:spPr>
              <a:xfrm>
                <a:off x="2028887" y="26358"/>
                <a:ext cx="387671" cy="355852"/>
              </a:xfrm>
              <a:prstGeom prst="rect">
                <a:avLst/>
              </a:prstGeom>
              <a:ln w="12700" cap="flat">
                <a:noFill/>
                <a:miter lim="400000"/>
              </a:ln>
              <a:effectLst/>
            </p:spPr>
          </p:pic>
          <p:sp>
            <p:nvSpPr>
              <p:cNvPr id="2398"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99"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400"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2401"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404" name="Group"/>
              <p:cNvGrpSpPr/>
              <p:nvPr/>
            </p:nvGrpSpPr>
            <p:grpSpPr>
              <a:xfrm>
                <a:off x="696690" y="58737"/>
                <a:ext cx="477737" cy="745229"/>
                <a:chOff x="-1" y="-1"/>
                <a:chExt cx="477735" cy="745228"/>
              </a:xfrm>
            </p:grpSpPr>
            <p:pic>
              <p:nvPicPr>
                <p:cNvPr id="2402" name="Image" descr="Image"/>
                <p:cNvPicPr>
                  <a:picLocks noChangeAspect="1"/>
                </p:cNvPicPr>
                <p:nvPr/>
              </p:nvPicPr>
              <p:blipFill>
                <a:blip r:embed="rId4">
                  <a:extLst/>
                </a:blip>
                <a:stretch>
                  <a:fillRect/>
                </a:stretch>
              </p:blipFill>
              <p:spPr>
                <a:xfrm>
                  <a:off x="-2" y="330623"/>
                  <a:ext cx="457278" cy="414605"/>
                </a:xfrm>
                <a:prstGeom prst="rect">
                  <a:avLst/>
                </a:prstGeom>
                <a:ln w="12700" cap="flat">
                  <a:noFill/>
                  <a:miter lim="400000"/>
                </a:ln>
                <a:effectLst/>
              </p:spPr>
            </p:pic>
            <p:pic>
              <p:nvPicPr>
                <p:cNvPr id="2403" name="Image" descr="Image"/>
                <p:cNvPicPr>
                  <a:picLocks noChangeAspect="1"/>
                </p:cNvPicPr>
                <p:nvPr/>
              </p:nvPicPr>
              <p:blipFill>
                <a:blip r:embed="rId14">
                  <a:extLst/>
                </a:blip>
                <a:stretch>
                  <a:fillRect/>
                </a:stretch>
              </p:blipFill>
              <p:spPr>
                <a:xfrm>
                  <a:off x="96914" y="-2"/>
                  <a:ext cx="380821" cy="349565"/>
                </a:xfrm>
                <a:prstGeom prst="rect">
                  <a:avLst/>
                </a:prstGeom>
                <a:ln w="12700" cap="flat">
                  <a:noFill/>
                  <a:miter lim="400000"/>
                </a:ln>
                <a:effectLst/>
              </p:spPr>
            </p:pic>
          </p:grpSp>
        </p:grpSp>
        <p:grpSp>
          <p:nvGrpSpPr>
            <p:cNvPr id="2422" name="Group"/>
            <p:cNvGrpSpPr/>
            <p:nvPr/>
          </p:nvGrpSpPr>
          <p:grpSpPr>
            <a:xfrm>
              <a:off x="0" y="6815266"/>
              <a:ext cx="3187714" cy="918071"/>
              <a:chOff x="0" y="0"/>
              <a:chExt cx="3187713" cy="918070"/>
            </a:xfrm>
          </p:grpSpPr>
          <p:sp>
            <p:nvSpPr>
              <p:cNvPr id="2406"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07"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2408"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409"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10"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411"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412"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13"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414"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2415"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16" name="Image" descr="Image"/>
              <p:cNvPicPr>
                <a:picLocks noChangeAspect="1"/>
              </p:cNvPicPr>
              <p:nvPr/>
            </p:nvPicPr>
            <p:blipFill>
              <a:blip r:embed="rId6">
                <a:extLst/>
              </a:blip>
              <a:stretch>
                <a:fillRect/>
              </a:stretch>
            </p:blipFill>
            <p:spPr>
              <a:xfrm>
                <a:off x="1381368" y="439578"/>
                <a:ext cx="424984" cy="426347"/>
              </a:xfrm>
              <a:prstGeom prst="rect">
                <a:avLst/>
              </a:prstGeom>
              <a:ln w="12700" cap="flat">
                <a:noFill/>
                <a:miter lim="400000"/>
              </a:ln>
              <a:effectLst/>
            </p:spPr>
          </p:pic>
          <p:pic>
            <p:nvPicPr>
              <p:cNvPr id="2417"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2418"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421" name="Group"/>
              <p:cNvGrpSpPr/>
              <p:nvPr/>
            </p:nvGrpSpPr>
            <p:grpSpPr>
              <a:xfrm>
                <a:off x="696690" y="58736"/>
                <a:ext cx="477737" cy="745229"/>
                <a:chOff x="-1" y="-1"/>
                <a:chExt cx="477735" cy="745227"/>
              </a:xfrm>
            </p:grpSpPr>
            <p:pic>
              <p:nvPicPr>
                <p:cNvPr id="2419"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420"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439" name="Group"/>
            <p:cNvGrpSpPr/>
            <p:nvPr/>
          </p:nvGrpSpPr>
          <p:grpSpPr>
            <a:xfrm>
              <a:off x="0" y="5840283"/>
              <a:ext cx="3187714" cy="918071"/>
              <a:chOff x="0" y="0"/>
              <a:chExt cx="3187713" cy="918070"/>
            </a:xfrm>
          </p:grpSpPr>
          <p:sp>
            <p:nvSpPr>
              <p:cNvPr id="2423"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24" name="Image" descr="Image"/>
              <p:cNvPicPr>
                <a:picLocks noChangeAspect="1"/>
              </p:cNvPicPr>
              <p:nvPr/>
            </p:nvPicPr>
            <p:blipFill>
              <a:blip r:embed="rId8">
                <a:extLst/>
              </a:blip>
              <a:stretch>
                <a:fillRect/>
              </a:stretch>
            </p:blipFill>
            <p:spPr>
              <a:xfrm>
                <a:off x="2692563" y="343642"/>
                <a:ext cx="423600" cy="443240"/>
              </a:xfrm>
              <a:prstGeom prst="rect">
                <a:avLst/>
              </a:prstGeom>
              <a:ln w="12700" cap="flat">
                <a:noFill/>
                <a:miter lim="400000"/>
              </a:ln>
              <a:effectLst/>
            </p:spPr>
          </p:pic>
          <p:pic>
            <p:nvPicPr>
              <p:cNvPr id="2425"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426"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27"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2428"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2429"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30"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431" name="Image" descr="Image"/>
              <p:cNvPicPr>
                <a:picLocks noChangeAspect="1"/>
              </p:cNvPicPr>
              <p:nvPr/>
            </p:nvPicPr>
            <p:blipFill>
              <a:blip r:embed="rId14">
                <a:extLst/>
              </a:blip>
              <a:stretch>
                <a:fillRect/>
              </a:stretch>
            </p:blipFill>
            <p:spPr>
              <a:xfrm>
                <a:off x="2028887" y="26359"/>
                <a:ext cx="387671" cy="355851"/>
              </a:xfrm>
              <a:prstGeom prst="rect">
                <a:avLst/>
              </a:prstGeom>
              <a:ln w="12700" cap="flat">
                <a:noFill/>
                <a:miter lim="400000"/>
              </a:ln>
              <a:effectLst/>
            </p:spPr>
          </p:pic>
          <p:sp>
            <p:nvSpPr>
              <p:cNvPr id="2432"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33"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434"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2435"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438" name="Group"/>
              <p:cNvGrpSpPr/>
              <p:nvPr/>
            </p:nvGrpSpPr>
            <p:grpSpPr>
              <a:xfrm>
                <a:off x="696690" y="58737"/>
                <a:ext cx="477737" cy="745229"/>
                <a:chOff x="-1" y="-1"/>
                <a:chExt cx="477735" cy="745227"/>
              </a:xfrm>
            </p:grpSpPr>
            <p:pic>
              <p:nvPicPr>
                <p:cNvPr id="2436"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437"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456" name="Group"/>
            <p:cNvGrpSpPr/>
            <p:nvPr/>
          </p:nvGrpSpPr>
          <p:grpSpPr>
            <a:xfrm>
              <a:off x="0" y="4865302"/>
              <a:ext cx="3187714" cy="918071"/>
              <a:chOff x="0" y="0"/>
              <a:chExt cx="3187713" cy="918070"/>
            </a:xfrm>
          </p:grpSpPr>
          <p:sp>
            <p:nvSpPr>
              <p:cNvPr id="2440"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41"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2442"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443"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44"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2445"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2446"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47"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448"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2449"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50"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451"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2452"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455" name="Group"/>
              <p:cNvGrpSpPr/>
              <p:nvPr/>
            </p:nvGrpSpPr>
            <p:grpSpPr>
              <a:xfrm>
                <a:off x="696690" y="58737"/>
                <a:ext cx="477737" cy="745229"/>
                <a:chOff x="-1" y="-1"/>
                <a:chExt cx="477735" cy="745227"/>
              </a:xfrm>
            </p:grpSpPr>
            <p:pic>
              <p:nvPicPr>
                <p:cNvPr id="2453"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454"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473" name="Group"/>
            <p:cNvGrpSpPr/>
            <p:nvPr/>
          </p:nvGrpSpPr>
          <p:grpSpPr>
            <a:xfrm>
              <a:off x="1948" y="3895168"/>
              <a:ext cx="3183816" cy="916949"/>
              <a:chOff x="0" y="0"/>
              <a:chExt cx="3183814" cy="916948"/>
            </a:xfrm>
          </p:grpSpPr>
          <p:sp>
            <p:nvSpPr>
              <p:cNvPr id="2457"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58" name="Image" descr="Image"/>
              <p:cNvPicPr>
                <a:picLocks noChangeAspect="1"/>
              </p:cNvPicPr>
              <p:nvPr/>
            </p:nvPicPr>
            <p:blipFill>
              <a:blip r:embed="rId8">
                <a:extLst/>
              </a:blip>
              <a:stretch>
                <a:fillRect/>
              </a:stretch>
            </p:blipFill>
            <p:spPr>
              <a:xfrm>
                <a:off x="2689269" y="343223"/>
                <a:ext cx="423082" cy="442697"/>
              </a:xfrm>
              <a:prstGeom prst="rect">
                <a:avLst/>
              </a:prstGeom>
              <a:ln w="12700" cap="flat">
                <a:noFill/>
                <a:miter lim="400000"/>
              </a:ln>
              <a:effectLst/>
            </p:spPr>
          </p:pic>
          <p:pic>
            <p:nvPicPr>
              <p:cNvPr id="2459" name="Image" descr="Image"/>
              <p:cNvPicPr>
                <a:picLocks noChangeAspect="1"/>
              </p:cNvPicPr>
              <p:nvPr/>
            </p:nvPicPr>
            <p:blipFill>
              <a:blip r:embed="rId14">
                <a:extLst/>
              </a:blip>
              <a:stretch>
                <a:fillRect/>
              </a:stretch>
            </p:blipFill>
            <p:spPr>
              <a:xfrm>
                <a:off x="2710837" y="25138"/>
                <a:ext cx="372222" cy="341671"/>
              </a:xfrm>
              <a:prstGeom prst="rect">
                <a:avLst/>
              </a:prstGeom>
              <a:ln w="12700" cap="flat">
                <a:noFill/>
                <a:miter lim="400000"/>
              </a:ln>
              <a:effectLst/>
            </p:spPr>
          </p:pic>
          <p:sp>
            <p:nvSpPr>
              <p:cNvPr id="2460"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61" name="Image" descr="Image"/>
              <p:cNvPicPr>
                <a:picLocks noChangeAspect="1"/>
              </p:cNvPicPr>
              <p:nvPr/>
            </p:nvPicPr>
            <p:blipFill>
              <a:blip r:embed="rId13">
                <a:extLst/>
              </a:blip>
              <a:stretch>
                <a:fillRect/>
              </a:stretch>
            </p:blipFill>
            <p:spPr>
              <a:xfrm>
                <a:off x="84890" y="441193"/>
                <a:ext cx="392648" cy="424079"/>
              </a:xfrm>
              <a:prstGeom prst="rect">
                <a:avLst/>
              </a:prstGeom>
              <a:ln w="12700" cap="flat">
                <a:noFill/>
                <a:miter lim="400000"/>
              </a:ln>
              <a:effectLst/>
            </p:spPr>
          </p:pic>
          <p:pic>
            <p:nvPicPr>
              <p:cNvPr id="2462" name="Image" descr="Image"/>
              <p:cNvPicPr>
                <a:picLocks noChangeAspect="1"/>
              </p:cNvPicPr>
              <p:nvPr/>
            </p:nvPicPr>
            <p:blipFill>
              <a:blip r:embed="rId14">
                <a:extLst/>
              </a:blip>
              <a:stretch>
                <a:fillRect/>
              </a:stretch>
            </p:blipFill>
            <p:spPr>
              <a:xfrm>
                <a:off x="116707" y="104700"/>
                <a:ext cx="392648" cy="360420"/>
              </a:xfrm>
              <a:prstGeom prst="rect">
                <a:avLst/>
              </a:prstGeom>
              <a:ln w="12700" cap="flat">
                <a:noFill/>
                <a:miter lim="400000"/>
              </a:ln>
              <a:effectLst/>
            </p:spPr>
          </p:pic>
          <p:sp>
            <p:nvSpPr>
              <p:cNvPr id="2463"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64" name="Image" descr="Image"/>
              <p:cNvPicPr>
                <a:picLocks noChangeAspect="1"/>
              </p:cNvPicPr>
              <p:nvPr/>
            </p:nvPicPr>
            <p:blipFill>
              <a:blip r:embed="rId12">
                <a:extLst/>
              </a:blip>
              <a:stretch>
                <a:fillRect/>
              </a:stretch>
            </p:blipFill>
            <p:spPr>
              <a:xfrm>
                <a:off x="2026407" y="362336"/>
                <a:ext cx="387197" cy="433196"/>
              </a:xfrm>
              <a:prstGeom prst="rect">
                <a:avLst/>
              </a:prstGeom>
              <a:ln w="12700" cap="flat">
                <a:noFill/>
                <a:miter lim="400000"/>
              </a:ln>
              <a:effectLst/>
            </p:spPr>
          </p:pic>
          <p:pic>
            <p:nvPicPr>
              <p:cNvPr id="2465" name="Image" descr="Image"/>
              <p:cNvPicPr>
                <a:picLocks noChangeAspect="1"/>
              </p:cNvPicPr>
              <p:nvPr/>
            </p:nvPicPr>
            <p:blipFill>
              <a:blip r:embed="rId14">
                <a:extLst/>
              </a:blip>
              <a:stretch>
                <a:fillRect/>
              </a:stretch>
            </p:blipFill>
            <p:spPr>
              <a:xfrm>
                <a:off x="2026407" y="26327"/>
                <a:ext cx="387197" cy="355417"/>
              </a:xfrm>
              <a:prstGeom prst="rect">
                <a:avLst/>
              </a:prstGeom>
              <a:ln w="12700" cap="flat">
                <a:noFill/>
                <a:miter lim="400000"/>
              </a:ln>
              <a:effectLst/>
            </p:spPr>
          </p:pic>
          <p:sp>
            <p:nvSpPr>
              <p:cNvPr id="2466"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67" name="Image" descr="Image"/>
              <p:cNvPicPr>
                <a:picLocks noChangeAspect="1"/>
              </p:cNvPicPr>
              <p:nvPr/>
            </p:nvPicPr>
            <p:blipFill>
              <a:blip r:embed="rId6">
                <a:extLst/>
              </a:blip>
              <a:stretch>
                <a:fillRect/>
              </a:stretch>
            </p:blipFill>
            <p:spPr>
              <a:xfrm>
                <a:off x="1379678" y="439042"/>
                <a:ext cx="424464" cy="425826"/>
              </a:xfrm>
              <a:prstGeom prst="rect">
                <a:avLst/>
              </a:prstGeom>
              <a:ln w="12700" cap="flat">
                <a:noFill/>
                <a:miter lim="400000"/>
              </a:ln>
              <a:effectLst/>
            </p:spPr>
          </p:pic>
          <p:pic>
            <p:nvPicPr>
              <p:cNvPr id="2468" name="Image" descr="Image"/>
              <p:cNvPicPr>
                <a:picLocks noChangeAspect="1"/>
              </p:cNvPicPr>
              <p:nvPr/>
            </p:nvPicPr>
            <p:blipFill>
              <a:blip r:embed="rId14">
                <a:extLst/>
              </a:blip>
              <a:stretch>
                <a:fillRect/>
              </a:stretch>
            </p:blipFill>
            <p:spPr>
              <a:xfrm>
                <a:off x="1401605" y="85881"/>
                <a:ext cx="380609" cy="349371"/>
              </a:xfrm>
              <a:prstGeom prst="rect">
                <a:avLst/>
              </a:prstGeom>
              <a:ln w="12700" cap="flat">
                <a:noFill/>
                <a:miter lim="400000"/>
              </a:ln>
              <a:effectLst/>
            </p:spPr>
          </p:pic>
          <p:sp>
            <p:nvSpPr>
              <p:cNvPr id="2469"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472" name="Group"/>
              <p:cNvGrpSpPr/>
              <p:nvPr/>
            </p:nvGrpSpPr>
            <p:grpSpPr>
              <a:xfrm>
                <a:off x="695836" y="58668"/>
                <a:ext cx="477155" cy="744317"/>
                <a:chOff x="0" y="0"/>
                <a:chExt cx="477153" cy="744315"/>
              </a:xfrm>
            </p:grpSpPr>
            <p:pic>
              <p:nvPicPr>
                <p:cNvPr id="2470" name="Image" descr="Image"/>
                <p:cNvPicPr>
                  <a:picLocks noChangeAspect="1"/>
                </p:cNvPicPr>
                <p:nvPr/>
              </p:nvPicPr>
              <p:blipFill>
                <a:blip r:embed="rId4">
                  <a:extLst/>
                </a:blip>
                <a:stretch>
                  <a:fillRect/>
                </a:stretch>
              </p:blipFill>
              <p:spPr>
                <a:xfrm>
                  <a:off x="-1" y="330218"/>
                  <a:ext cx="456721" cy="414098"/>
                </a:xfrm>
                <a:prstGeom prst="rect">
                  <a:avLst/>
                </a:prstGeom>
                <a:ln w="12700" cap="flat">
                  <a:noFill/>
                  <a:miter lim="400000"/>
                </a:ln>
                <a:effectLst/>
              </p:spPr>
            </p:pic>
            <p:pic>
              <p:nvPicPr>
                <p:cNvPr id="2471" name="Image" descr="Image"/>
                <p:cNvPicPr>
                  <a:picLocks noChangeAspect="1"/>
                </p:cNvPicPr>
                <p:nvPr/>
              </p:nvPicPr>
              <p:blipFill>
                <a:blip r:embed="rId14">
                  <a:extLst/>
                </a:blip>
                <a:stretch>
                  <a:fillRect/>
                </a:stretch>
              </p:blipFill>
              <p:spPr>
                <a:xfrm>
                  <a:off x="96796" y="0"/>
                  <a:ext cx="380357" cy="349135"/>
                </a:xfrm>
                <a:prstGeom prst="rect">
                  <a:avLst/>
                </a:prstGeom>
                <a:ln w="12700" cap="flat">
                  <a:noFill/>
                  <a:miter lim="400000"/>
                </a:ln>
                <a:effectLst/>
              </p:spPr>
            </p:pic>
          </p:grpSp>
        </p:grpSp>
        <p:grpSp>
          <p:nvGrpSpPr>
            <p:cNvPr id="2490" name="Group"/>
            <p:cNvGrpSpPr/>
            <p:nvPr/>
          </p:nvGrpSpPr>
          <p:grpSpPr>
            <a:xfrm>
              <a:off x="1946" y="2921376"/>
              <a:ext cx="3183820" cy="916951"/>
              <a:chOff x="0" y="0"/>
              <a:chExt cx="3183818" cy="916950"/>
            </a:xfrm>
          </p:grpSpPr>
          <p:sp>
            <p:nvSpPr>
              <p:cNvPr id="2474"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75"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476"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477"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78" name="Image" descr="Image"/>
              <p:cNvPicPr>
                <a:picLocks noChangeAspect="1"/>
              </p:cNvPicPr>
              <p:nvPr/>
            </p:nvPicPr>
            <p:blipFill>
              <a:blip r:embed="rId13">
                <a:extLst/>
              </a:blip>
              <a:stretch>
                <a:fillRect/>
              </a:stretch>
            </p:blipFill>
            <p:spPr>
              <a:xfrm>
                <a:off x="84891" y="441194"/>
                <a:ext cx="392647" cy="424081"/>
              </a:xfrm>
              <a:prstGeom prst="rect">
                <a:avLst/>
              </a:prstGeom>
              <a:ln w="12700" cap="flat">
                <a:noFill/>
                <a:miter lim="400000"/>
              </a:ln>
              <a:effectLst/>
            </p:spPr>
          </p:pic>
          <p:pic>
            <p:nvPicPr>
              <p:cNvPr id="2479"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480"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81" name="Image" descr="Image"/>
              <p:cNvPicPr>
                <a:picLocks noChangeAspect="1"/>
              </p:cNvPicPr>
              <p:nvPr/>
            </p:nvPicPr>
            <p:blipFill>
              <a:blip r:embed="rId12">
                <a:extLst/>
              </a:blip>
              <a:stretch>
                <a:fillRect/>
              </a:stretch>
            </p:blipFill>
            <p:spPr>
              <a:xfrm>
                <a:off x="2026409" y="362336"/>
                <a:ext cx="387197" cy="433200"/>
              </a:xfrm>
              <a:prstGeom prst="rect">
                <a:avLst/>
              </a:prstGeom>
              <a:ln w="12700" cap="flat">
                <a:noFill/>
                <a:miter lim="400000"/>
              </a:ln>
              <a:effectLst/>
            </p:spPr>
          </p:pic>
          <p:pic>
            <p:nvPicPr>
              <p:cNvPr id="2482"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483"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84"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485"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486"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489" name="Group"/>
              <p:cNvGrpSpPr/>
              <p:nvPr/>
            </p:nvGrpSpPr>
            <p:grpSpPr>
              <a:xfrm>
                <a:off x="695839" y="58667"/>
                <a:ext cx="477154" cy="744319"/>
                <a:chOff x="0" y="0"/>
                <a:chExt cx="477152" cy="744318"/>
              </a:xfrm>
            </p:grpSpPr>
            <p:pic>
              <p:nvPicPr>
                <p:cNvPr id="2487"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488"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507" name="Group"/>
            <p:cNvGrpSpPr/>
            <p:nvPr/>
          </p:nvGrpSpPr>
          <p:grpSpPr>
            <a:xfrm>
              <a:off x="1946" y="1947584"/>
              <a:ext cx="3183820" cy="916951"/>
              <a:chOff x="0" y="0"/>
              <a:chExt cx="3183818" cy="916950"/>
            </a:xfrm>
          </p:grpSpPr>
          <p:sp>
            <p:nvSpPr>
              <p:cNvPr id="2491"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92"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493"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494"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95"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496"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497"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98"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2499"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500"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01"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502"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503"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506" name="Group"/>
              <p:cNvGrpSpPr/>
              <p:nvPr/>
            </p:nvGrpSpPr>
            <p:grpSpPr>
              <a:xfrm>
                <a:off x="695839" y="58667"/>
                <a:ext cx="477154" cy="744319"/>
                <a:chOff x="0" y="0"/>
                <a:chExt cx="477152" cy="744318"/>
              </a:xfrm>
            </p:grpSpPr>
            <p:pic>
              <p:nvPicPr>
                <p:cNvPr id="2504"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505"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524" name="Group"/>
            <p:cNvGrpSpPr/>
            <p:nvPr/>
          </p:nvGrpSpPr>
          <p:grpSpPr>
            <a:xfrm>
              <a:off x="1946" y="973792"/>
              <a:ext cx="3183820" cy="916951"/>
              <a:chOff x="0" y="0"/>
              <a:chExt cx="3183818" cy="916950"/>
            </a:xfrm>
          </p:grpSpPr>
          <p:sp>
            <p:nvSpPr>
              <p:cNvPr id="2508"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09"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510"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511"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12"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513"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514"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15"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2516"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517"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18"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519"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520"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523" name="Group"/>
              <p:cNvGrpSpPr/>
              <p:nvPr/>
            </p:nvGrpSpPr>
            <p:grpSpPr>
              <a:xfrm>
                <a:off x="695839" y="58667"/>
                <a:ext cx="477154" cy="744319"/>
                <a:chOff x="0" y="0"/>
                <a:chExt cx="477152" cy="744318"/>
              </a:xfrm>
            </p:grpSpPr>
            <p:pic>
              <p:nvPicPr>
                <p:cNvPr id="2521"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522"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541" name="Group"/>
            <p:cNvGrpSpPr/>
            <p:nvPr/>
          </p:nvGrpSpPr>
          <p:grpSpPr>
            <a:xfrm>
              <a:off x="1946" y="-1"/>
              <a:ext cx="3183820" cy="916952"/>
              <a:chOff x="0" y="0"/>
              <a:chExt cx="3183818" cy="916950"/>
            </a:xfrm>
          </p:grpSpPr>
          <p:sp>
            <p:nvSpPr>
              <p:cNvPr id="2525"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26" name="Image" descr="Image"/>
              <p:cNvPicPr>
                <a:picLocks noChangeAspect="1"/>
              </p:cNvPicPr>
              <p:nvPr/>
            </p:nvPicPr>
            <p:blipFill>
              <a:blip r:embed="rId8">
                <a:extLst/>
              </a:blip>
              <a:stretch>
                <a:fillRect/>
              </a:stretch>
            </p:blipFill>
            <p:spPr>
              <a:xfrm>
                <a:off x="2689274" y="343226"/>
                <a:ext cx="423081" cy="442698"/>
              </a:xfrm>
              <a:prstGeom prst="rect">
                <a:avLst/>
              </a:prstGeom>
              <a:ln w="12700" cap="flat">
                <a:noFill/>
                <a:miter lim="400000"/>
              </a:ln>
              <a:effectLst/>
            </p:spPr>
          </p:pic>
          <p:pic>
            <p:nvPicPr>
              <p:cNvPr id="2527" name="Image" descr="Image"/>
              <p:cNvPicPr>
                <a:picLocks noChangeAspect="1"/>
              </p:cNvPicPr>
              <p:nvPr/>
            </p:nvPicPr>
            <p:blipFill>
              <a:blip r:embed="rId14">
                <a:extLst/>
              </a:blip>
              <a:stretch>
                <a:fillRect/>
              </a:stretch>
            </p:blipFill>
            <p:spPr>
              <a:xfrm>
                <a:off x="2710842" y="25140"/>
                <a:ext cx="372221" cy="341671"/>
              </a:xfrm>
              <a:prstGeom prst="rect">
                <a:avLst/>
              </a:prstGeom>
              <a:ln w="12700" cap="flat">
                <a:noFill/>
                <a:miter lim="400000"/>
              </a:ln>
              <a:effectLst/>
            </p:spPr>
          </p:pic>
          <p:sp>
            <p:nvSpPr>
              <p:cNvPr id="2528"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29"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530" name="Image" descr="Image"/>
              <p:cNvPicPr>
                <a:picLocks noChangeAspect="1"/>
              </p:cNvPicPr>
              <p:nvPr/>
            </p:nvPicPr>
            <p:blipFill>
              <a:blip r:embed="rId14">
                <a:extLst/>
              </a:blip>
              <a:stretch>
                <a:fillRect/>
              </a:stretch>
            </p:blipFill>
            <p:spPr>
              <a:xfrm>
                <a:off x="116708" y="104701"/>
                <a:ext cx="392647" cy="360421"/>
              </a:xfrm>
              <a:prstGeom prst="rect">
                <a:avLst/>
              </a:prstGeom>
              <a:ln w="12700" cap="flat">
                <a:noFill/>
                <a:miter lim="400000"/>
              </a:ln>
              <a:effectLst/>
            </p:spPr>
          </p:pic>
          <p:sp>
            <p:nvSpPr>
              <p:cNvPr id="2531"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32" name="Image" descr="Image"/>
              <p:cNvPicPr>
                <a:picLocks noChangeAspect="1"/>
              </p:cNvPicPr>
              <p:nvPr/>
            </p:nvPicPr>
            <p:blipFill>
              <a:blip r:embed="rId12">
                <a:extLst/>
              </a:blip>
              <a:stretch>
                <a:fillRect/>
              </a:stretch>
            </p:blipFill>
            <p:spPr>
              <a:xfrm>
                <a:off x="2026409" y="362338"/>
                <a:ext cx="387197" cy="433197"/>
              </a:xfrm>
              <a:prstGeom prst="rect">
                <a:avLst/>
              </a:prstGeom>
              <a:ln w="12700" cap="flat">
                <a:noFill/>
                <a:miter lim="400000"/>
              </a:ln>
              <a:effectLst/>
            </p:spPr>
          </p:pic>
          <p:pic>
            <p:nvPicPr>
              <p:cNvPr id="2533" name="Image" descr="Image"/>
              <p:cNvPicPr>
                <a:picLocks noChangeAspect="1"/>
              </p:cNvPicPr>
              <p:nvPr/>
            </p:nvPicPr>
            <p:blipFill>
              <a:blip r:embed="rId14">
                <a:extLst/>
              </a:blip>
              <a:stretch>
                <a:fillRect/>
              </a:stretch>
            </p:blipFill>
            <p:spPr>
              <a:xfrm>
                <a:off x="2026409" y="26329"/>
                <a:ext cx="387197" cy="355417"/>
              </a:xfrm>
              <a:prstGeom prst="rect">
                <a:avLst/>
              </a:prstGeom>
              <a:ln w="12700" cap="flat">
                <a:noFill/>
                <a:miter lim="400000"/>
              </a:ln>
              <a:effectLst/>
            </p:spPr>
          </p:pic>
          <p:sp>
            <p:nvSpPr>
              <p:cNvPr id="2534"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35"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536" name="Image" descr="Image"/>
              <p:cNvPicPr>
                <a:picLocks noChangeAspect="1"/>
              </p:cNvPicPr>
              <p:nvPr/>
            </p:nvPicPr>
            <p:blipFill>
              <a:blip r:embed="rId14">
                <a:extLst/>
              </a:blip>
              <a:stretch>
                <a:fillRect/>
              </a:stretch>
            </p:blipFill>
            <p:spPr>
              <a:xfrm>
                <a:off x="1401607" y="85882"/>
                <a:ext cx="380610" cy="349372"/>
              </a:xfrm>
              <a:prstGeom prst="rect">
                <a:avLst/>
              </a:prstGeom>
              <a:ln w="12700" cap="flat">
                <a:noFill/>
                <a:miter lim="400000"/>
              </a:ln>
              <a:effectLst/>
            </p:spPr>
          </p:pic>
          <p:sp>
            <p:nvSpPr>
              <p:cNvPr id="2537"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540" name="Group"/>
              <p:cNvGrpSpPr/>
              <p:nvPr/>
            </p:nvGrpSpPr>
            <p:grpSpPr>
              <a:xfrm>
                <a:off x="695839" y="58668"/>
                <a:ext cx="477154" cy="744317"/>
                <a:chOff x="0" y="0"/>
                <a:chExt cx="477152" cy="744316"/>
              </a:xfrm>
            </p:grpSpPr>
            <p:pic>
              <p:nvPicPr>
                <p:cNvPr id="2538" name="Image" descr="Image"/>
                <p:cNvPicPr>
                  <a:picLocks noChangeAspect="1"/>
                </p:cNvPicPr>
                <p:nvPr/>
              </p:nvPicPr>
              <p:blipFill>
                <a:blip r:embed="rId4">
                  <a:extLst/>
                </a:blip>
                <a:stretch>
                  <a:fillRect/>
                </a:stretch>
              </p:blipFill>
              <p:spPr>
                <a:xfrm>
                  <a:off x="-1" y="330218"/>
                  <a:ext cx="456720" cy="414099"/>
                </a:xfrm>
                <a:prstGeom prst="rect">
                  <a:avLst/>
                </a:prstGeom>
                <a:ln w="12700" cap="flat">
                  <a:noFill/>
                  <a:miter lim="400000"/>
                </a:ln>
                <a:effectLst/>
              </p:spPr>
            </p:pic>
            <p:pic>
              <p:nvPicPr>
                <p:cNvPr id="2539" name="Image" descr="Image"/>
                <p:cNvPicPr>
                  <a:picLocks noChangeAspect="1"/>
                </p:cNvPicPr>
                <p:nvPr/>
              </p:nvPicPr>
              <p:blipFill>
                <a:blip r:embed="rId14">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46" name="Image" descr="Image"/>
          <p:cNvPicPr>
            <a:picLocks noChangeAspect="1"/>
          </p:cNvPicPr>
          <p:nvPr/>
        </p:nvPicPr>
        <p:blipFill>
          <a:blip r:embed="rId3">
            <a:extLst/>
          </a:blip>
          <a:stretch>
            <a:fillRect/>
          </a:stretch>
        </p:blipFill>
        <p:spPr>
          <a:xfrm>
            <a:off x="3669243" y="3036430"/>
            <a:ext cx="5774319" cy="3366375"/>
          </a:xfrm>
          <a:prstGeom prst="rect">
            <a:avLst/>
          </a:prstGeom>
          <a:ln w="12700">
            <a:miter lim="400000"/>
          </a:ln>
        </p:spPr>
      </p:pic>
      <p:grpSp>
        <p:nvGrpSpPr>
          <p:cNvPr id="2577" name="Group"/>
          <p:cNvGrpSpPr/>
          <p:nvPr/>
        </p:nvGrpSpPr>
        <p:grpSpPr>
          <a:xfrm>
            <a:off x="50723" y="38098"/>
            <a:ext cx="3181541" cy="9677404"/>
            <a:chOff x="0" y="0"/>
            <a:chExt cx="3181540" cy="9677402"/>
          </a:xfrm>
        </p:grpSpPr>
        <p:sp>
          <p:nvSpPr>
            <p:cNvPr id="2547"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576" name="Group"/>
            <p:cNvGrpSpPr/>
            <p:nvPr/>
          </p:nvGrpSpPr>
          <p:grpSpPr>
            <a:xfrm>
              <a:off x="638270" y="3684023"/>
              <a:ext cx="1905001" cy="2309357"/>
              <a:chOff x="-2" y="-1"/>
              <a:chExt cx="1904999" cy="2309355"/>
            </a:xfrm>
          </p:grpSpPr>
          <p:grpSp>
            <p:nvGrpSpPr>
              <p:cNvPr id="2550" name="Group"/>
              <p:cNvGrpSpPr/>
              <p:nvPr/>
            </p:nvGrpSpPr>
            <p:grpSpPr>
              <a:xfrm>
                <a:off x="-3" y="618656"/>
                <a:ext cx="496787" cy="737610"/>
                <a:chOff x="-1" y="0"/>
                <a:chExt cx="496786" cy="737609"/>
              </a:xfrm>
            </p:grpSpPr>
            <p:pic>
              <p:nvPicPr>
                <p:cNvPr id="2548"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2549"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2553" name="Group"/>
              <p:cNvGrpSpPr/>
              <p:nvPr/>
            </p:nvGrpSpPr>
            <p:grpSpPr>
              <a:xfrm>
                <a:off x="1298964" y="495220"/>
                <a:ext cx="606034" cy="786438"/>
                <a:chOff x="0" y="0"/>
                <a:chExt cx="606033" cy="786436"/>
              </a:xfrm>
            </p:grpSpPr>
            <p:pic>
              <p:nvPicPr>
                <p:cNvPr id="2551"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2552"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2554"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2561" name="Group"/>
              <p:cNvGrpSpPr/>
              <p:nvPr/>
            </p:nvGrpSpPr>
            <p:grpSpPr>
              <a:xfrm>
                <a:off x="145453" y="774408"/>
                <a:ext cx="642450" cy="1307412"/>
                <a:chOff x="-1" y="-2"/>
                <a:chExt cx="642449" cy="1307411"/>
              </a:xfrm>
            </p:grpSpPr>
            <p:pic>
              <p:nvPicPr>
                <p:cNvPr id="2555"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2560" name="Group"/>
                <p:cNvGrpSpPr/>
                <p:nvPr/>
              </p:nvGrpSpPr>
              <p:grpSpPr>
                <a:xfrm>
                  <a:off x="267987" y="-3"/>
                  <a:ext cx="374462" cy="735044"/>
                  <a:chOff x="-2" y="-1"/>
                  <a:chExt cx="374461" cy="735042"/>
                </a:xfrm>
              </p:grpSpPr>
              <p:grpSp>
                <p:nvGrpSpPr>
                  <p:cNvPr id="2558" name="Group"/>
                  <p:cNvGrpSpPr/>
                  <p:nvPr/>
                </p:nvGrpSpPr>
                <p:grpSpPr>
                  <a:xfrm>
                    <a:off x="-3" y="195617"/>
                    <a:ext cx="374463" cy="539425"/>
                    <a:chOff x="0" y="-1"/>
                    <a:chExt cx="374461" cy="539423"/>
                  </a:xfrm>
                </p:grpSpPr>
                <p:pic>
                  <p:nvPicPr>
                    <p:cNvPr id="2556"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2557"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2559"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2568" name="Group"/>
              <p:cNvGrpSpPr/>
              <p:nvPr/>
            </p:nvGrpSpPr>
            <p:grpSpPr>
              <a:xfrm>
                <a:off x="1001523" y="781826"/>
                <a:ext cx="777255" cy="1320428"/>
                <a:chOff x="-2" y="-1"/>
                <a:chExt cx="777254" cy="1320426"/>
              </a:xfrm>
            </p:grpSpPr>
            <p:pic>
              <p:nvPicPr>
                <p:cNvPr id="2562"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2567" name="Group"/>
                <p:cNvGrpSpPr/>
                <p:nvPr/>
              </p:nvGrpSpPr>
              <p:grpSpPr>
                <a:xfrm>
                  <a:off x="-3" y="-2"/>
                  <a:ext cx="437897" cy="723269"/>
                  <a:chOff x="-1" y="0"/>
                  <a:chExt cx="437895" cy="723268"/>
                </a:xfrm>
              </p:grpSpPr>
              <p:grpSp>
                <p:nvGrpSpPr>
                  <p:cNvPr id="2565" name="Group"/>
                  <p:cNvGrpSpPr/>
                  <p:nvPr/>
                </p:nvGrpSpPr>
                <p:grpSpPr>
                  <a:xfrm>
                    <a:off x="52316" y="193624"/>
                    <a:ext cx="385579" cy="529644"/>
                    <a:chOff x="0" y="-2"/>
                    <a:chExt cx="385578" cy="529643"/>
                  </a:xfrm>
                </p:grpSpPr>
                <p:pic>
                  <p:nvPicPr>
                    <p:cNvPr id="2563"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2564"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2566"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2575" name="Group"/>
              <p:cNvGrpSpPr/>
              <p:nvPr/>
            </p:nvGrpSpPr>
            <p:grpSpPr>
              <a:xfrm>
                <a:off x="704116" y="874524"/>
                <a:ext cx="496776" cy="1434831"/>
                <a:chOff x="-1" y="-1"/>
                <a:chExt cx="496774" cy="1434830"/>
              </a:xfrm>
            </p:grpSpPr>
            <p:pic>
              <p:nvPicPr>
                <p:cNvPr id="2569"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2574" name="Group"/>
                <p:cNvGrpSpPr/>
                <p:nvPr/>
              </p:nvGrpSpPr>
              <p:grpSpPr>
                <a:xfrm>
                  <a:off x="50750" y="-2"/>
                  <a:ext cx="355132" cy="790128"/>
                  <a:chOff x="0" y="0"/>
                  <a:chExt cx="355131" cy="790127"/>
                </a:xfrm>
              </p:grpSpPr>
              <p:grpSp>
                <p:nvGrpSpPr>
                  <p:cNvPr id="2572" name="Group"/>
                  <p:cNvGrpSpPr/>
                  <p:nvPr/>
                </p:nvGrpSpPr>
                <p:grpSpPr>
                  <a:xfrm>
                    <a:off x="9700" y="226566"/>
                    <a:ext cx="345432" cy="563561"/>
                    <a:chOff x="-1" y="-2"/>
                    <a:chExt cx="345430" cy="563560"/>
                  </a:xfrm>
                </p:grpSpPr>
                <p:pic>
                  <p:nvPicPr>
                    <p:cNvPr id="2570"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2571"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2573"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2748" name="Group"/>
          <p:cNvGrpSpPr/>
          <p:nvPr/>
        </p:nvGrpSpPr>
        <p:grpSpPr>
          <a:xfrm>
            <a:off x="9764081" y="35149"/>
            <a:ext cx="3187715" cy="9683302"/>
            <a:chOff x="0" y="0"/>
            <a:chExt cx="3187713" cy="9683300"/>
          </a:xfrm>
        </p:grpSpPr>
        <p:grpSp>
          <p:nvGrpSpPr>
            <p:cNvPr id="2594" name="Group"/>
            <p:cNvGrpSpPr/>
            <p:nvPr/>
          </p:nvGrpSpPr>
          <p:grpSpPr>
            <a:xfrm>
              <a:off x="1" y="8765231"/>
              <a:ext cx="3187712" cy="918070"/>
              <a:chOff x="0" y="0"/>
              <a:chExt cx="3187710" cy="918069"/>
            </a:xfrm>
          </p:grpSpPr>
          <p:sp>
            <p:nvSpPr>
              <p:cNvPr id="2578"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79" name="Image" descr="Image"/>
              <p:cNvPicPr>
                <a:picLocks noChangeAspect="1"/>
              </p:cNvPicPr>
              <p:nvPr/>
            </p:nvPicPr>
            <p:blipFill>
              <a:blip r:embed="rId8">
                <a:extLst/>
              </a:blip>
              <a:stretch>
                <a:fillRect/>
              </a:stretch>
            </p:blipFill>
            <p:spPr>
              <a:xfrm>
                <a:off x="2692559" y="343642"/>
                <a:ext cx="423600" cy="443239"/>
              </a:xfrm>
              <a:prstGeom prst="rect">
                <a:avLst/>
              </a:prstGeom>
              <a:ln w="12700" cap="flat">
                <a:noFill/>
                <a:miter lim="400000"/>
              </a:ln>
              <a:effectLst/>
            </p:spPr>
          </p:pic>
          <p:pic>
            <p:nvPicPr>
              <p:cNvPr id="2580" name="Image" descr="Image"/>
              <p:cNvPicPr>
                <a:picLocks noChangeAspect="1"/>
              </p:cNvPicPr>
              <p:nvPr/>
            </p:nvPicPr>
            <p:blipFill>
              <a:blip r:embed="rId14">
                <a:extLst/>
              </a:blip>
              <a:stretch>
                <a:fillRect/>
              </a:stretch>
            </p:blipFill>
            <p:spPr>
              <a:xfrm>
                <a:off x="2714154" y="25169"/>
                <a:ext cx="372676" cy="342087"/>
              </a:xfrm>
              <a:prstGeom prst="rect">
                <a:avLst/>
              </a:prstGeom>
              <a:ln w="12700" cap="flat">
                <a:noFill/>
                <a:miter lim="400000"/>
              </a:ln>
              <a:effectLst/>
            </p:spPr>
          </p:pic>
          <p:sp>
            <p:nvSpPr>
              <p:cNvPr id="258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82"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583"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584"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85" name="Image" descr="Image"/>
              <p:cNvPicPr>
                <a:picLocks noChangeAspect="1"/>
              </p:cNvPicPr>
              <p:nvPr/>
            </p:nvPicPr>
            <p:blipFill>
              <a:blip r:embed="rId12">
                <a:extLst/>
              </a:blip>
              <a:stretch>
                <a:fillRect/>
              </a:stretch>
            </p:blipFill>
            <p:spPr>
              <a:xfrm>
                <a:off x="2028884" y="362777"/>
                <a:ext cx="387671" cy="433727"/>
              </a:xfrm>
              <a:prstGeom prst="rect">
                <a:avLst/>
              </a:prstGeom>
              <a:ln w="12700" cap="flat">
                <a:noFill/>
                <a:miter lim="400000"/>
              </a:ln>
              <a:effectLst/>
            </p:spPr>
          </p:pic>
          <p:pic>
            <p:nvPicPr>
              <p:cNvPr id="2586" name="Image" descr="Image"/>
              <p:cNvPicPr>
                <a:picLocks noChangeAspect="1"/>
              </p:cNvPicPr>
              <p:nvPr/>
            </p:nvPicPr>
            <p:blipFill>
              <a:blip r:embed="rId14">
                <a:extLst/>
              </a:blip>
              <a:stretch>
                <a:fillRect/>
              </a:stretch>
            </p:blipFill>
            <p:spPr>
              <a:xfrm>
                <a:off x="2028884" y="26358"/>
                <a:ext cx="387671" cy="355851"/>
              </a:xfrm>
              <a:prstGeom prst="rect">
                <a:avLst/>
              </a:prstGeom>
              <a:ln w="12700" cap="flat">
                <a:noFill/>
                <a:miter lim="400000"/>
              </a:ln>
              <a:effectLst/>
            </p:spPr>
          </p:pic>
          <p:sp>
            <p:nvSpPr>
              <p:cNvPr id="2587"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88" name="Image" descr="Image"/>
              <p:cNvPicPr>
                <a:picLocks noChangeAspect="1"/>
              </p:cNvPicPr>
              <p:nvPr/>
            </p:nvPicPr>
            <p:blipFill>
              <a:blip r:embed="rId6">
                <a:extLst/>
              </a:blip>
              <a:stretch>
                <a:fillRect/>
              </a:stretch>
            </p:blipFill>
            <p:spPr>
              <a:xfrm>
                <a:off x="1381366" y="439578"/>
                <a:ext cx="424983" cy="426347"/>
              </a:xfrm>
              <a:prstGeom prst="rect">
                <a:avLst/>
              </a:prstGeom>
              <a:ln w="12700" cap="flat">
                <a:noFill/>
                <a:miter lim="400000"/>
              </a:ln>
              <a:effectLst/>
            </p:spPr>
          </p:pic>
          <p:pic>
            <p:nvPicPr>
              <p:cNvPr id="2589" name="Image" descr="Image"/>
              <p:cNvPicPr>
                <a:picLocks noChangeAspect="1"/>
              </p:cNvPicPr>
              <p:nvPr/>
            </p:nvPicPr>
            <p:blipFill>
              <a:blip r:embed="rId14">
                <a:extLst/>
              </a:blip>
              <a:stretch>
                <a:fillRect/>
              </a:stretch>
            </p:blipFill>
            <p:spPr>
              <a:xfrm>
                <a:off x="1403320" y="85984"/>
                <a:ext cx="381076" cy="349799"/>
              </a:xfrm>
              <a:prstGeom prst="rect">
                <a:avLst/>
              </a:prstGeom>
              <a:ln w="12700" cap="flat">
                <a:noFill/>
                <a:miter lim="400000"/>
              </a:ln>
              <a:effectLst/>
            </p:spPr>
          </p:pic>
          <p:sp>
            <p:nvSpPr>
              <p:cNvPr id="2590"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593" name="Group"/>
              <p:cNvGrpSpPr/>
              <p:nvPr/>
            </p:nvGrpSpPr>
            <p:grpSpPr>
              <a:xfrm>
                <a:off x="696689" y="58737"/>
                <a:ext cx="477736" cy="745228"/>
                <a:chOff x="0" y="0"/>
                <a:chExt cx="477734" cy="745227"/>
              </a:xfrm>
            </p:grpSpPr>
            <p:pic>
              <p:nvPicPr>
                <p:cNvPr id="2591" name="Image" descr="Image"/>
                <p:cNvPicPr>
                  <a:picLocks noChangeAspect="1"/>
                </p:cNvPicPr>
                <p:nvPr/>
              </p:nvPicPr>
              <p:blipFill>
                <a:blip r:embed="rId4">
                  <a:extLst/>
                </a:blip>
                <a:stretch>
                  <a:fillRect/>
                </a:stretch>
              </p:blipFill>
              <p:spPr>
                <a:xfrm>
                  <a:off x="0" y="330622"/>
                  <a:ext cx="457275" cy="414605"/>
                </a:xfrm>
                <a:prstGeom prst="rect">
                  <a:avLst/>
                </a:prstGeom>
                <a:ln w="12700" cap="flat">
                  <a:noFill/>
                  <a:miter lim="400000"/>
                </a:ln>
                <a:effectLst/>
              </p:spPr>
            </p:pic>
            <p:pic>
              <p:nvPicPr>
                <p:cNvPr id="2592" name="Image" descr="Image"/>
                <p:cNvPicPr>
                  <a:picLocks noChangeAspect="1"/>
                </p:cNvPicPr>
                <p:nvPr/>
              </p:nvPicPr>
              <p:blipFill>
                <a:blip r:embed="rId14">
                  <a:extLst/>
                </a:blip>
                <a:stretch>
                  <a:fillRect/>
                </a:stretch>
              </p:blipFill>
              <p:spPr>
                <a:xfrm>
                  <a:off x="96914" y="-1"/>
                  <a:ext cx="380821" cy="349563"/>
                </a:xfrm>
                <a:prstGeom prst="rect">
                  <a:avLst/>
                </a:prstGeom>
                <a:ln w="12700" cap="flat">
                  <a:noFill/>
                  <a:miter lim="400000"/>
                </a:ln>
                <a:effectLst/>
              </p:spPr>
            </p:pic>
          </p:grpSp>
        </p:grpSp>
        <p:grpSp>
          <p:nvGrpSpPr>
            <p:cNvPr id="2611" name="Group"/>
            <p:cNvGrpSpPr/>
            <p:nvPr/>
          </p:nvGrpSpPr>
          <p:grpSpPr>
            <a:xfrm>
              <a:off x="0" y="7790249"/>
              <a:ext cx="3187714" cy="918073"/>
              <a:chOff x="0" y="0"/>
              <a:chExt cx="3187713" cy="918071"/>
            </a:xfrm>
          </p:grpSpPr>
          <p:sp>
            <p:nvSpPr>
              <p:cNvPr id="2595"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96" name="Image" descr="Image"/>
              <p:cNvPicPr>
                <a:picLocks noChangeAspect="1"/>
              </p:cNvPicPr>
              <p:nvPr/>
            </p:nvPicPr>
            <p:blipFill>
              <a:blip r:embed="rId8">
                <a:extLst/>
              </a:blip>
              <a:stretch>
                <a:fillRect/>
              </a:stretch>
            </p:blipFill>
            <p:spPr>
              <a:xfrm>
                <a:off x="2692563" y="343643"/>
                <a:ext cx="423600" cy="443238"/>
              </a:xfrm>
              <a:prstGeom prst="rect">
                <a:avLst/>
              </a:prstGeom>
              <a:ln w="12700" cap="flat">
                <a:noFill/>
                <a:miter lim="400000"/>
              </a:ln>
              <a:effectLst/>
            </p:spPr>
          </p:pic>
          <p:pic>
            <p:nvPicPr>
              <p:cNvPr id="2597" name="Image" descr="Image"/>
              <p:cNvPicPr>
                <a:picLocks noChangeAspect="1"/>
              </p:cNvPicPr>
              <p:nvPr/>
            </p:nvPicPr>
            <p:blipFill>
              <a:blip r:embed="rId14">
                <a:extLst/>
              </a:blip>
              <a:stretch>
                <a:fillRect/>
              </a:stretch>
            </p:blipFill>
            <p:spPr>
              <a:xfrm>
                <a:off x="2714157" y="25169"/>
                <a:ext cx="372678" cy="342088"/>
              </a:xfrm>
              <a:prstGeom prst="rect">
                <a:avLst/>
              </a:prstGeom>
              <a:ln w="12700" cap="flat">
                <a:noFill/>
                <a:miter lim="400000"/>
              </a:ln>
              <a:effectLst/>
            </p:spPr>
          </p:pic>
          <p:sp>
            <p:nvSpPr>
              <p:cNvPr id="2598"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99" name="Image" descr="Image"/>
              <p:cNvPicPr>
                <a:picLocks noChangeAspect="1"/>
              </p:cNvPicPr>
              <p:nvPr/>
            </p:nvPicPr>
            <p:blipFill>
              <a:blip r:embed="rId13">
                <a:extLst/>
              </a:blip>
              <a:stretch>
                <a:fillRect/>
              </a:stretch>
            </p:blipFill>
            <p:spPr>
              <a:xfrm>
                <a:off x="84994" y="441732"/>
                <a:ext cx="393128" cy="424598"/>
              </a:xfrm>
              <a:prstGeom prst="rect">
                <a:avLst/>
              </a:prstGeom>
              <a:ln w="12700" cap="flat">
                <a:noFill/>
                <a:miter lim="400000"/>
              </a:ln>
              <a:effectLst/>
            </p:spPr>
          </p:pic>
          <p:pic>
            <p:nvPicPr>
              <p:cNvPr id="2600"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601"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02" name="Image" descr="Image"/>
              <p:cNvPicPr>
                <a:picLocks noChangeAspect="1"/>
              </p:cNvPicPr>
              <p:nvPr/>
            </p:nvPicPr>
            <p:blipFill>
              <a:blip r:embed="rId12">
                <a:extLst/>
              </a:blip>
              <a:stretch>
                <a:fillRect/>
              </a:stretch>
            </p:blipFill>
            <p:spPr>
              <a:xfrm>
                <a:off x="2028887" y="362778"/>
                <a:ext cx="387671" cy="433726"/>
              </a:xfrm>
              <a:prstGeom prst="rect">
                <a:avLst/>
              </a:prstGeom>
              <a:ln w="12700" cap="flat">
                <a:noFill/>
                <a:miter lim="400000"/>
              </a:ln>
              <a:effectLst/>
            </p:spPr>
          </p:pic>
          <p:pic>
            <p:nvPicPr>
              <p:cNvPr id="2603" name="Image" descr="Image"/>
              <p:cNvPicPr>
                <a:picLocks noChangeAspect="1"/>
              </p:cNvPicPr>
              <p:nvPr/>
            </p:nvPicPr>
            <p:blipFill>
              <a:blip r:embed="rId14">
                <a:extLst/>
              </a:blip>
              <a:stretch>
                <a:fillRect/>
              </a:stretch>
            </p:blipFill>
            <p:spPr>
              <a:xfrm>
                <a:off x="2028887" y="26358"/>
                <a:ext cx="387671" cy="355852"/>
              </a:xfrm>
              <a:prstGeom prst="rect">
                <a:avLst/>
              </a:prstGeom>
              <a:ln w="12700" cap="flat">
                <a:noFill/>
                <a:miter lim="400000"/>
              </a:ln>
              <a:effectLst/>
            </p:spPr>
          </p:pic>
          <p:sp>
            <p:nvSpPr>
              <p:cNvPr id="2604"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05"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606"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2607"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10" name="Group"/>
              <p:cNvGrpSpPr/>
              <p:nvPr/>
            </p:nvGrpSpPr>
            <p:grpSpPr>
              <a:xfrm>
                <a:off x="696690" y="58737"/>
                <a:ext cx="477737" cy="745229"/>
                <a:chOff x="-1" y="-1"/>
                <a:chExt cx="477735" cy="745228"/>
              </a:xfrm>
            </p:grpSpPr>
            <p:pic>
              <p:nvPicPr>
                <p:cNvPr id="2608" name="Image" descr="Image"/>
                <p:cNvPicPr>
                  <a:picLocks noChangeAspect="1"/>
                </p:cNvPicPr>
                <p:nvPr/>
              </p:nvPicPr>
              <p:blipFill>
                <a:blip r:embed="rId4">
                  <a:extLst/>
                </a:blip>
                <a:stretch>
                  <a:fillRect/>
                </a:stretch>
              </p:blipFill>
              <p:spPr>
                <a:xfrm>
                  <a:off x="-2" y="330623"/>
                  <a:ext cx="457278" cy="414605"/>
                </a:xfrm>
                <a:prstGeom prst="rect">
                  <a:avLst/>
                </a:prstGeom>
                <a:ln w="12700" cap="flat">
                  <a:noFill/>
                  <a:miter lim="400000"/>
                </a:ln>
                <a:effectLst/>
              </p:spPr>
            </p:pic>
            <p:pic>
              <p:nvPicPr>
                <p:cNvPr id="2609" name="Image" descr="Image"/>
                <p:cNvPicPr>
                  <a:picLocks noChangeAspect="1"/>
                </p:cNvPicPr>
                <p:nvPr/>
              </p:nvPicPr>
              <p:blipFill>
                <a:blip r:embed="rId14">
                  <a:extLst/>
                </a:blip>
                <a:stretch>
                  <a:fillRect/>
                </a:stretch>
              </p:blipFill>
              <p:spPr>
                <a:xfrm>
                  <a:off x="96914" y="-2"/>
                  <a:ext cx="380821" cy="349565"/>
                </a:xfrm>
                <a:prstGeom prst="rect">
                  <a:avLst/>
                </a:prstGeom>
                <a:ln w="12700" cap="flat">
                  <a:noFill/>
                  <a:miter lim="400000"/>
                </a:ln>
                <a:effectLst/>
              </p:spPr>
            </p:pic>
          </p:grpSp>
        </p:grpSp>
        <p:grpSp>
          <p:nvGrpSpPr>
            <p:cNvPr id="2628" name="Group"/>
            <p:cNvGrpSpPr/>
            <p:nvPr/>
          </p:nvGrpSpPr>
          <p:grpSpPr>
            <a:xfrm>
              <a:off x="0" y="6815266"/>
              <a:ext cx="3187714" cy="918071"/>
              <a:chOff x="0" y="0"/>
              <a:chExt cx="3187713" cy="918070"/>
            </a:xfrm>
          </p:grpSpPr>
          <p:sp>
            <p:nvSpPr>
              <p:cNvPr id="2612"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13"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2614"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615"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16"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617"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618"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19"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620"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2621"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22" name="Image" descr="Image"/>
              <p:cNvPicPr>
                <a:picLocks noChangeAspect="1"/>
              </p:cNvPicPr>
              <p:nvPr/>
            </p:nvPicPr>
            <p:blipFill>
              <a:blip r:embed="rId6">
                <a:extLst/>
              </a:blip>
              <a:stretch>
                <a:fillRect/>
              </a:stretch>
            </p:blipFill>
            <p:spPr>
              <a:xfrm>
                <a:off x="1381368" y="439578"/>
                <a:ext cx="424984" cy="426347"/>
              </a:xfrm>
              <a:prstGeom prst="rect">
                <a:avLst/>
              </a:prstGeom>
              <a:ln w="12700" cap="flat">
                <a:noFill/>
                <a:miter lim="400000"/>
              </a:ln>
              <a:effectLst/>
            </p:spPr>
          </p:pic>
          <p:pic>
            <p:nvPicPr>
              <p:cNvPr id="2623"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2624"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27" name="Group"/>
              <p:cNvGrpSpPr/>
              <p:nvPr/>
            </p:nvGrpSpPr>
            <p:grpSpPr>
              <a:xfrm>
                <a:off x="696690" y="58736"/>
                <a:ext cx="477737" cy="745229"/>
                <a:chOff x="-1" y="-1"/>
                <a:chExt cx="477735" cy="745227"/>
              </a:xfrm>
            </p:grpSpPr>
            <p:pic>
              <p:nvPicPr>
                <p:cNvPr id="2625"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626"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645" name="Group"/>
            <p:cNvGrpSpPr/>
            <p:nvPr/>
          </p:nvGrpSpPr>
          <p:grpSpPr>
            <a:xfrm>
              <a:off x="0" y="5840283"/>
              <a:ext cx="3187714" cy="918071"/>
              <a:chOff x="0" y="0"/>
              <a:chExt cx="3187713" cy="918070"/>
            </a:xfrm>
          </p:grpSpPr>
          <p:sp>
            <p:nvSpPr>
              <p:cNvPr id="2629"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30" name="Image" descr="Image"/>
              <p:cNvPicPr>
                <a:picLocks noChangeAspect="1"/>
              </p:cNvPicPr>
              <p:nvPr/>
            </p:nvPicPr>
            <p:blipFill>
              <a:blip r:embed="rId8">
                <a:extLst/>
              </a:blip>
              <a:stretch>
                <a:fillRect/>
              </a:stretch>
            </p:blipFill>
            <p:spPr>
              <a:xfrm>
                <a:off x="2692563" y="343642"/>
                <a:ext cx="423600" cy="443240"/>
              </a:xfrm>
              <a:prstGeom prst="rect">
                <a:avLst/>
              </a:prstGeom>
              <a:ln w="12700" cap="flat">
                <a:noFill/>
                <a:miter lim="400000"/>
              </a:ln>
              <a:effectLst/>
            </p:spPr>
          </p:pic>
          <p:pic>
            <p:nvPicPr>
              <p:cNvPr id="2631"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632"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33"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2634"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2635"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36"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637" name="Image" descr="Image"/>
              <p:cNvPicPr>
                <a:picLocks noChangeAspect="1"/>
              </p:cNvPicPr>
              <p:nvPr/>
            </p:nvPicPr>
            <p:blipFill>
              <a:blip r:embed="rId14">
                <a:extLst/>
              </a:blip>
              <a:stretch>
                <a:fillRect/>
              </a:stretch>
            </p:blipFill>
            <p:spPr>
              <a:xfrm>
                <a:off x="2028887" y="26359"/>
                <a:ext cx="387671" cy="355851"/>
              </a:xfrm>
              <a:prstGeom prst="rect">
                <a:avLst/>
              </a:prstGeom>
              <a:ln w="12700" cap="flat">
                <a:noFill/>
                <a:miter lim="400000"/>
              </a:ln>
              <a:effectLst/>
            </p:spPr>
          </p:pic>
          <p:sp>
            <p:nvSpPr>
              <p:cNvPr id="2638"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39"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640"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2641"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44" name="Group"/>
              <p:cNvGrpSpPr/>
              <p:nvPr/>
            </p:nvGrpSpPr>
            <p:grpSpPr>
              <a:xfrm>
                <a:off x="696690" y="58737"/>
                <a:ext cx="477737" cy="745229"/>
                <a:chOff x="-1" y="-1"/>
                <a:chExt cx="477735" cy="745227"/>
              </a:xfrm>
            </p:grpSpPr>
            <p:pic>
              <p:nvPicPr>
                <p:cNvPr id="2642"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643"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662" name="Group"/>
            <p:cNvGrpSpPr/>
            <p:nvPr/>
          </p:nvGrpSpPr>
          <p:grpSpPr>
            <a:xfrm>
              <a:off x="0" y="4865302"/>
              <a:ext cx="3187714" cy="918071"/>
              <a:chOff x="0" y="0"/>
              <a:chExt cx="3187713" cy="918070"/>
            </a:xfrm>
          </p:grpSpPr>
          <p:sp>
            <p:nvSpPr>
              <p:cNvPr id="2646"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47"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2648"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2649"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50"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2651"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2652"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53"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2654"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2655"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56"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2657"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2658"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61" name="Group"/>
              <p:cNvGrpSpPr/>
              <p:nvPr/>
            </p:nvGrpSpPr>
            <p:grpSpPr>
              <a:xfrm>
                <a:off x="696690" y="58737"/>
                <a:ext cx="477737" cy="745229"/>
                <a:chOff x="-1" y="-1"/>
                <a:chExt cx="477735" cy="745227"/>
              </a:xfrm>
            </p:grpSpPr>
            <p:pic>
              <p:nvPicPr>
                <p:cNvPr id="2659"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2660"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2679" name="Group"/>
            <p:cNvGrpSpPr/>
            <p:nvPr/>
          </p:nvGrpSpPr>
          <p:grpSpPr>
            <a:xfrm>
              <a:off x="1948" y="3895168"/>
              <a:ext cx="3183816" cy="916949"/>
              <a:chOff x="0" y="0"/>
              <a:chExt cx="3183814" cy="916948"/>
            </a:xfrm>
          </p:grpSpPr>
          <p:sp>
            <p:nvSpPr>
              <p:cNvPr id="2663"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64" name="Image" descr="Image"/>
              <p:cNvPicPr>
                <a:picLocks noChangeAspect="1"/>
              </p:cNvPicPr>
              <p:nvPr/>
            </p:nvPicPr>
            <p:blipFill>
              <a:blip r:embed="rId8">
                <a:extLst/>
              </a:blip>
              <a:stretch>
                <a:fillRect/>
              </a:stretch>
            </p:blipFill>
            <p:spPr>
              <a:xfrm>
                <a:off x="2689269" y="343223"/>
                <a:ext cx="423082" cy="442697"/>
              </a:xfrm>
              <a:prstGeom prst="rect">
                <a:avLst/>
              </a:prstGeom>
              <a:ln w="12700" cap="flat">
                <a:noFill/>
                <a:miter lim="400000"/>
              </a:ln>
              <a:effectLst/>
            </p:spPr>
          </p:pic>
          <p:pic>
            <p:nvPicPr>
              <p:cNvPr id="2665" name="Image" descr="Image"/>
              <p:cNvPicPr>
                <a:picLocks noChangeAspect="1"/>
              </p:cNvPicPr>
              <p:nvPr/>
            </p:nvPicPr>
            <p:blipFill>
              <a:blip r:embed="rId14">
                <a:extLst/>
              </a:blip>
              <a:stretch>
                <a:fillRect/>
              </a:stretch>
            </p:blipFill>
            <p:spPr>
              <a:xfrm>
                <a:off x="2710837" y="25138"/>
                <a:ext cx="372222" cy="341671"/>
              </a:xfrm>
              <a:prstGeom prst="rect">
                <a:avLst/>
              </a:prstGeom>
              <a:ln w="12700" cap="flat">
                <a:noFill/>
                <a:miter lim="400000"/>
              </a:ln>
              <a:effectLst/>
            </p:spPr>
          </p:pic>
          <p:sp>
            <p:nvSpPr>
              <p:cNvPr id="2666"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67" name="Image" descr="Image"/>
              <p:cNvPicPr>
                <a:picLocks noChangeAspect="1"/>
              </p:cNvPicPr>
              <p:nvPr/>
            </p:nvPicPr>
            <p:blipFill>
              <a:blip r:embed="rId13">
                <a:extLst/>
              </a:blip>
              <a:stretch>
                <a:fillRect/>
              </a:stretch>
            </p:blipFill>
            <p:spPr>
              <a:xfrm>
                <a:off x="84890" y="441193"/>
                <a:ext cx="392648" cy="424079"/>
              </a:xfrm>
              <a:prstGeom prst="rect">
                <a:avLst/>
              </a:prstGeom>
              <a:ln w="12700" cap="flat">
                <a:noFill/>
                <a:miter lim="400000"/>
              </a:ln>
              <a:effectLst/>
            </p:spPr>
          </p:pic>
          <p:pic>
            <p:nvPicPr>
              <p:cNvPr id="2668" name="Image" descr="Image"/>
              <p:cNvPicPr>
                <a:picLocks noChangeAspect="1"/>
              </p:cNvPicPr>
              <p:nvPr/>
            </p:nvPicPr>
            <p:blipFill>
              <a:blip r:embed="rId14">
                <a:extLst/>
              </a:blip>
              <a:stretch>
                <a:fillRect/>
              </a:stretch>
            </p:blipFill>
            <p:spPr>
              <a:xfrm>
                <a:off x="116707" y="104700"/>
                <a:ext cx="392648" cy="360420"/>
              </a:xfrm>
              <a:prstGeom prst="rect">
                <a:avLst/>
              </a:prstGeom>
              <a:ln w="12700" cap="flat">
                <a:noFill/>
                <a:miter lim="400000"/>
              </a:ln>
              <a:effectLst/>
            </p:spPr>
          </p:pic>
          <p:sp>
            <p:nvSpPr>
              <p:cNvPr id="2669"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70" name="Image" descr="Image"/>
              <p:cNvPicPr>
                <a:picLocks noChangeAspect="1"/>
              </p:cNvPicPr>
              <p:nvPr/>
            </p:nvPicPr>
            <p:blipFill>
              <a:blip r:embed="rId12">
                <a:extLst/>
              </a:blip>
              <a:stretch>
                <a:fillRect/>
              </a:stretch>
            </p:blipFill>
            <p:spPr>
              <a:xfrm>
                <a:off x="2026407" y="362336"/>
                <a:ext cx="387197" cy="433196"/>
              </a:xfrm>
              <a:prstGeom prst="rect">
                <a:avLst/>
              </a:prstGeom>
              <a:ln w="12700" cap="flat">
                <a:noFill/>
                <a:miter lim="400000"/>
              </a:ln>
              <a:effectLst/>
            </p:spPr>
          </p:pic>
          <p:pic>
            <p:nvPicPr>
              <p:cNvPr id="2671" name="Image" descr="Image"/>
              <p:cNvPicPr>
                <a:picLocks noChangeAspect="1"/>
              </p:cNvPicPr>
              <p:nvPr/>
            </p:nvPicPr>
            <p:blipFill>
              <a:blip r:embed="rId14">
                <a:extLst/>
              </a:blip>
              <a:stretch>
                <a:fillRect/>
              </a:stretch>
            </p:blipFill>
            <p:spPr>
              <a:xfrm>
                <a:off x="2026407" y="26327"/>
                <a:ext cx="387197" cy="355417"/>
              </a:xfrm>
              <a:prstGeom prst="rect">
                <a:avLst/>
              </a:prstGeom>
              <a:ln w="12700" cap="flat">
                <a:noFill/>
                <a:miter lim="400000"/>
              </a:ln>
              <a:effectLst/>
            </p:spPr>
          </p:pic>
          <p:sp>
            <p:nvSpPr>
              <p:cNvPr id="2672"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73" name="Image" descr="Image"/>
              <p:cNvPicPr>
                <a:picLocks noChangeAspect="1"/>
              </p:cNvPicPr>
              <p:nvPr/>
            </p:nvPicPr>
            <p:blipFill>
              <a:blip r:embed="rId6">
                <a:extLst/>
              </a:blip>
              <a:stretch>
                <a:fillRect/>
              </a:stretch>
            </p:blipFill>
            <p:spPr>
              <a:xfrm>
                <a:off x="1379678" y="439042"/>
                <a:ext cx="424464" cy="425826"/>
              </a:xfrm>
              <a:prstGeom prst="rect">
                <a:avLst/>
              </a:prstGeom>
              <a:ln w="12700" cap="flat">
                <a:noFill/>
                <a:miter lim="400000"/>
              </a:ln>
              <a:effectLst/>
            </p:spPr>
          </p:pic>
          <p:pic>
            <p:nvPicPr>
              <p:cNvPr id="2674" name="Image" descr="Image"/>
              <p:cNvPicPr>
                <a:picLocks noChangeAspect="1"/>
              </p:cNvPicPr>
              <p:nvPr/>
            </p:nvPicPr>
            <p:blipFill>
              <a:blip r:embed="rId14">
                <a:extLst/>
              </a:blip>
              <a:stretch>
                <a:fillRect/>
              </a:stretch>
            </p:blipFill>
            <p:spPr>
              <a:xfrm>
                <a:off x="1401605" y="85881"/>
                <a:ext cx="380609" cy="349371"/>
              </a:xfrm>
              <a:prstGeom prst="rect">
                <a:avLst/>
              </a:prstGeom>
              <a:ln w="12700" cap="flat">
                <a:noFill/>
                <a:miter lim="400000"/>
              </a:ln>
              <a:effectLst/>
            </p:spPr>
          </p:pic>
          <p:sp>
            <p:nvSpPr>
              <p:cNvPr id="2675"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78" name="Group"/>
              <p:cNvGrpSpPr/>
              <p:nvPr/>
            </p:nvGrpSpPr>
            <p:grpSpPr>
              <a:xfrm>
                <a:off x="695836" y="58668"/>
                <a:ext cx="477155" cy="744317"/>
                <a:chOff x="0" y="0"/>
                <a:chExt cx="477153" cy="744315"/>
              </a:xfrm>
            </p:grpSpPr>
            <p:pic>
              <p:nvPicPr>
                <p:cNvPr id="2676" name="Image" descr="Image"/>
                <p:cNvPicPr>
                  <a:picLocks noChangeAspect="1"/>
                </p:cNvPicPr>
                <p:nvPr/>
              </p:nvPicPr>
              <p:blipFill>
                <a:blip r:embed="rId4">
                  <a:extLst/>
                </a:blip>
                <a:stretch>
                  <a:fillRect/>
                </a:stretch>
              </p:blipFill>
              <p:spPr>
                <a:xfrm>
                  <a:off x="-1" y="330218"/>
                  <a:ext cx="456721" cy="414098"/>
                </a:xfrm>
                <a:prstGeom prst="rect">
                  <a:avLst/>
                </a:prstGeom>
                <a:ln w="12700" cap="flat">
                  <a:noFill/>
                  <a:miter lim="400000"/>
                </a:ln>
                <a:effectLst/>
              </p:spPr>
            </p:pic>
            <p:pic>
              <p:nvPicPr>
                <p:cNvPr id="2677" name="Image" descr="Image"/>
                <p:cNvPicPr>
                  <a:picLocks noChangeAspect="1"/>
                </p:cNvPicPr>
                <p:nvPr/>
              </p:nvPicPr>
              <p:blipFill>
                <a:blip r:embed="rId14">
                  <a:extLst/>
                </a:blip>
                <a:stretch>
                  <a:fillRect/>
                </a:stretch>
              </p:blipFill>
              <p:spPr>
                <a:xfrm>
                  <a:off x="96796" y="0"/>
                  <a:ext cx="380357" cy="349135"/>
                </a:xfrm>
                <a:prstGeom prst="rect">
                  <a:avLst/>
                </a:prstGeom>
                <a:ln w="12700" cap="flat">
                  <a:noFill/>
                  <a:miter lim="400000"/>
                </a:ln>
                <a:effectLst/>
              </p:spPr>
            </p:pic>
          </p:grpSp>
        </p:grpSp>
        <p:grpSp>
          <p:nvGrpSpPr>
            <p:cNvPr id="2696" name="Group"/>
            <p:cNvGrpSpPr/>
            <p:nvPr/>
          </p:nvGrpSpPr>
          <p:grpSpPr>
            <a:xfrm>
              <a:off x="1946" y="2921376"/>
              <a:ext cx="3183820" cy="916951"/>
              <a:chOff x="0" y="0"/>
              <a:chExt cx="3183818" cy="916950"/>
            </a:xfrm>
          </p:grpSpPr>
          <p:sp>
            <p:nvSpPr>
              <p:cNvPr id="2680"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81"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682"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683"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84" name="Image" descr="Image"/>
              <p:cNvPicPr>
                <a:picLocks noChangeAspect="1"/>
              </p:cNvPicPr>
              <p:nvPr/>
            </p:nvPicPr>
            <p:blipFill>
              <a:blip r:embed="rId13">
                <a:extLst/>
              </a:blip>
              <a:stretch>
                <a:fillRect/>
              </a:stretch>
            </p:blipFill>
            <p:spPr>
              <a:xfrm>
                <a:off x="84891" y="441194"/>
                <a:ext cx="392647" cy="424081"/>
              </a:xfrm>
              <a:prstGeom prst="rect">
                <a:avLst/>
              </a:prstGeom>
              <a:ln w="12700" cap="flat">
                <a:noFill/>
                <a:miter lim="400000"/>
              </a:ln>
              <a:effectLst/>
            </p:spPr>
          </p:pic>
          <p:pic>
            <p:nvPicPr>
              <p:cNvPr id="2685"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686"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87" name="Image" descr="Image"/>
              <p:cNvPicPr>
                <a:picLocks noChangeAspect="1"/>
              </p:cNvPicPr>
              <p:nvPr/>
            </p:nvPicPr>
            <p:blipFill>
              <a:blip r:embed="rId12">
                <a:extLst/>
              </a:blip>
              <a:stretch>
                <a:fillRect/>
              </a:stretch>
            </p:blipFill>
            <p:spPr>
              <a:xfrm>
                <a:off x="2026409" y="362336"/>
                <a:ext cx="387197" cy="433200"/>
              </a:xfrm>
              <a:prstGeom prst="rect">
                <a:avLst/>
              </a:prstGeom>
              <a:ln w="12700" cap="flat">
                <a:noFill/>
                <a:miter lim="400000"/>
              </a:ln>
              <a:effectLst/>
            </p:spPr>
          </p:pic>
          <p:pic>
            <p:nvPicPr>
              <p:cNvPr id="2688"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689"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90"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691"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692"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95" name="Group"/>
              <p:cNvGrpSpPr/>
              <p:nvPr/>
            </p:nvGrpSpPr>
            <p:grpSpPr>
              <a:xfrm>
                <a:off x="695839" y="58667"/>
                <a:ext cx="477154" cy="744319"/>
                <a:chOff x="0" y="0"/>
                <a:chExt cx="477152" cy="744318"/>
              </a:xfrm>
            </p:grpSpPr>
            <p:pic>
              <p:nvPicPr>
                <p:cNvPr id="2693"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694"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713" name="Group"/>
            <p:cNvGrpSpPr/>
            <p:nvPr/>
          </p:nvGrpSpPr>
          <p:grpSpPr>
            <a:xfrm>
              <a:off x="1946" y="1947584"/>
              <a:ext cx="3183820" cy="916951"/>
              <a:chOff x="0" y="0"/>
              <a:chExt cx="3183818" cy="916950"/>
            </a:xfrm>
          </p:grpSpPr>
          <p:sp>
            <p:nvSpPr>
              <p:cNvPr id="2697"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98"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699"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700"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01"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702"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703"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04"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2705"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706"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07"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708"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709"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712" name="Group"/>
              <p:cNvGrpSpPr/>
              <p:nvPr/>
            </p:nvGrpSpPr>
            <p:grpSpPr>
              <a:xfrm>
                <a:off x="695839" y="58667"/>
                <a:ext cx="477154" cy="744319"/>
                <a:chOff x="0" y="0"/>
                <a:chExt cx="477152" cy="744318"/>
              </a:xfrm>
            </p:grpSpPr>
            <p:pic>
              <p:nvPicPr>
                <p:cNvPr id="2710"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711"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730" name="Group"/>
            <p:cNvGrpSpPr/>
            <p:nvPr/>
          </p:nvGrpSpPr>
          <p:grpSpPr>
            <a:xfrm>
              <a:off x="1946" y="973792"/>
              <a:ext cx="3183820" cy="916951"/>
              <a:chOff x="0" y="0"/>
              <a:chExt cx="3183818" cy="916950"/>
            </a:xfrm>
          </p:grpSpPr>
          <p:sp>
            <p:nvSpPr>
              <p:cNvPr id="2714"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15"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2716"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2717"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18"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719"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2720"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21"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2722"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2723"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24"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725"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2726"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729" name="Group"/>
              <p:cNvGrpSpPr/>
              <p:nvPr/>
            </p:nvGrpSpPr>
            <p:grpSpPr>
              <a:xfrm>
                <a:off x="695839" y="58667"/>
                <a:ext cx="477154" cy="744319"/>
                <a:chOff x="0" y="0"/>
                <a:chExt cx="477152" cy="744318"/>
              </a:xfrm>
            </p:grpSpPr>
            <p:pic>
              <p:nvPicPr>
                <p:cNvPr id="2727"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2728"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2747" name="Group"/>
            <p:cNvGrpSpPr/>
            <p:nvPr/>
          </p:nvGrpSpPr>
          <p:grpSpPr>
            <a:xfrm>
              <a:off x="1946" y="-1"/>
              <a:ext cx="3183820" cy="916952"/>
              <a:chOff x="0" y="0"/>
              <a:chExt cx="3183818" cy="916950"/>
            </a:xfrm>
          </p:grpSpPr>
          <p:sp>
            <p:nvSpPr>
              <p:cNvPr id="2731"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32" name="Image" descr="Image"/>
              <p:cNvPicPr>
                <a:picLocks noChangeAspect="1"/>
              </p:cNvPicPr>
              <p:nvPr/>
            </p:nvPicPr>
            <p:blipFill>
              <a:blip r:embed="rId8">
                <a:extLst/>
              </a:blip>
              <a:stretch>
                <a:fillRect/>
              </a:stretch>
            </p:blipFill>
            <p:spPr>
              <a:xfrm>
                <a:off x="2689274" y="343226"/>
                <a:ext cx="423081" cy="442698"/>
              </a:xfrm>
              <a:prstGeom prst="rect">
                <a:avLst/>
              </a:prstGeom>
              <a:ln w="12700" cap="flat">
                <a:noFill/>
                <a:miter lim="400000"/>
              </a:ln>
              <a:effectLst/>
            </p:spPr>
          </p:pic>
          <p:pic>
            <p:nvPicPr>
              <p:cNvPr id="2733" name="Image" descr="Image"/>
              <p:cNvPicPr>
                <a:picLocks noChangeAspect="1"/>
              </p:cNvPicPr>
              <p:nvPr/>
            </p:nvPicPr>
            <p:blipFill>
              <a:blip r:embed="rId14">
                <a:extLst/>
              </a:blip>
              <a:stretch>
                <a:fillRect/>
              </a:stretch>
            </p:blipFill>
            <p:spPr>
              <a:xfrm>
                <a:off x="2710842" y="25140"/>
                <a:ext cx="372221" cy="341671"/>
              </a:xfrm>
              <a:prstGeom prst="rect">
                <a:avLst/>
              </a:prstGeom>
              <a:ln w="12700" cap="flat">
                <a:noFill/>
                <a:miter lim="400000"/>
              </a:ln>
              <a:effectLst/>
            </p:spPr>
          </p:pic>
          <p:sp>
            <p:nvSpPr>
              <p:cNvPr id="2734"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35"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2736" name="Image" descr="Image"/>
              <p:cNvPicPr>
                <a:picLocks noChangeAspect="1"/>
              </p:cNvPicPr>
              <p:nvPr/>
            </p:nvPicPr>
            <p:blipFill>
              <a:blip r:embed="rId14">
                <a:extLst/>
              </a:blip>
              <a:stretch>
                <a:fillRect/>
              </a:stretch>
            </p:blipFill>
            <p:spPr>
              <a:xfrm>
                <a:off x="116708" y="104701"/>
                <a:ext cx="392647" cy="360421"/>
              </a:xfrm>
              <a:prstGeom prst="rect">
                <a:avLst/>
              </a:prstGeom>
              <a:ln w="12700" cap="flat">
                <a:noFill/>
                <a:miter lim="400000"/>
              </a:ln>
              <a:effectLst/>
            </p:spPr>
          </p:pic>
          <p:sp>
            <p:nvSpPr>
              <p:cNvPr id="2737"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38" name="Image" descr="Image"/>
              <p:cNvPicPr>
                <a:picLocks noChangeAspect="1"/>
              </p:cNvPicPr>
              <p:nvPr/>
            </p:nvPicPr>
            <p:blipFill>
              <a:blip r:embed="rId12">
                <a:extLst/>
              </a:blip>
              <a:stretch>
                <a:fillRect/>
              </a:stretch>
            </p:blipFill>
            <p:spPr>
              <a:xfrm>
                <a:off x="2026409" y="362338"/>
                <a:ext cx="387197" cy="433197"/>
              </a:xfrm>
              <a:prstGeom prst="rect">
                <a:avLst/>
              </a:prstGeom>
              <a:ln w="12700" cap="flat">
                <a:noFill/>
                <a:miter lim="400000"/>
              </a:ln>
              <a:effectLst/>
            </p:spPr>
          </p:pic>
          <p:pic>
            <p:nvPicPr>
              <p:cNvPr id="2739" name="Image" descr="Image"/>
              <p:cNvPicPr>
                <a:picLocks noChangeAspect="1"/>
              </p:cNvPicPr>
              <p:nvPr/>
            </p:nvPicPr>
            <p:blipFill>
              <a:blip r:embed="rId14">
                <a:extLst/>
              </a:blip>
              <a:stretch>
                <a:fillRect/>
              </a:stretch>
            </p:blipFill>
            <p:spPr>
              <a:xfrm>
                <a:off x="2026409" y="26329"/>
                <a:ext cx="387197" cy="355417"/>
              </a:xfrm>
              <a:prstGeom prst="rect">
                <a:avLst/>
              </a:prstGeom>
              <a:ln w="12700" cap="flat">
                <a:noFill/>
                <a:miter lim="400000"/>
              </a:ln>
              <a:effectLst/>
            </p:spPr>
          </p:pic>
          <p:sp>
            <p:nvSpPr>
              <p:cNvPr id="2740"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41"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2742" name="Image" descr="Image"/>
              <p:cNvPicPr>
                <a:picLocks noChangeAspect="1"/>
              </p:cNvPicPr>
              <p:nvPr/>
            </p:nvPicPr>
            <p:blipFill>
              <a:blip r:embed="rId14">
                <a:extLst/>
              </a:blip>
              <a:stretch>
                <a:fillRect/>
              </a:stretch>
            </p:blipFill>
            <p:spPr>
              <a:xfrm>
                <a:off x="1401607" y="85882"/>
                <a:ext cx="380610" cy="349372"/>
              </a:xfrm>
              <a:prstGeom prst="rect">
                <a:avLst/>
              </a:prstGeom>
              <a:ln w="12700" cap="flat">
                <a:noFill/>
                <a:miter lim="400000"/>
              </a:ln>
              <a:effectLst/>
            </p:spPr>
          </p:pic>
          <p:sp>
            <p:nvSpPr>
              <p:cNvPr id="2743"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746" name="Group"/>
              <p:cNvGrpSpPr/>
              <p:nvPr/>
            </p:nvGrpSpPr>
            <p:grpSpPr>
              <a:xfrm>
                <a:off x="695839" y="58668"/>
                <a:ext cx="477154" cy="744317"/>
                <a:chOff x="0" y="0"/>
                <a:chExt cx="477152" cy="744316"/>
              </a:xfrm>
            </p:grpSpPr>
            <p:pic>
              <p:nvPicPr>
                <p:cNvPr id="2744" name="Image" descr="Image"/>
                <p:cNvPicPr>
                  <a:picLocks noChangeAspect="1"/>
                </p:cNvPicPr>
                <p:nvPr/>
              </p:nvPicPr>
              <p:blipFill>
                <a:blip r:embed="rId4">
                  <a:extLst/>
                </a:blip>
                <a:stretch>
                  <a:fillRect/>
                </a:stretch>
              </p:blipFill>
              <p:spPr>
                <a:xfrm>
                  <a:off x="-1" y="330218"/>
                  <a:ext cx="456720" cy="414099"/>
                </a:xfrm>
                <a:prstGeom prst="rect">
                  <a:avLst/>
                </a:prstGeom>
                <a:ln w="12700" cap="flat">
                  <a:noFill/>
                  <a:miter lim="400000"/>
                </a:ln>
                <a:effectLst/>
              </p:spPr>
            </p:pic>
            <p:pic>
              <p:nvPicPr>
                <p:cNvPr id="2745" name="Image" descr="Image"/>
                <p:cNvPicPr>
                  <a:picLocks noChangeAspect="1"/>
                </p:cNvPicPr>
                <p:nvPr/>
              </p:nvPicPr>
              <p:blipFill>
                <a:blip r:embed="rId14">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52" name="Image" descr="Image"/>
          <p:cNvPicPr>
            <a:picLocks noChangeAspect="1"/>
          </p:cNvPicPr>
          <p:nvPr/>
        </p:nvPicPr>
        <p:blipFill>
          <a:blip r:embed="rId3">
            <a:extLst/>
          </a:blip>
          <a:stretch>
            <a:fillRect/>
          </a:stretch>
        </p:blipFill>
        <p:spPr>
          <a:xfrm flipH="1">
            <a:off x="3330819" y="3976870"/>
            <a:ext cx="3440389" cy="1875399"/>
          </a:xfrm>
          <a:prstGeom prst="rect">
            <a:avLst/>
          </a:prstGeom>
          <a:ln w="12700">
            <a:miter lim="400000"/>
          </a:ln>
        </p:spPr>
      </p:pic>
      <p:pic>
        <p:nvPicPr>
          <p:cNvPr id="2753" name="kisspng-hot-dog-clip-art-hot-dog-png-transparent-images-5aac44cecdf904.8770503515212392468437.png" descr="kisspng-hot-dog-clip-art-hot-dog-png-transparent-images-5aac44cecdf904.8770503515212392468437.png"/>
          <p:cNvPicPr>
            <a:picLocks noChangeAspect="1"/>
          </p:cNvPicPr>
          <p:nvPr/>
        </p:nvPicPr>
        <p:blipFill>
          <a:blip r:embed="rId4">
            <a:extLst/>
          </a:blip>
          <a:stretch>
            <a:fillRect/>
          </a:stretch>
        </p:blipFill>
        <p:spPr>
          <a:xfrm>
            <a:off x="6635177" y="3830556"/>
            <a:ext cx="2975446" cy="2322581"/>
          </a:xfrm>
          <a:prstGeom prst="rect">
            <a:avLst/>
          </a:prstGeom>
          <a:ln w="12700">
            <a:miter lim="400000"/>
          </a:ln>
        </p:spPr>
      </p:pic>
      <p:grpSp>
        <p:nvGrpSpPr>
          <p:cNvPr id="2784" name="Group"/>
          <p:cNvGrpSpPr/>
          <p:nvPr/>
        </p:nvGrpSpPr>
        <p:grpSpPr>
          <a:xfrm>
            <a:off x="50723" y="38098"/>
            <a:ext cx="3181541" cy="9677404"/>
            <a:chOff x="0" y="0"/>
            <a:chExt cx="3181540" cy="9677402"/>
          </a:xfrm>
        </p:grpSpPr>
        <p:sp>
          <p:nvSpPr>
            <p:cNvPr id="2754"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783" name="Group"/>
            <p:cNvGrpSpPr/>
            <p:nvPr/>
          </p:nvGrpSpPr>
          <p:grpSpPr>
            <a:xfrm>
              <a:off x="638270" y="3684023"/>
              <a:ext cx="1905001" cy="2309357"/>
              <a:chOff x="-2" y="-1"/>
              <a:chExt cx="1904999" cy="2309355"/>
            </a:xfrm>
          </p:grpSpPr>
          <p:grpSp>
            <p:nvGrpSpPr>
              <p:cNvPr id="2757" name="Group"/>
              <p:cNvGrpSpPr/>
              <p:nvPr/>
            </p:nvGrpSpPr>
            <p:grpSpPr>
              <a:xfrm>
                <a:off x="-3" y="618656"/>
                <a:ext cx="496787" cy="737610"/>
                <a:chOff x="-1" y="0"/>
                <a:chExt cx="496786" cy="737609"/>
              </a:xfrm>
            </p:grpSpPr>
            <p:pic>
              <p:nvPicPr>
                <p:cNvPr id="2755" name="Image" descr="Image"/>
                <p:cNvPicPr>
                  <a:picLocks noChangeAspect="1"/>
                </p:cNvPicPr>
                <p:nvPr/>
              </p:nvPicPr>
              <p:blipFill>
                <a:blip r:embed="rId5">
                  <a:extLst/>
                </a:blip>
                <a:stretch>
                  <a:fillRect/>
                </a:stretch>
              </p:blipFill>
              <p:spPr>
                <a:xfrm>
                  <a:off x="-2" y="226037"/>
                  <a:ext cx="496787" cy="511572"/>
                </a:xfrm>
                <a:prstGeom prst="rect">
                  <a:avLst/>
                </a:prstGeom>
                <a:ln w="12700" cap="flat">
                  <a:noFill/>
                  <a:miter lim="400000"/>
                </a:ln>
                <a:effectLst/>
              </p:spPr>
            </p:pic>
            <p:pic>
              <p:nvPicPr>
                <p:cNvPr id="2756" name="Image" descr="Image"/>
                <p:cNvPicPr>
                  <a:picLocks noChangeAspect="1"/>
                </p:cNvPicPr>
                <p:nvPr/>
              </p:nvPicPr>
              <p:blipFill>
                <a:blip r:embed="rId6">
                  <a:extLst/>
                </a:blip>
                <a:stretch>
                  <a:fillRect/>
                </a:stretch>
              </p:blipFill>
              <p:spPr>
                <a:xfrm rot="20640000">
                  <a:off x="130882" y="28747"/>
                  <a:ext cx="235020" cy="188015"/>
                </a:xfrm>
                <a:prstGeom prst="rect">
                  <a:avLst/>
                </a:prstGeom>
                <a:ln w="12700" cap="flat">
                  <a:noFill/>
                  <a:miter lim="400000"/>
                </a:ln>
                <a:effectLst/>
              </p:spPr>
            </p:pic>
          </p:grpSp>
          <p:grpSp>
            <p:nvGrpSpPr>
              <p:cNvPr id="2760" name="Group"/>
              <p:cNvGrpSpPr/>
              <p:nvPr/>
            </p:nvGrpSpPr>
            <p:grpSpPr>
              <a:xfrm>
                <a:off x="1298964" y="495220"/>
                <a:ext cx="606034" cy="786438"/>
                <a:chOff x="0" y="0"/>
                <a:chExt cx="606033" cy="786436"/>
              </a:xfrm>
            </p:grpSpPr>
            <p:pic>
              <p:nvPicPr>
                <p:cNvPr id="2758" name="Image" descr="Image"/>
                <p:cNvPicPr>
                  <a:picLocks noChangeAspect="1"/>
                </p:cNvPicPr>
                <p:nvPr/>
              </p:nvPicPr>
              <p:blipFill>
                <a:blip r:embed="rId7">
                  <a:extLst/>
                </a:blip>
                <a:stretch>
                  <a:fillRect/>
                </a:stretch>
              </p:blipFill>
              <p:spPr>
                <a:xfrm>
                  <a:off x="109257" y="220416"/>
                  <a:ext cx="496777" cy="566021"/>
                </a:xfrm>
                <a:prstGeom prst="rect">
                  <a:avLst/>
                </a:prstGeom>
                <a:ln w="12700" cap="flat">
                  <a:noFill/>
                  <a:miter lim="400000"/>
                </a:ln>
                <a:effectLst/>
              </p:spPr>
            </p:pic>
            <p:pic>
              <p:nvPicPr>
                <p:cNvPr id="2759" name="Image" descr="Image"/>
                <p:cNvPicPr>
                  <a:picLocks noChangeAspect="1"/>
                </p:cNvPicPr>
                <p:nvPr/>
              </p:nvPicPr>
              <p:blipFill>
                <a:blip r:embed="rId6">
                  <a:extLst/>
                </a:blip>
                <a:stretch>
                  <a:fillRect/>
                </a:stretch>
              </p:blipFill>
              <p:spPr>
                <a:xfrm flipH="1" rot="840000">
                  <a:off x="19251" y="25635"/>
                  <a:ext cx="235017" cy="188013"/>
                </a:xfrm>
                <a:prstGeom prst="rect">
                  <a:avLst/>
                </a:prstGeom>
                <a:ln w="12700" cap="flat">
                  <a:noFill/>
                  <a:miter lim="400000"/>
                </a:ln>
                <a:effectLst/>
              </p:spPr>
            </p:pic>
          </p:grpSp>
          <p:pic>
            <p:nvPicPr>
              <p:cNvPr id="2761" name="Image" descr="Image"/>
              <p:cNvPicPr>
                <a:picLocks noChangeAspect="1"/>
              </p:cNvPicPr>
              <p:nvPr/>
            </p:nvPicPr>
            <p:blipFill>
              <a:blip r:embed="rId8">
                <a:extLst/>
              </a:blip>
              <a:stretch>
                <a:fillRect/>
              </a:stretch>
            </p:blipFill>
            <p:spPr>
              <a:xfrm>
                <a:off x="291587" y="-2"/>
                <a:ext cx="1074326" cy="815816"/>
              </a:xfrm>
              <a:prstGeom prst="rect">
                <a:avLst/>
              </a:prstGeom>
              <a:ln w="12700" cap="flat">
                <a:noFill/>
                <a:miter lim="400000"/>
              </a:ln>
              <a:effectLst/>
            </p:spPr>
          </p:pic>
          <p:grpSp>
            <p:nvGrpSpPr>
              <p:cNvPr id="2768" name="Group"/>
              <p:cNvGrpSpPr/>
              <p:nvPr/>
            </p:nvGrpSpPr>
            <p:grpSpPr>
              <a:xfrm>
                <a:off x="145453" y="774408"/>
                <a:ext cx="642450" cy="1307412"/>
                <a:chOff x="-1" y="-2"/>
                <a:chExt cx="642449" cy="1307411"/>
              </a:xfrm>
            </p:grpSpPr>
            <p:pic>
              <p:nvPicPr>
                <p:cNvPr id="2762" name="Image" descr="Image"/>
                <p:cNvPicPr>
                  <a:picLocks noChangeAspect="1"/>
                </p:cNvPicPr>
                <p:nvPr/>
              </p:nvPicPr>
              <p:blipFill>
                <a:blip r:embed="rId9">
                  <a:extLst/>
                </a:blip>
                <a:stretch>
                  <a:fillRect/>
                </a:stretch>
              </p:blipFill>
              <p:spPr>
                <a:xfrm>
                  <a:off x="-2" y="717044"/>
                  <a:ext cx="496775" cy="590366"/>
                </a:xfrm>
                <a:prstGeom prst="rect">
                  <a:avLst/>
                </a:prstGeom>
                <a:ln w="12700" cap="flat">
                  <a:noFill/>
                  <a:miter lim="400000"/>
                </a:ln>
                <a:effectLst/>
              </p:spPr>
            </p:pic>
            <p:grpSp>
              <p:nvGrpSpPr>
                <p:cNvPr id="2767" name="Group"/>
                <p:cNvGrpSpPr/>
                <p:nvPr/>
              </p:nvGrpSpPr>
              <p:grpSpPr>
                <a:xfrm>
                  <a:off x="267987" y="-3"/>
                  <a:ext cx="374462" cy="735044"/>
                  <a:chOff x="-2" y="-1"/>
                  <a:chExt cx="374461" cy="735042"/>
                </a:xfrm>
              </p:grpSpPr>
              <p:grpSp>
                <p:nvGrpSpPr>
                  <p:cNvPr id="2765" name="Group"/>
                  <p:cNvGrpSpPr/>
                  <p:nvPr/>
                </p:nvGrpSpPr>
                <p:grpSpPr>
                  <a:xfrm>
                    <a:off x="-3" y="195617"/>
                    <a:ext cx="374463" cy="539425"/>
                    <a:chOff x="0" y="-1"/>
                    <a:chExt cx="374461" cy="539423"/>
                  </a:xfrm>
                </p:grpSpPr>
                <p:pic>
                  <p:nvPicPr>
                    <p:cNvPr id="2763" name="Image" descr="Image"/>
                    <p:cNvPicPr>
                      <a:picLocks noChangeAspect="1"/>
                    </p:cNvPicPr>
                    <p:nvPr/>
                  </p:nvPicPr>
                  <p:blipFill>
                    <a:blip r:embed="rId10">
                      <a:extLst/>
                    </a:blip>
                    <a:stretch>
                      <a:fillRect/>
                    </a:stretch>
                  </p:blipFill>
                  <p:spPr>
                    <a:xfrm rot="19980000">
                      <a:off x="28118" y="331435"/>
                      <a:ext cx="200136" cy="171927"/>
                    </a:xfrm>
                    <a:prstGeom prst="rect">
                      <a:avLst/>
                    </a:prstGeom>
                    <a:ln w="12700" cap="flat">
                      <a:noFill/>
                      <a:miter lim="400000"/>
                    </a:ln>
                    <a:effectLst/>
                  </p:spPr>
                </p:pic>
                <p:pic>
                  <p:nvPicPr>
                    <p:cNvPr id="2764" name="Image" descr="Image"/>
                    <p:cNvPicPr>
                      <a:picLocks noChangeAspect="1"/>
                    </p:cNvPicPr>
                    <p:nvPr/>
                  </p:nvPicPr>
                  <p:blipFill>
                    <a:blip r:embed="rId11">
                      <a:extLst/>
                    </a:blip>
                    <a:stretch>
                      <a:fillRect/>
                    </a:stretch>
                  </p:blipFill>
                  <p:spPr>
                    <a:xfrm rot="19380000">
                      <a:off x="51647" y="66647"/>
                      <a:ext cx="290225" cy="205410"/>
                    </a:xfrm>
                    <a:prstGeom prst="rect">
                      <a:avLst/>
                    </a:prstGeom>
                    <a:ln w="12700" cap="flat">
                      <a:noFill/>
                      <a:miter lim="400000"/>
                    </a:ln>
                    <a:effectLst/>
                  </p:spPr>
                </p:pic>
              </p:grpSp>
              <p:pic>
                <p:nvPicPr>
                  <p:cNvPr id="2766" name="Image" descr="Image"/>
                  <p:cNvPicPr>
                    <a:picLocks noChangeAspect="1"/>
                  </p:cNvPicPr>
                  <p:nvPr/>
                </p:nvPicPr>
                <p:blipFill>
                  <a:blip r:embed="rId12">
                    <a:extLst/>
                  </a:blip>
                  <a:stretch>
                    <a:fillRect/>
                  </a:stretch>
                </p:blipFill>
                <p:spPr>
                  <a:xfrm rot="21180000">
                    <a:off x="118617" y="13939"/>
                    <a:ext cx="241414" cy="206657"/>
                  </a:xfrm>
                  <a:prstGeom prst="rect">
                    <a:avLst/>
                  </a:prstGeom>
                  <a:ln w="12700" cap="flat">
                    <a:noFill/>
                    <a:miter lim="400000"/>
                  </a:ln>
                  <a:effectLst/>
                </p:spPr>
              </p:pic>
            </p:grpSp>
          </p:grpSp>
          <p:grpSp>
            <p:nvGrpSpPr>
              <p:cNvPr id="2775" name="Group"/>
              <p:cNvGrpSpPr/>
              <p:nvPr/>
            </p:nvGrpSpPr>
            <p:grpSpPr>
              <a:xfrm>
                <a:off x="1001523" y="781826"/>
                <a:ext cx="777255" cy="1320428"/>
                <a:chOff x="-2" y="-1"/>
                <a:chExt cx="777254" cy="1320426"/>
              </a:xfrm>
            </p:grpSpPr>
            <p:pic>
              <p:nvPicPr>
                <p:cNvPr id="2769" name="Image" descr="Image"/>
                <p:cNvPicPr>
                  <a:picLocks noChangeAspect="1"/>
                </p:cNvPicPr>
                <p:nvPr/>
              </p:nvPicPr>
              <p:blipFill>
                <a:blip r:embed="rId13">
                  <a:extLst/>
                </a:blip>
                <a:stretch>
                  <a:fillRect/>
                </a:stretch>
              </p:blipFill>
              <p:spPr>
                <a:xfrm>
                  <a:off x="280478" y="689188"/>
                  <a:ext cx="496775" cy="631237"/>
                </a:xfrm>
                <a:prstGeom prst="rect">
                  <a:avLst/>
                </a:prstGeom>
                <a:ln w="12700" cap="flat">
                  <a:noFill/>
                  <a:miter lim="400000"/>
                </a:ln>
                <a:effectLst/>
              </p:spPr>
            </p:pic>
            <p:grpSp>
              <p:nvGrpSpPr>
                <p:cNvPr id="2774" name="Group"/>
                <p:cNvGrpSpPr/>
                <p:nvPr/>
              </p:nvGrpSpPr>
              <p:grpSpPr>
                <a:xfrm>
                  <a:off x="-3" y="-2"/>
                  <a:ext cx="437897" cy="723269"/>
                  <a:chOff x="-1" y="0"/>
                  <a:chExt cx="437895" cy="723268"/>
                </a:xfrm>
              </p:grpSpPr>
              <p:grpSp>
                <p:nvGrpSpPr>
                  <p:cNvPr id="2772" name="Group"/>
                  <p:cNvGrpSpPr/>
                  <p:nvPr/>
                </p:nvGrpSpPr>
                <p:grpSpPr>
                  <a:xfrm>
                    <a:off x="52316" y="193624"/>
                    <a:ext cx="385579" cy="529644"/>
                    <a:chOff x="0" y="-2"/>
                    <a:chExt cx="385578" cy="529643"/>
                  </a:xfrm>
                </p:grpSpPr>
                <p:pic>
                  <p:nvPicPr>
                    <p:cNvPr id="2770" name="Image" descr="Image"/>
                    <p:cNvPicPr>
                      <a:picLocks noChangeAspect="1"/>
                    </p:cNvPicPr>
                    <p:nvPr/>
                  </p:nvPicPr>
                  <p:blipFill>
                    <a:blip r:embed="rId10">
                      <a:extLst/>
                    </a:blip>
                    <a:stretch>
                      <a:fillRect/>
                    </a:stretch>
                  </p:blipFill>
                  <p:spPr>
                    <a:xfrm flipH="1" rot="1440000">
                      <a:off x="159127" y="324445"/>
                      <a:ext cx="200138" cy="171927"/>
                    </a:xfrm>
                    <a:prstGeom prst="rect">
                      <a:avLst/>
                    </a:prstGeom>
                    <a:ln w="12700" cap="flat">
                      <a:noFill/>
                      <a:miter lim="400000"/>
                    </a:ln>
                    <a:effectLst/>
                  </p:spPr>
                </p:pic>
                <p:pic>
                  <p:nvPicPr>
                    <p:cNvPr id="2771" name="Image" descr="Image"/>
                    <p:cNvPicPr>
                      <a:picLocks noChangeAspect="1"/>
                    </p:cNvPicPr>
                    <p:nvPr/>
                  </p:nvPicPr>
                  <p:blipFill>
                    <a:blip r:embed="rId11">
                      <a:extLst/>
                    </a:blip>
                    <a:stretch>
                      <a:fillRect/>
                    </a:stretch>
                  </p:blipFill>
                  <p:spPr>
                    <a:xfrm flipH="1" rot="2040000">
                      <a:off x="32622" y="63585"/>
                      <a:ext cx="290226" cy="205410"/>
                    </a:xfrm>
                    <a:prstGeom prst="rect">
                      <a:avLst/>
                    </a:prstGeom>
                    <a:ln w="12700" cap="flat">
                      <a:noFill/>
                      <a:miter lim="400000"/>
                    </a:ln>
                    <a:effectLst/>
                  </p:spPr>
                </p:pic>
              </p:grpSp>
              <p:pic>
                <p:nvPicPr>
                  <p:cNvPr id="2773" name="Image" descr="Image"/>
                  <p:cNvPicPr>
                    <a:picLocks noChangeAspect="1"/>
                  </p:cNvPicPr>
                  <p:nvPr/>
                </p:nvPicPr>
                <p:blipFill>
                  <a:blip r:embed="rId12">
                    <a:extLst/>
                  </a:blip>
                  <a:stretch>
                    <a:fillRect/>
                  </a:stretch>
                </p:blipFill>
                <p:spPr>
                  <a:xfrm rot="240000">
                    <a:off x="6912" y="8167"/>
                    <a:ext cx="241416" cy="206657"/>
                  </a:xfrm>
                  <a:prstGeom prst="rect">
                    <a:avLst/>
                  </a:prstGeom>
                  <a:ln w="12700" cap="flat">
                    <a:noFill/>
                    <a:miter lim="400000"/>
                  </a:ln>
                  <a:effectLst/>
                </p:spPr>
              </p:pic>
            </p:grpSp>
          </p:grpSp>
          <p:grpSp>
            <p:nvGrpSpPr>
              <p:cNvPr id="2782" name="Group"/>
              <p:cNvGrpSpPr/>
              <p:nvPr/>
            </p:nvGrpSpPr>
            <p:grpSpPr>
              <a:xfrm>
                <a:off x="704116" y="874524"/>
                <a:ext cx="496776" cy="1434831"/>
                <a:chOff x="-1" y="-1"/>
                <a:chExt cx="496774" cy="1434830"/>
              </a:xfrm>
            </p:grpSpPr>
            <p:pic>
              <p:nvPicPr>
                <p:cNvPr id="2776" name="Image" descr="Image"/>
                <p:cNvPicPr>
                  <a:picLocks noChangeAspect="1"/>
                </p:cNvPicPr>
                <p:nvPr/>
              </p:nvPicPr>
              <p:blipFill>
                <a:blip r:embed="rId14">
                  <a:extLst/>
                </a:blip>
                <a:stretch>
                  <a:fillRect/>
                </a:stretch>
              </p:blipFill>
              <p:spPr>
                <a:xfrm>
                  <a:off x="-2" y="825455"/>
                  <a:ext cx="496776" cy="609374"/>
                </a:xfrm>
                <a:prstGeom prst="rect">
                  <a:avLst/>
                </a:prstGeom>
                <a:ln w="12700" cap="flat">
                  <a:noFill/>
                  <a:miter lim="400000"/>
                </a:ln>
                <a:effectLst/>
              </p:spPr>
            </p:pic>
            <p:grpSp>
              <p:nvGrpSpPr>
                <p:cNvPr id="2781" name="Group"/>
                <p:cNvGrpSpPr/>
                <p:nvPr/>
              </p:nvGrpSpPr>
              <p:grpSpPr>
                <a:xfrm>
                  <a:off x="50750" y="-2"/>
                  <a:ext cx="355132" cy="790128"/>
                  <a:chOff x="0" y="0"/>
                  <a:chExt cx="355131" cy="790127"/>
                </a:xfrm>
              </p:grpSpPr>
              <p:grpSp>
                <p:nvGrpSpPr>
                  <p:cNvPr id="2779" name="Group"/>
                  <p:cNvGrpSpPr/>
                  <p:nvPr/>
                </p:nvGrpSpPr>
                <p:grpSpPr>
                  <a:xfrm>
                    <a:off x="9700" y="226566"/>
                    <a:ext cx="345432" cy="563561"/>
                    <a:chOff x="-1" y="-2"/>
                    <a:chExt cx="345430" cy="563560"/>
                  </a:xfrm>
                </p:grpSpPr>
                <p:pic>
                  <p:nvPicPr>
                    <p:cNvPr id="2777" name="Image" descr="Image"/>
                    <p:cNvPicPr>
                      <a:picLocks noChangeAspect="1"/>
                    </p:cNvPicPr>
                    <p:nvPr/>
                  </p:nvPicPr>
                  <p:blipFill>
                    <a:blip r:embed="rId10">
                      <a:extLst/>
                    </a:blip>
                    <a:stretch>
                      <a:fillRect/>
                    </a:stretch>
                  </p:blipFill>
                  <p:spPr>
                    <a:xfrm flipH="1" rot="2340000">
                      <a:off x="88147" y="347814"/>
                      <a:ext cx="200138" cy="171927"/>
                    </a:xfrm>
                    <a:prstGeom prst="rect">
                      <a:avLst/>
                    </a:prstGeom>
                    <a:ln w="12700" cap="flat">
                      <a:noFill/>
                      <a:miter lim="400000"/>
                    </a:ln>
                    <a:effectLst/>
                  </p:spPr>
                </p:pic>
                <p:pic>
                  <p:nvPicPr>
                    <p:cNvPr id="2778" name="Image" descr="Image"/>
                    <p:cNvPicPr>
                      <a:picLocks noChangeAspect="1"/>
                    </p:cNvPicPr>
                    <p:nvPr/>
                  </p:nvPicPr>
                  <p:blipFill>
                    <a:blip r:embed="rId11">
                      <a:extLst/>
                    </a:blip>
                    <a:stretch>
                      <a:fillRect/>
                    </a:stretch>
                  </p:blipFill>
                  <p:spPr>
                    <a:xfrm flipH="1" rot="2940000">
                      <a:off x="27602" y="74189"/>
                      <a:ext cx="290224" cy="205415"/>
                    </a:xfrm>
                    <a:prstGeom prst="rect">
                      <a:avLst/>
                    </a:prstGeom>
                    <a:ln w="12700" cap="flat">
                      <a:noFill/>
                      <a:miter lim="400000"/>
                    </a:ln>
                    <a:effectLst/>
                  </p:spPr>
                </p:pic>
              </p:grpSp>
              <p:pic>
                <p:nvPicPr>
                  <p:cNvPr id="2780" name="Image" descr="Image"/>
                  <p:cNvPicPr>
                    <a:picLocks noChangeAspect="1"/>
                  </p:cNvPicPr>
                  <p:nvPr/>
                </p:nvPicPr>
                <p:blipFill>
                  <a:blip r:embed="rId12">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2955" name="Group"/>
          <p:cNvGrpSpPr/>
          <p:nvPr/>
        </p:nvGrpSpPr>
        <p:grpSpPr>
          <a:xfrm>
            <a:off x="9764081" y="35149"/>
            <a:ext cx="3187715" cy="9683302"/>
            <a:chOff x="0" y="0"/>
            <a:chExt cx="3187713" cy="9683300"/>
          </a:xfrm>
        </p:grpSpPr>
        <p:grpSp>
          <p:nvGrpSpPr>
            <p:cNvPr id="2801" name="Group"/>
            <p:cNvGrpSpPr/>
            <p:nvPr/>
          </p:nvGrpSpPr>
          <p:grpSpPr>
            <a:xfrm>
              <a:off x="1" y="8765231"/>
              <a:ext cx="3187712" cy="918070"/>
              <a:chOff x="0" y="0"/>
              <a:chExt cx="3187710" cy="918069"/>
            </a:xfrm>
          </p:grpSpPr>
          <p:sp>
            <p:nvSpPr>
              <p:cNvPr id="2785"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86" name="Image" descr="Image"/>
              <p:cNvPicPr>
                <a:picLocks noChangeAspect="1"/>
              </p:cNvPicPr>
              <p:nvPr/>
            </p:nvPicPr>
            <p:blipFill>
              <a:blip r:embed="rId9">
                <a:extLst/>
              </a:blip>
              <a:stretch>
                <a:fillRect/>
              </a:stretch>
            </p:blipFill>
            <p:spPr>
              <a:xfrm>
                <a:off x="2692559" y="343642"/>
                <a:ext cx="423600" cy="443239"/>
              </a:xfrm>
              <a:prstGeom prst="rect">
                <a:avLst/>
              </a:prstGeom>
              <a:ln w="12700" cap="flat">
                <a:noFill/>
                <a:miter lim="400000"/>
              </a:ln>
              <a:effectLst/>
            </p:spPr>
          </p:pic>
          <p:pic>
            <p:nvPicPr>
              <p:cNvPr id="2787" name="Image" descr="Image"/>
              <p:cNvPicPr>
                <a:picLocks noChangeAspect="1"/>
              </p:cNvPicPr>
              <p:nvPr/>
            </p:nvPicPr>
            <p:blipFill>
              <a:blip r:embed="rId15">
                <a:extLst/>
              </a:blip>
              <a:stretch>
                <a:fillRect/>
              </a:stretch>
            </p:blipFill>
            <p:spPr>
              <a:xfrm>
                <a:off x="2714154" y="25169"/>
                <a:ext cx="372676" cy="342087"/>
              </a:xfrm>
              <a:prstGeom prst="rect">
                <a:avLst/>
              </a:prstGeom>
              <a:ln w="12700" cap="flat">
                <a:noFill/>
                <a:miter lim="400000"/>
              </a:ln>
              <a:effectLst/>
            </p:spPr>
          </p:pic>
          <p:sp>
            <p:nvSpPr>
              <p:cNvPr id="2788"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89" name="Image" descr="Image"/>
              <p:cNvPicPr>
                <a:picLocks noChangeAspect="1"/>
              </p:cNvPicPr>
              <p:nvPr/>
            </p:nvPicPr>
            <p:blipFill>
              <a:blip r:embed="rId14">
                <a:extLst/>
              </a:blip>
              <a:stretch>
                <a:fillRect/>
              </a:stretch>
            </p:blipFill>
            <p:spPr>
              <a:xfrm>
                <a:off x="84994" y="441732"/>
                <a:ext cx="393128" cy="424597"/>
              </a:xfrm>
              <a:prstGeom prst="rect">
                <a:avLst/>
              </a:prstGeom>
              <a:ln w="12700" cap="flat">
                <a:noFill/>
                <a:miter lim="400000"/>
              </a:ln>
              <a:effectLst/>
            </p:spPr>
          </p:pic>
          <p:pic>
            <p:nvPicPr>
              <p:cNvPr id="2790" name="Image" descr="Image"/>
              <p:cNvPicPr>
                <a:picLocks noChangeAspect="1"/>
              </p:cNvPicPr>
              <p:nvPr/>
            </p:nvPicPr>
            <p:blipFill>
              <a:blip r:embed="rId15">
                <a:extLst/>
              </a:blip>
              <a:stretch>
                <a:fillRect/>
              </a:stretch>
            </p:blipFill>
            <p:spPr>
              <a:xfrm>
                <a:off x="116850" y="104826"/>
                <a:ext cx="393128" cy="360862"/>
              </a:xfrm>
              <a:prstGeom prst="rect">
                <a:avLst/>
              </a:prstGeom>
              <a:ln w="12700" cap="flat">
                <a:noFill/>
                <a:miter lim="400000"/>
              </a:ln>
              <a:effectLst/>
            </p:spPr>
          </p:pic>
          <p:sp>
            <p:nvSpPr>
              <p:cNvPr id="2791"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92" name="Image" descr="Image"/>
              <p:cNvPicPr>
                <a:picLocks noChangeAspect="1"/>
              </p:cNvPicPr>
              <p:nvPr/>
            </p:nvPicPr>
            <p:blipFill>
              <a:blip r:embed="rId13">
                <a:extLst/>
              </a:blip>
              <a:stretch>
                <a:fillRect/>
              </a:stretch>
            </p:blipFill>
            <p:spPr>
              <a:xfrm>
                <a:off x="2028884" y="362777"/>
                <a:ext cx="387671" cy="433727"/>
              </a:xfrm>
              <a:prstGeom prst="rect">
                <a:avLst/>
              </a:prstGeom>
              <a:ln w="12700" cap="flat">
                <a:noFill/>
                <a:miter lim="400000"/>
              </a:ln>
              <a:effectLst/>
            </p:spPr>
          </p:pic>
          <p:pic>
            <p:nvPicPr>
              <p:cNvPr id="2793" name="Image" descr="Image"/>
              <p:cNvPicPr>
                <a:picLocks noChangeAspect="1"/>
              </p:cNvPicPr>
              <p:nvPr/>
            </p:nvPicPr>
            <p:blipFill>
              <a:blip r:embed="rId15">
                <a:extLst/>
              </a:blip>
              <a:stretch>
                <a:fillRect/>
              </a:stretch>
            </p:blipFill>
            <p:spPr>
              <a:xfrm>
                <a:off x="2028884" y="26358"/>
                <a:ext cx="387671" cy="355851"/>
              </a:xfrm>
              <a:prstGeom prst="rect">
                <a:avLst/>
              </a:prstGeom>
              <a:ln w="12700" cap="flat">
                <a:noFill/>
                <a:miter lim="400000"/>
              </a:ln>
              <a:effectLst/>
            </p:spPr>
          </p:pic>
          <p:sp>
            <p:nvSpPr>
              <p:cNvPr id="2794"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95" name="Image" descr="Image"/>
              <p:cNvPicPr>
                <a:picLocks noChangeAspect="1"/>
              </p:cNvPicPr>
              <p:nvPr/>
            </p:nvPicPr>
            <p:blipFill>
              <a:blip r:embed="rId7">
                <a:extLst/>
              </a:blip>
              <a:stretch>
                <a:fillRect/>
              </a:stretch>
            </p:blipFill>
            <p:spPr>
              <a:xfrm>
                <a:off x="1381366" y="439578"/>
                <a:ext cx="424983" cy="426347"/>
              </a:xfrm>
              <a:prstGeom prst="rect">
                <a:avLst/>
              </a:prstGeom>
              <a:ln w="12700" cap="flat">
                <a:noFill/>
                <a:miter lim="400000"/>
              </a:ln>
              <a:effectLst/>
            </p:spPr>
          </p:pic>
          <p:pic>
            <p:nvPicPr>
              <p:cNvPr id="2796" name="Image" descr="Image"/>
              <p:cNvPicPr>
                <a:picLocks noChangeAspect="1"/>
              </p:cNvPicPr>
              <p:nvPr/>
            </p:nvPicPr>
            <p:blipFill>
              <a:blip r:embed="rId15">
                <a:extLst/>
              </a:blip>
              <a:stretch>
                <a:fillRect/>
              </a:stretch>
            </p:blipFill>
            <p:spPr>
              <a:xfrm>
                <a:off x="1403320" y="85984"/>
                <a:ext cx="381076" cy="349799"/>
              </a:xfrm>
              <a:prstGeom prst="rect">
                <a:avLst/>
              </a:prstGeom>
              <a:ln w="12700" cap="flat">
                <a:noFill/>
                <a:miter lim="400000"/>
              </a:ln>
              <a:effectLst/>
            </p:spPr>
          </p:pic>
          <p:sp>
            <p:nvSpPr>
              <p:cNvPr id="2797"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00" name="Group"/>
              <p:cNvGrpSpPr/>
              <p:nvPr/>
            </p:nvGrpSpPr>
            <p:grpSpPr>
              <a:xfrm>
                <a:off x="696689" y="58737"/>
                <a:ext cx="477736" cy="745228"/>
                <a:chOff x="0" y="0"/>
                <a:chExt cx="477734" cy="745227"/>
              </a:xfrm>
            </p:grpSpPr>
            <p:pic>
              <p:nvPicPr>
                <p:cNvPr id="2798" name="Image" descr="Image"/>
                <p:cNvPicPr>
                  <a:picLocks noChangeAspect="1"/>
                </p:cNvPicPr>
                <p:nvPr/>
              </p:nvPicPr>
              <p:blipFill>
                <a:blip r:embed="rId5">
                  <a:extLst/>
                </a:blip>
                <a:stretch>
                  <a:fillRect/>
                </a:stretch>
              </p:blipFill>
              <p:spPr>
                <a:xfrm>
                  <a:off x="0" y="330622"/>
                  <a:ext cx="457275" cy="414605"/>
                </a:xfrm>
                <a:prstGeom prst="rect">
                  <a:avLst/>
                </a:prstGeom>
                <a:ln w="12700" cap="flat">
                  <a:noFill/>
                  <a:miter lim="400000"/>
                </a:ln>
                <a:effectLst/>
              </p:spPr>
            </p:pic>
            <p:pic>
              <p:nvPicPr>
                <p:cNvPr id="2799" name="Image" descr="Image"/>
                <p:cNvPicPr>
                  <a:picLocks noChangeAspect="1"/>
                </p:cNvPicPr>
                <p:nvPr/>
              </p:nvPicPr>
              <p:blipFill>
                <a:blip r:embed="rId15">
                  <a:extLst/>
                </a:blip>
                <a:stretch>
                  <a:fillRect/>
                </a:stretch>
              </p:blipFill>
              <p:spPr>
                <a:xfrm>
                  <a:off x="96914" y="-1"/>
                  <a:ext cx="380821" cy="349563"/>
                </a:xfrm>
                <a:prstGeom prst="rect">
                  <a:avLst/>
                </a:prstGeom>
                <a:ln w="12700" cap="flat">
                  <a:noFill/>
                  <a:miter lim="400000"/>
                </a:ln>
                <a:effectLst/>
              </p:spPr>
            </p:pic>
          </p:grpSp>
        </p:grpSp>
        <p:grpSp>
          <p:nvGrpSpPr>
            <p:cNvPr id="2818" name="Group"/>
            <p:cNvGrpSpPr/>
            <p:nvPr/>
          </p:nvGrpSpPr>
          <p:grpSpPr>
            <a:xfrm>
              <a:off x="0" y="7790249"/>
              <a:ext cx="3187714" cy="918073"/>
              <a:chOff x="0" y="0"/>
              <a:chExt cx="3187713" cy="918071"/>
            </a:xfrm>
          </p:grpSpPr>
          <p:sp>
            <p:nvSpPr>
              <p:cNvPr id="2802"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03" name="Image" descr="Image"/>
              <p:cNvPicPr>
                <a:picLocks noChangeAspect="1"/>
              </p:cNvPicPr>
              <p:nvPr/>
            </p:nvPicPr>
            <p:blipFill>
              <a:blip r:embed="rId9">
                <a:extLst/>
              </a:blip>
              <a:stretch>
                <a:fillRect/>
              </a:stretch>
            </p:blipFill>
            <p:spPr>
              <a:xfrm>
                <a:off x="2692563" y="343643"/>
                <a:ext cx="423600" cy="443238"/>
              </a:xfrm>
              <a:prstGeom prst="rect">
                <a:avLst/>
              </a:prstGeom>
              <a:ln w="12700" cap="flat">
                <a:noFill/>
                <a:miter lim="400000"/>
              </a:ln>
              <a:effectLst/>
            </p:spPr>
          </p:pic>
          <p:pic>
            <p:nvPicPr>
              <p:cNvPr id="2804" name="Image" descr="Image"/>
              <p:cNvPicPr>
                <a:picLocks noChangeAspect="1"/>
              </p:cNvPicPr>
              <p:nvPr/>
            </p:nvPicPr>
            <p:blipFill>
              <a:blip r:embed="rId15">
                <a:extLst/>
              </a:blip>
              <a:stretch>
                <a:fillRect/>
              </a:stretch>
            </p:blipFill>
            <p:spPr>
              <a:xfrm>
                <a:off x="2714157" y="25169"/>
                <a:ext cx="372678" cy="342088"/>
              </a:xfrm>
              <a:prstGeom prst="rect">
                <a:avLst/>
              </a:prstGeom>
              <a:ln w="12700" cap="flat">
                <a:noFill/>
                <a:miter lim="400000"/>
              </a:ln>
              <a:effectLst/>
            </p:spPr>
          </p:pic>
          <p:sp>
            <p:nvSpPr>
              <p:cNvPr id="2805"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06" name="Image" descr="Image"/>
              <p:cNvPicPr>
                <a:picLocks noChangeAspect="1"/>
              </p:cNvPicPr>
              <p:nvPr/>
            </p:nvPicPr>
            <p:blipFill>
              <a:blip r:embed="rId14">
                <a:extLst/>
              </a:blip>
              <a:stretch>
                <a:fillRect/>
              </a:stretch>
            </p:blipFill>
            <p:spPr>
              <a:xfrm>
                <a:off x="84994" y="441732"/>
                <a:ext cx="393128" cy="424598"/>
              </a:xfrm>
              <a:prstGeom prst="rect">
                <a:avLst/>
              </a:prstGeom>
              <a:ln w="12700" cap="flat">
                <a:noFill/>
                <a:miter lim="400000"/>
              </a:ln>
              <a:effectLst/>
            </p:spPr>
          </p:pic>
          <p:pic>
            <p:nvPicPr>
              <p:cNvPr id="2807" name="Image" descr="Image"/>
              <p:cNvPicPr>
                <a:picLocks noChangeAspect="1"/>
              </p:cNvPicPr>
              <p:nvPr/>
            </p:nvPicPr>
            <p:blipFill>
              <a:blip r:embed="rId15">
                <a:extLst/>
              </a:blip>
              <a:stretch>
                <a:fillRect/>
              </a:stretch>
            </p:blipFill>
            <p:spPr>
              <a:xfrm>
                <a:off x="116850" y="104826"/>
                <a:ext cx="393128" cy="360862"/>
              </a:xfrm>
              <a:prstGeom prst="rect">
                <a:avLst/>
              </a:prstGeom>
              <a:ln w="12700" cap="flat">
                <a:noFill/>
                <a:miter lim="400000"/>
              </a:ln>
              <a:effectLst/>
            </p:spPr>
          </p:pic>
          <p:sp>
            <p:nvSpPr>
              <p:cNvPr id="2808"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09" name="Image" descr="Image"/>
              <p:cNvPicPr>
                <a:picLocks noChangeAspect="1"/>
              </p:cNvPicPr>
              <p:nvPr/>
            </p:nvPicPr>
            <p:blipFill>
              <a:blip r:embed="rId13">
                <a:extLst/>
              </a:blip>
              <a:stretch>
                <a:fillRect/>
              </a:stretch>
            </p:blipFill>
            <p:spPr>
              <a:xfrm>
                <a:off x="2028887" y="362778"/>
                <a:ext cx="387671" cy="433726"/>
              </a:xfrm>
              <a:prstGeom prst="rect">
                <a:avLst/>
              </a:prstGeom>
              <a:ln w="12700" cap="flat">
                <a:noFill/>
                <a:miter lim="400000"/>
              </a:ln>
              <a:effectLst/>
            </p:spPr>
          </p:pic>
          <p:pic>
            <p:nvPicPr>
              <p:cNvPr id="2810" name="Image" descr="Image"/>
              <p:cNvPicPr>
                <a:picLocks noChangeAspect="1"/>
              </p:cNvPicPr>
              <p:nvPr/>
            </p:nvPicPr>
            <p:blipFill>
              <a:blip r:embed="rId15">
                <a:extLst/>
              </a:blip>
              <a:stretch>
                <a:fillRect/>
              </a:stretch>
            </p:blipFill>
            <p:spPr>
              <a:xfrm>
                <a:off x="2028887" y="26358"/>
                <a:ext cx="387671" cy="355852"/>
              </a:xfrm>
              <a:prstGeom prst="rect">
                <a:avLst/>
              </a:prstGeom>
              <a:ln w="12700" cap="flat">
                <a:noFill/>
                <a:miter lim="400000"/>
              </a:ln>
              <a:effectLst/>
            </p:spPr>
          </p:pic>
          <p:sp>
            <p:nvSpPr>
              <p:cNvPr id="2811"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12" name="Image" descr="Image"/>
              <p:cNvPicPr>
                <a:picLocks noChangeAspect="1"/>
              </p:cNvPicPr>
              <p:nvPr/>
            </p:nvPicPr>
            <p:blipFill>
              <a:blip r:embed="rId7">
                <a:extLst/>
              </a:blip>
              <a:stretch>
                <a:fillRect/>
              </a:stretch>
            </p:blipFill>
            <p:spPr>
              <a:xfrm>
                <a:off x="1381368" y="439578"/>
                <a:ext cx="424984" cy="426348"/>
              </a:xfrm>
              <a:prstGeom prst="rect">
                <a:avLst/>
              </a:prstGeom>
              <a:ln w="12700" cap="flat">
                <a:noFill/>
                <a:miter lim="400000"/>
              </a:ln>
              <a:effectLst/>
            </p:spPr>
          </p:pic>
          <p:pic>
            <p:nvPicPr>
              <p:cNvPr id="2813" name="Image" descr="Image"/>
              <p:cNvPicPr>
                <a:picLocks noChangeAspect="1"/>
              </p:cNvPicPr>
              <p:nvPr/>
            </p:nvPicPr>
            <p:blipFill>
              <a:blip r:embed="rId15">
                <a:extLst/>
              </a:blip>
              <a:stretch>
                <a:fillRect/>
              </a:stretch>
            </p:blipFill>
            <p:spPr>
              <a:xfrm>
                <a:off x="1403322" y="85984"/>
                <a:ext cx="381076" cy="349799"/>
              </a:xfrm>
              <a:prstGeom prst="rect">
                <a:avLst/>
              </a:prstGeom>
              <a:ln w="12700" cap="flat">
                <a:noFill/>
                <a:miter lim="400000"/>
              </a:ln>
              <a:effectLst/>
            </p:spPr>
          </p:pic>
          <p:sp>
            <p:nvSpPr>
              <p:cNvPr id="2814"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17" name="Group"/>
              <p:cNvGrpSpPr/>
              <p:nvPr/>
            </p:nvGrpSpPr>
            <p:grpSpPr>
              <a:xfrm>
                <a:off x="696690" y="58737"/>
                <a:ext cx="477737" cy="745229"/>
                <a:chOff x="-1" y="-1"/>
                <a:chExt cx="477735" cy="745228"/>
              </a:xfrm>
            </p:grpSpPr>
            <p:pic>
              <p:nvPicPr>
                <p:cNvPr id="2815" name="Image" descr="Image"/>
                <p:cNvPicPr>
                  <a:picLocks noChangeAspect="1"/>
                </p:cNvPicPr>
                <p:nvPr/>
              </p:nvPicPr>
              <p:blipFill>
                <a:blip r:embed="rId5">
                  <a:extLst/>
                </a:blip>
                <a:stretch>
                  <a:fillRect/>
                </a:stretch>
              </p:blipFill>
              <p:spPr>
                <a:xfrm>
                  <a:off x="-2" y="330623"/>
                  <a:ext cx="457278" cy="414605"/>
                </a:xfrm>
                <a:prstGeom prst="rect">
                  <a:avLst/>
                </a:prstGeom>
                <a:ln w="12700" cap="flat">
                  <a:noFill/>
                  <a:miter lim="400000"/>
                </a:ln>
                <a:effectLst/>
              </p:spPr>
            </p:pic>
            <p:pic>
              <p:nvPicPr>
                <p:cNvPr id="2816" name="Image" descr="Image"/>
                <p:cNvPicPr>
                  <a:picLocks noChangeAspect="1"/>
                </p:cNvPicPr>
                <p:nvPr/>
              </p:nvPicPr>
              <p:blipFill>
                <a:blip r:embed="rId15">
                  <a:extLst/>
                </a:blip>
                <a:stretch>
                  <a:fillRect/>
                </a:stretch>
              </p:blipFill>
              <p:spPr>
                <a:xfrm>
                  <a:off x="96914" y="-2"/>
                  <a:ext cx="380821" cy="349565"/>
                </a:xfrm>
                <a:prstGeom prst="rect">
                  <a:avLst/>
                </a:prstGeom>
                <a:ln w="12700" cap="flat">
                  <a:noFill/>
                  <a:miter lim="400000"/>
                </a:ln>
                <a:effectLst/>
              </p:spPr>
            </p:pic>
          </p:grpSp>
        </p:grpSp>
        <p:grpSp>
          <p:nvGrpSpPr>
            <p:cNvPr id="2835" name="Group"/>
            <p:cNvGrpSpPr/>
            <p:nvPr/>
          </p:nvGrpSpPr>
          <p:grpSpPr>
            <a:xfrm>
              <a:off x="0" y="6815266"/>
              <a:ext cx="3187714" cy="918071"/>
              <a:chOff x="0" y="0"/>
              <a:chExt cx="3187713" cy="918070"/>
            </a:xfrm>
          </p:grpSpPr>
          <p:sp>
            <p:nvSpPr>
              <p:cNvPr id="2819"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20" name="Image" descr="Image"/>
              <p:cNvPicPr>
                <a:picLocks noChangeAspect="1"/>
              </p:cNvPicPr>
              <p:nvPr/>
            </p:nvPicPr>
            <p:blipFill>
              <a:blip r:embed="rId9">
                <a:extLst/>
              </a:blip>
              <a:stretch>
                <a:fillRect/>
              </a:stretch>
            </p:blipFill>
            <p:spPr>
              <a:xfrm>
                <a:off x="2692563" y="343642"/>
                <a:ext cx="423600" cy="443239"/>
              </a:xfrm>
              <a:prstGeom prst="rect">
                <a:avLst/>
              </a:prstGeom>
              <a:ln w="12700" cap="flat">
                <a:noFill/>
                <a:miter lim="400000"/>
              </a:ln>
              <a:effectLst/>
            </p:spPr>
          </p:pic>
          <p:pic>
            <p:nvPicPr>
              <p:cNvPr id="2821" name="Image" descr="Image"/>
              <p:cNvPicPr>
                <a:picLocks noChangeAspect="1"/>
              </p:cNvPicPr>
              <p:nvPr/>
            </p:nvPicPr>
            <p:blipFill>
              <a:blip r:embed="rId15">
                <a:extLst/>
              </a:blip>
              <a:stretch>
                <a:fillRect/>
              </a:stretch>
            </p:blipFill>
            <p:spPr>
              <a:xfrm>
                <a:off x="2714157" y="25169"/>
                <a:ext cx="372678" cy="342087"/>
              </a:xfrm>
              <a:prstGeom prst="rect">
                <a:avLst/>
              </a:prstGeom>
              <a:ln w="12700" cap="flat">
                <a:noFill/>
                <a:miter lim="400000"/>
              </a:ln>
              <a:effectLst/>
            </p:spPr>
          </p:pic>
          <p:sp>
            <p:nvSpPr>
              <p:cNvPr id="2822"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23" name="Image" descr="Image"/>
              <p:cNvPicPr>
                <a:picLocks noChangeAspect="1"/>
              </p:cNvPicPr>
              <p:nvPr/>
            </p:nvPicPr>
            <p:blipFill>
              <a:blip r:embed="rId14">
                <a:extLst/>
              </a:blip>
              <a:stretch>
                <a:fillRect/>
              </a:stretch>
            </p:blipFill>
            <p:spPr>
              <a:xfrm>
                <a:off x="84994" y="441732"/>
                <a:ext cx="393128" cy="424597"/>
              </a:xfrm>
              <a:prstGeom prst="rect">
                <a:avLst/>
              </a:prstGeom>
              <a:ln w="12700" cap="flat">
                <a:noFill/>
                <a:miter lim="400000"/>
              </a:ln>
              <a:effectLst/>
            </p:spPr>
          </p:pic>
          <p:pic>
            <p:nvPicPr>
              <p:cNvPr id="2824" name="Image" descr="Image"/>
              <p:cNvPicPr>
                <a:picLocks noChangeAspect="1"/>
              </p:cNvPicPr>
              <p:nvPr/>
            </p:nvPicPr>
            <p:blipFill>
              <a:blip r:embed="rId15">
                <a:extLst/>
              </a:blip>
              <a:stretch>
                <a:fillRect/>
              </a:stretch>
            </p:blipFill>
            <p:spPr>
              <a:xfrm>
                <a:off x="116850" y="104826"/>
                <a:ext cx="393128" cy="360862"/>
              </a:xfrm>
              <a:prstGeom prst="rect">
                <a:avLst/>
              </a:prstGeom>
              <a:ln w="12700" cap="flat">
                <a:noFill/>
                <a:miter lim="400000"/>
              </a:ln>
              <a:effectLst/>
            </p:spPr>
          </p:pic>
          <p:sp>
            <p:nvSpPr>
              <p:cNvPr id="2825"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26" name="Image" descr="Image"/>
              <p:cNvPicPr>
                <a:picLocks noChangeAspect="1"/>
              </p:cNvPicPr>
              <p:nvPr/>
            </p:nvPicPr>
            <p:blipFill>
              <a:blip r:embed="rId13">
                <a:extLst/>
              </a:blip>
              <a:stretch>
                <a:fillRect/>
              </a:stretch>
            </p:blipFill>
            <p:spPr>
              <a:xfrm>
                <a:off x="2028887" y="362777"/>
                <a:ext cx="387671" cy="433727"/>
              </a:xfrm>
              <a:prstGeom prst="rect">
                <a:avLst/>
              </a:prstGeom>
              <a:ln w="12700" cap="flat">
                <a:noFill/>
                <a:miter lim="400000"/>
              </a:ln>
              <a:effectLst/>
            </p:spPr>
          </p:pic>
          <p:pic>
            <p:nvPicPr>
              <p:cNvPr id="2827" name="Image" descr="Image"/>
              <p:cNvPicPr>
                <a:picLocks noChangeAspect="1"/>
              </p:cNvPicPr>
              <p:nvPr/>
            </p:nvPicPr>
            <p:blipFill>
              <a:blip r:embed="rId15">
                <a:extLst/>
              </a:blip>
              <a:stretch>
                <a:fillRect/>
              </a:stretch>
            </p:blipFill>
            <p:spPr>
              <a:xfrm>
                <a:off x="2028887" y="26358"/>
                <a:ext cx="387671" cy="355851"/>
              </a:xfrm>
              <a:prstGeom prst="rect">
                <a:avLst/>
              </a:prstGeom>
              <a:ln w="12700" cap="flat">
                <a:noFill/>
                <a:miter lim="400000"/>
              </a:ln>
              <a:effectLst/>
            </p:spPr>
          </p:pic>
          <p:sp>
            <p:nvSpPr>
              <p:cNvPr id="2828"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29" name="Image" descr="Image"/>
              <p:cNvPicPr>
                <a:picLocks noChangeAspect="1"/>
              </p:cNvPicPr>
              <p:nvPr/>
            </p:nvPicPr>
            <p:blipFill>
              <a:blip r:embed="rId7">
                <a:extLst/>
              </a:blip>
              <a:stretch>
                <a:fillRect/>
              </a:stretch>
            </p:blipFill>
            <p:spPr>
              <a:xfrm>
                <a:off x="1381368" y="439578"/>
                <a:ext cx="424984" cy="426347"/>
              </a:xfrm>
              <a:prstGeom prst="rect">
                <a:avLst/>
              </a:prstGeom>
              <a:ln w="12700" cap="flat">
                <a:noFill/>
                <a:miter lim="400000"/>
              </a:ln>
              <a:effectLst/>
            </p:spPr>
          </p:pic>
          <p:pic>
            <p:nvPicPr>
              <p:cNvPr id="2830" name="Image" descr="Image"/>
              <p:cNvPicPr>
                <a:picLocks noChangeAspect="1"/>
              </p:cNvPicPr>
              <p:nvPr/>
            </p:nvPicPr>
            <p:blipFill>
              <a:blip r:embed="rId15">
                <a:extLst/>
              </a:blip>
              <a:stretch>
                <a:fillRect/>
              </a:stretch>
            </p:blipFill>
            <p:spPr>
              <a:xfrm>
                <a:off x="1403322" y="85984"/>
                <a:ext cx="381076" cy="349799"/>
              </a:xfrm>
              <a:prstGeom prst="rect">
                <a:avLst/>
              </a:prstGeom>
              <a:ln w="12700" cap="flat">
                <a:noFill/>
                <a:miter lim="400000"/>
              </a:ln>
              <a:effectLst/>
            </p:spPr>
          </p:pic>
          <p:sp>
            <p:nvSpPr>
              <p:cNvPr id="2831"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34" name="Group"/>
              <p:cNvGrpSpPr/>
              <p:nvPr/>
            </p:nvGrpSpPr>
            <p:grpSpPr>
              <a:xfrm>
                <a:off x="696690" y="58736"/>
                <a:ext cx="477737" cy="745229"/>
                <a:chOff x="-1" y="-1"/>
                <a:chExt cx="477735" cy="745227"/>
              </a:xfrm>
            </p:grpSpPr>
            <p:pic>
              <p:nvPicPr>
                <p:cNvPr id="2832" name="Image" descr="Image"/>
                <p:cNvPicPr>
                  <a:picLocks noChangeAspect="1"/>
                </p:cNvPicPr>
                <p:nvPr/>
              </p:nvPicPr>
              <p:blipFill>
                <a:blip r:embed="rId5">
                  <a:extLst/>
                </a:blip>
                <a:stretch>
                  <a:fillRect/>
                </a:stretch>
              </p:blipFill>
              <p:spPr>
                <a:xfrm>
                  <a:off x="-2" y="330622"/>
                  <a:ext cx="457278" cy="414605"/>
                </a:xfrm>
                <a:prstGeom prst="rect">
                  <a:avLst/>
                </a:prstGeom>
                <a:ln w="12700" cap="flat">
                  <a:noFill/>
                  <a:miter lim="400000"/>
                </a:ln>
                <a:effectLst/>
              </p:spPr>
            </p:pic>
            <p:pic>
              <p:nvPicPr>
                <p:cNvPr id="2833" name="Image" descr="Image"/>
                <p:cNvPicPr>
                  <a:picLocks noChangeAspect="1"/>
                </p:cNvPicPr>
                <p:nvPr/>
              </p:nvPicPr>
              <p:blipFill>
                <a:blip r:embed="rId15">
                  <a:extLst/>
                </a:blip>
                <a:stretch>
                  <a:fillRect/>
                </a:stretch>
              </p:blipFill>
              <p:spPr>
                <a:xfrm>
                  <a:off x="96914" y="-2"/>
                  <a:ext cx="380821" cy="349564"/>
                </a:xfrm>
                <a:prstGeom prst="rect">
                  <a:avLst/>
                </a:prstGeom>
                <a:ln w="12700" cap="flat">
                  <a:noFill/>
                  <a:miter lim="400000"/>
                </a:ln>
                <a:effectLst/>
              </p:spPr>
            </p:pic>
          </p:grpSp>
        </p:grpSp>
        <p:grpSp>
          <p:nvGrpSpPr>
            <p:cNvPr id="2852" name="Group"/>
            <p:cNvGrpSpPr/>
            <p:nvPr/>
          </p:nvGrpSpPr>
          <p:grpSpPr>
            <a:xfrm>
              <a:off x="0" y="5840283"/>
              <a:ext cx="3187714" cy="918071"/>
              <a:chOff x="0" y="0"/>
              <a:chExt cx="3187713" cy="918070"/>
            </a:xfrm>
          </p:grpSpPr>
          <p:sp>
            <p:nvSpPr>
              <p:cNvPr id="2836"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37" name="Image" descr="Image"/>
              <p:cNvPicPr>
                <a:picLocks noChangeAspect="1"/>
              </p:cNvPicPr>
              <p:nvPr/>
            </p:nvPicPr>
            <p:blipFill>
              <a:blip r:embed="rId9">
                <a:extLst/>
              </a:blip>
              <a:stretch>
                <a:fillRect/>
              </a:stretch>
            </p:blipFill>
            <p:spPr>
              <a:xfrm>
                <a:off x="2692563" y="343642"/>
                <a:ext cx="423600" cy="443240"/>
              </a:xfrm>
              <a:prstGeom prst="rect">
                <a:avLst/>
              </a:prstGeom>
              <a:ln w="12700" cap="flat">
                <a:noFill/>
                <a:miter lim="400000"/>
              </a:ln>
              <a:effectLst/>
            </p:spPr>
          </p:pic>
          <p:pic>
            <p:nvPicPr>
              <p:cNvPr id="2838" name="Image" descr="Image"/>
              <p:cNvPicPr>
                <a:picLocks noChangeAspect="1"/>
              </p:cNvPicPr>
              <p:nvPr/>
            </p:nvPicPr>
            <p:blipFill>
              <a:blip r:embed="rId15">
                <a:extLst/>
              </a:blip>
              <a:stretch>
                <a:fillRect/>
              </a:stretch>
            </p:blipFill>
            <p:spPr>
              <a:xfrm>
                <a:off x="2714157" y="25169"/>
                <a:ext cx="372678" cy="342087"/>
              </a:xfrm>
              <a:prstGeom prst="rect">
                <a:avLst/>
              </a:prstGeom>
              <a:ln w="12700" cap="flat">
                <a:noFill/>
                <a:miter lim="400000"/>
              </a:ln>
              <a:effectLst/>
            </p:spPr>
          </p:pic>
          <p:sp>
            <p:nvSpPr>
              <p:cNvPr id="2839"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40" name="Image" descr="Image"/>
              <p:cNvPicPr>
                <a:picLocks noChangeAspect="1"/>
              </p:cNvPicPr>
              <p:nvPr/>
            </p:nvPicPr>
            <p:blipFill>
              <a:blip r:embed="rId14">
                <a:extLst/>
              </a:blip>
              <a:stretch>
                <a:fillRect/>
              </a:stretch>
            </p:blipFill>
            <p:spPr>
              <a:xfrm>
                <a:off x="84994" y="441733"/>
                <a:ext cx="393128" cy="424597"/>
              </a:xfrm>
              <a:prstGeom prst="rect">
                <a:avLst/>
              </a:prstGeom>
              <a:ln w="12700" cap="flat">
                <a:noFill/>
                <a:miter lim="400000"/>
              </a:ln>
              <a:effectLst/>
            </p:spPr>
          </p:pic>
          <p:pic>
            <p:nvPicPr>
              <p:cNvPr id="2841" name="Image" descr="Image"/>
              <p:cNvPicPr>
                <a:picLocks noChangeAspect="1"/>
              </p:cNvPicPr>
              <p:nvPr/>
            </p:nvPicPr>
            <p:blipFill>
              <a:blip r:embed="rId15">
                <a:extLst/>
              </a:blip>
              <a:stretch>
                <a:fillRect/>
              </a:stretch>
            </p:blipFill>
            <p:spPr>
              <a:xfrm>
                <a:off x="116850" y="104827"/>
                <a:ext cx="393128" cy="360862"/>
              </a:xfrm>
              <a:prstGeom prst="rect">
                <a:avLst/>
              </a:prstGeom>
              <a:ln w="12700" cap="flat">
                <a:noFill/>
                <a:miter lim="400000"/>
              </a:ln>
              <a:effectLst/>
            </p:spPr>
          </p:pic>
          <p:sp>
            <p:nvSpPr>
              <p:cNvPr id="2842"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43" name="Image" descr="Image"/>
              <p:cNvPicPr>
                <a:picLocks noChangeAspect="1"/>
              </p:cNvPicPr>
              <p:nvPr/>
            </p:nvPicPr>
            <p:blipFill>
              <a:blip r:embed="rId13">
                <a:extLst/>
              </a:blip>
              <a:stretch>
                <a:fillRect/>
              </a:stretch>
            </p:blipFill>
            <p:spPr>
              <a:xfrm>
                <a:off x="2028887" y="362777"/>
                <a:ext cx="387671" cy="433727"/>
              </a:xfrm>
              <a:prstGeom prst="rect">
                <a:avLst/>
              </a:prstGeom>
              <a:ln w="12700" cap="flat">
                <a:noFill/>
                <a:miter lim="400000"/>
              </a:ln>
              <a:effectLst/>
            </p:spPr>
          </p:pic>
          <p:pic>
            <p:nvPicPr>
              <p:cNvPr id="2844" name="Image" descr="Image"/>
              <p:cNvPicPr>
                <a:picLocks noChangeAspect="1"/>
              </p:cNvPicPr>
              <p:nvPr/>
            </p:nvPicPr>
            <p:blipFill>
              <a:blip r:embed="rId15">
                <a:extLst/>
              </a:blip>
              <a:stretch>
                <a:fillRect/>
              </a:stretch>
            </p:blipFill>
            <p:spPr>
              <a:xfrm>
                <a:off x="2028887" y="26359"/>
                <a:ext cx="387671" cy="355851"/>
              </a:xfrm>
              <a:prstGeom prst="rect">
                <a:avLst/>
              </a:prstGeom>
              <a:ln w="12700" cap="flat">
                <a:noFill/>
                <a:miter lim="400000"/>
              </a:ln>
              <a:effectLst/>
            </p:spPr>
          </p:pic>
          <p:sp>
            <p:nvSpPr>
              <p:cNvPr id="2845"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46" name="Image" descr="Image"/>
              <p:cNvPicPr>
                <a:picLocks noChangeAspect="1"/>
              </p:cNvPicPr>
              <p:nvPr/>
            </p:nvPicPr>
            <p:blipFill>
              <a:blip r:embed="rId7">
                <a:extLst/>
              </a:blip>
              <a:stretch>
                <a:fillRect/>
              </a:stretch>
            </p:blipFill>
            <p:spPr>
              <a:xfrm>
                <a:off x="1381368" y="439578"/>
                <a:ext cx="424984" cy="426348"/>
              </a:xfrm>
              <a:prstGeom prst="rect">
                <a:avLst/>
              </a:prstGeom>
              <a:ln w="12700" cap="flat">
                <a:noFill/>
                <a:miter lim="400000"/>
              </a:ln>
              <a:effectLst/>
            </p:spPr>
          </p:pic>
          <p:pic>
            <p:nvPicPr>
              <p:cNvPr id="2847" name="Image" descr="Image"/>
              <p:cNvPicPr>
                <a:picLocks noChangeAspect="1"/>
              </p:cNvPicPr>
              <p:nvPr/>
            </p:nvPicPr>
            <p:blipFill>
              <a:blip r:embed="rId15">
                <a:extLst/>
              </a:blip>
              <a:stretch>
                <a:fillRect/>
              </a:stretch>
            </p:blipFill>
            <p:spPr>
              <a:xfrm>
                <a:off x="1403322" y="85985"/>
                <a:ext cx="381076" cy="349798"/>
              </a:xfrm>
              <a:prstGeom prst="rect">
                <a:avLst/>
              </a:prstGeom>
              <a:ln w="12700" cap="flat">
                <a:noFill/>
                <a:miter lim="400000"/>
              </a:ln>
              <a:effectLst/>
            </p:spPr>
          </p:pic>
          <p:sp>
            <p:nvSpPr>
              <p:cNvPr id="2848"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51" name="Group"/>
              <p:cNvGrpSpPr/>
              <p:nvPr/>
            </p:nvGrpSpPr>
            <p:grpSpPr>
              <a:xfrm>
                <a:off x="696690" y="58737"/>
                <a:ext cx="477737" cy="745229"/>
                <a:chOff x="-1" y="-1"/>
                <a:chExt cx="477735" cy="745227"/>
              </a:xfrm>
            </p:grpSpPr>
            <p:pic>
              <p:nvPicPr>
                <p:cNvPr id="2849" name="Image" descr="Image"/>
                <p:cNvPicPr>
                  <a:picLocks noChangeAspect="1"/>
                </p:cNvPicPr>
                <p:nvPr/>
              </p:nvPicPr>
              <p:blipFill>
                <a:blip r:embed="rId5">
                  <a:extLst/>
                </a:blip>
                <a:stretch>
                  <a:fillRect/>
                </a:stretch>
              </p:blipFill>
              <p:spPr>
                <a:xfrm>
                  <a:off x="-2" y="330622"/>
                  <a:ext cx="457278" cy="414605"/>
                </a:xfrm>
                <a:prstGeom prst="rect">
                  <a:avLst/>
                </a:prstGeom>
                <a:ln w="12700" cap="flat">
                  <a:noFill/>
                  <a:miter lim="400000"/>
                </a:ln>
                <a:effectLst/>
              </p:spPr>
            </p:pic>
            <p:pic>
              <p:nvPicPr>
                <p:cNvPr id="2850" name="Image" descr="Image"/>
                <p:cNvPicPr>
                  <a:picLocks noChangeAspect="1"/>
                </p:cNvPicPr>
                <p:nvPr/>
              </p:nvPicPr>
              <p:blipFill>
                <a:blip r:embed="rId15">
                  <a:extLst/>
                </a:blip>
                <a:stretch>
                  <a:fillRect/>
                </a:stretch>
              </p:blipFill>
              <p:spPr>
                <a:xfrm>
                  <a:off x="96914" y="-2"/>
                  <a:ext cx="380821" cy="349564"/>
                </a:xfrm>
                <a:prstGeom prst="rect">
                  <a:avLst/>
                </a:prstGeom>
                <a:ln w="12700" cap="flat">
                  <a:noFill/>
                  <a:miter lim="400000"/>
                </a:ln>
                <a:effectLst/>
              </p:spPr>
            </p:pic>
          </p:grpSp>
        </p:grpSp>
        <p:grpSp>
          <p:nvGrpSpPr>
            <p:cNvPr id="2869" name="Group"/>
            <p:cNvGrpSpPr/>
            <p:nvPr/>
          </p:nvGrpSpPr>
          <p:grpSpPr>
            <a:xfrm>
              <a:off x="0" y="4865302"/>
              <a:ext cx="3187714" cy="918071"/>
              <a:chOff x="0" y="0"/>
              <a:chExt cx="3187713" cy="918070"/>
            </a:xfrm>
          </p:grpSpPr>
          <p:sp>
            <p:nvSpPr>
              <p:cNvPr id="2853"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54" name="Image" descr="Image"/>
              <p:cNvPicPr>
                <a:picLocks noChangeAspect="1"/>
              </p:cNvPicPr>
              <p:nvPr/>
            </p:nvPicPr>
            <p:blipFill>
              <a:blip r:embed="rId9">
                <a:extLst/>
              </a:blip>
              <a:stretch>
                <a:fillRect/>
              </a:stretch>
            </p:blipFill>
            <p:spPr>
              <a:xfrm>
                <a:off x="2692563" y="343642"/>
                <a:ext cx="423600" cy="443239"/>
              </a:xfrm>
              <a:prstGeom prst="rect">
                <a:avLst/>
              </a:prstGeom>
              <a:ln w="12700" cap="flat">
                <a:noFill/>
                <a:miter lim="400000"/>
              </a:ln>
              <a:effectLst/>
            </p:spPr>
          </p:pic>
          <p:pic>
            <p:nvPicPr>
              <p:cNvPr id="2855" name="Image" descr="Image"/>
              <p:cNvPicPr>
                <a:picLocks noChangeAspect="1"/>
              </p:cNvPicPr>
              <p:nvPr/>
            </p:nvPicPr>
            <p:blipFill>
              <a:blip r:embed="rId15">
                <a:extLst/>
              </a:blip>
              <a:stretch>
                <a:fillRect/>
              </a:stretch>
            </p:blipFill>
            <p:spPr>
              <a:xfrm>
                <a:off x="2714157" y="25169"/>
                <a:ext cx="372678" cy="342087"/>
              </a:xfrm>
              <a:prstGeom prst="rect">
                <a:avLst/>
              </a:prstGeom>
              <a:ln w="12700" cap="flat">
                <a:noFill/>
                <a:miter lim="400000"/>
              </a:ln>
              <a:effectLst/>
            </p:spPr>
          </p:pic>
          <p:sp>
            <p:nvSpPr>
              <p:cNvPr id="2856"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57" name="Image" descr="Image"/>
              <p:cNvPicPr>
                <a:picLocks noChangeAspect="1"/>
              </p:cNvPicPr>
              <p:nvPr/>
            </p:nvPicPr>
            <p:blipFill>
              <a:blip r:embed="rId14">
                <a:extLst/>
              </a:blip>
              <a:stretch>
                <a:fillRect/>
              </a:stretch>
            </p:blipFill>
            <p:spPr>
              <a:xfrm>
                <a:off x="84994" y="441733"/>
                <a:ext cx="393128" cy="424597"/>
              </a:xfrm>
              <a:prstGeom prst="rect">
                <a:avLst/>
              </a:prstGeom>
              <a:ln w="12700" cap="flat">
                <a:noFill/>
                <a:miter lim="400000"/>
              </a:ln>
              <a:effectLst/>
            </p:spPr>
          </p:pic>
          <p:pic>
            <p:nvPicPr>
              <p:cNvPr id="2858" name="Image" descr="Image"/>
              <p:cNvPicPr>
                <a:picLocks noChangeAspect="1"/>
              </p:cNvPicPr>
              <p:nvPr/>
            </p:nvPicPr>
            <p:blipFill>
              <a:blip r:embed="rId15">
                <a:extLst/>
              </a:blip>
              <a:stretch>
                <a:fillRect/>
              </a:stretch>
            </p:blipFill>
            <p:spPr>
              <a:xfrm>
                <a:off x="116850" y="104827"/>
                <a:ext cx="393128" cy="360862"/>
              </a:xfrm>
              <a:prstGeom prst="rect">
                <a:avLst/>
              </a:prstGeom>
              <a:ln w="12700" cap="flat">
                <a:noFill/>
                <a:miter lim="400000"/>
              </a:ln>
              <a:effectLst/>
            </p:spPr>
          </p:pic>
          <p:sp>
            <p:nvSpPr>
              <p:cNvPr id="2859"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60" name="Image" descr="Image"/>
              <p:cNvPicPr>
                <a:picLocks noChangeAspect="1"/>
              </p:cNvPicPr>
              <p:nvPr/>
            </p:nvPicPr>
            <p:blipFill>
              <a:blip r:embed="rId13">
                <a:extLst/>
              </a:blip>
              <a:stretch>
                <a:fillRect/>
              </a:stretch>
            </p:blipFill>
            <p:spPr>
              <a:xfrm>
                <a:off x="2028887" y="362777"/>
                <a:ext cx="387671" cy="433727"/>
              </a:xfrm>
              <a:prstGeom prst="rect">
                <a:avLst/>
              </a:prstGeom>
              <a:ln w="12700" cap="flat">
                <a:noFill/>
                <a:miter lim="400000"/>
              </a:ln>
              <a:effectLst/>
            </p:spPr>
          </p:pic>
          <p:pic>
            <p:nvPicPr>
              <p:cNvPr id="2861" name="Image" descr="Image"/>
              <p:cNvPicPr>
                <a:picLocks noChangeAspect="1"/>
              </p:cNvPicPr>
              <p:nvPr/>
            </p:nvPicPr>
            <p:blipFill>
              <a:blip r:embed="rId15">
                <a:extLst/>
              </a:blip>
              <a:stretch>
                <a:fillRect/>
              </a:stretch>
            </p:blipFill>
            <p:spPr>
              <a:xfrm>
                <a:off x="2028887" y="26358"/>
                <a:ext cx="387671" cy="355851"/>
              </a:xfrm>
              <a:prstGeom prst="rect">
                <a:avLst/>
              </a:prstGeom>
              <a:ln w="12700" cap="flat">
                <a:noFill/>
                <a:miter lim="400000"/>
              </a:ln>
              <a:effectLst/>
            </p:spPr>
          </p:pic>
          <p:sp>
            <p:nvSpPr>
              <p:cNvPr id="2862"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63" name="Image" descr="Image"/>
              <p:cNvPicPr>
                <a:picLocks noChangeAspect="1"/>
              </p:cNvPicPr>
              <p:nvPr/>
            </p:nvPicPr>
            <p:blipFill>
              <a:blip r:embed="rId7">
                <a:extLst/>
              </a:blip>
              <a:stretch>
                <a:fillRect/>
              </a:stretch>
            </p:blipFill>
            <p:spPr>
              <a:xfrm>
                <a:off x="1381368" y="439578"/>
                <a:ext cx="424984" cy="426348"/>
              </a:xfrm>
              <a:prstGeom prst="rect">
                <a:avLst/>
              </a:prstGeom>
              <a:ln w="12700" cap="flat">
                <a:noFill/>
                <a:miter lim="400000"/>
              </a:ln>
              <a:effectLst/>
            </p:spPr>
          </p:pic>
          <p:pic>
            <p:nvPicPr>
              <p:cNvPr id="2864" name="Image" descr="Image"/>
              <p:cNvPicPr>
                <a:picLocks noChangeAspect="1"/>
              </p:cNvPicPr>
              <p:nvPr/>
            </p:nvPicPr>
            <p:blipFill>
              <a:blip r:embed="rId15">
                <a:extLst/>
              </a:blip>
              <a:stretch>
                <a:fillRect/>
              </a:stretch>
            </p:blipFill>
            <p:spPr>
              <a:xfrm>
                <a:off x="1403322" y="85985"/>
                <a:ext cx="381076" cy="349798"/>
              </a:xfrm>
              <a:prstGeom prst="rect">
                <a:avLst/>
              </a:prstGeom>
              <a:ln w="12700" cap="flat">
                <a:noFill/>
                <a:miter lim="400000"/>
              </a:ln>
              <a:effectLst/>
            </p:spPr>
          </p:pic>
          <p:sp>
            <p:nvSpPr>
              <p:cNvPr id="2865"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68" name="Group"/>
              <p:cNvGrpSpPr/>
              <p:nvPr/>
            </p:nvGrpSpPr>
            <p:grpSpPr>
              <a:xfrm>
                <a:off x="696690" y="58737"/>
                <a:ext cx="477737" cy="745229"/>
                <a:chOff x="-1" y="-1"/>
                <a:chExt cx="477735" cy="745227"/>
              </a:xfrm>
            </p:grpSpPr>
            <p:pic>
              <p:nvPicPr>
                <p:cNvPr id="2866" name="Image" descr="Image"/>
                <p:cNvPicPr>
                  <a:picLocks noChangeAspect="1"/>
                </p:cNvPicPr>
                <p:nvPr/>
              </p:nvPicPr>
              <p:blipFill>
                <a:blip r:embed="rId5">
                  <a:extLst/>
                </a:blip>
                <a:stretch>
                  <a:fillRect/>
                </a:stretch>
              </p:blipFill>
              <p:spPr>
                <a:xfrm>
                  <a:off x="-2" y="330622"/>
                  <a:ext cx="457278" cy="414605"/>
                </a:xfrm>
                <a:prstGeom prst="rect">
                  <a:avLst/>
                </a:prstGeom>
                <a:ln w="12700" cap="flat">
                  <a:noFill/>
                  <a:miter lim="400000"/>
                </a:ln>
                <a:effectLst/>
              </p:spPr>
            </p:pic>
            <p:pic>
              <p:nvPicPr>
                <p:cNvPr id="2867" name="Image" descr="Image"/>
                <p:cNvPicPr>
                  <a:picLocks noChangeAspect="1"/>
                </p:cNvPicPr>
                <p:nvPr/>
              </p:nvPicPr>
              <p:blipFill>
                <a:blip r:embed="rId15">
                  <a:extLst/>
                </a:blip>
                <a:stretch>
                  <a:fillRect/>
                </a:stretch>
              </p:blipFill>
              <p:spPr>
                <a:xfrm>
                  <a:off x="96914" y="-2"/>
                  <a:ext cx="380821" cy="349564"/>
                </a:xfrm>
                <a:prstGeom prst="rect">
                  <a:avLst/>
                </a:prstGeom>
                <a:ln w="12700" cap="flat">
                  <a:noFill/>
                  <a:miter lim="400000"/>
                </a:ln>
                <a:effectLst/>
              </p:spPr>
            </p:pic>
          </p:grpSp>
        </p:grpSp>
        <p:grpSp>
          <p:nvGrpSpPr>
            <p:cNvPr id="2886" name="Group"/>
            <p:cNvGrpSpPr/>
            <p:nvPr/>
          </p:nvGrpSpPr>
          <p:grpSpPr>
            <a:xfrm>
              <a:off x="1948" y="3895168"/>
              <a:ext cx="3183816" cy="916949"/>
              <a:chOff x="0" y="0"/>
              <a:chExt cx="3183814" cy="916948"/>
            </a:xfrm>
          </p:grpSpPr>
          <p:sp>
            <p:nvSpPr>
              <p:cNvPr id="2870"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71" name="Image" descr="Image"/>
              <p:cNvPicPr>
                <a:picLocks noChangeAspect="1"/>
              </p:cNvPicPr>
              <p:nvPr/>
            </p:nvPicPr>
            <p:blipFill>
              <a:blip r:embed="rId9">
                <a:extLst/>
              </a:blip>
              <a:stretch>
                <a:fillRect/>
              </a:stretch>
            </p:blipFill>
            <p:spPr>
              <a:xfrm>
                <a:off x="2689269" y="343223"/>
                <a:ext cx="423082" cy="442697"/>
              </a:xfrm>
              <a:prstGeom prst="rect">
                <a:avLst/>
              </a:prstGeom>
              <a:ln w="12700" cap="flat">
                <a:noFill/>
                <a:miter lim="400000"/>
              </a:ln>
              <a:effectLst/>
            </p:spPr>
          </p:pic>
          <p:pic>
            <p:nvPicPr>
              <p:cNvPr id="2872" name="Image" descr="Image"/>
              <p:cNvPicPr>
                <a:picLocks noChangeAspect="1"/>
              </p:cNvPicPr>
              <p:nvPr/>
            </p:nvPicPr>
            <p:blipFill>
              <a:blip r:embed="rId15">
                <a:extLst/>
              </a:blip>
              <a:stretch>
                <a:fillRect/>
              </a:stretch>
            </p:blipFill>
            <p:spPr>
              <a:xfrm>
                <a:off x="2710837" y="25138"/>
                <a:ext cx="372222" cy="341671"/>
              </a:xfrm>
              <a:prstGeom prst="rect">
                <a:avLst/>
              </a:prstGeom>
              <a:ln w="12700" cap="flat">
                <a:noFill/>
                <a:miter lim="400000"/>
              </a:ln>
              <a:effectLst/>
            </p:spPr>
          </p:pic>
          <p:sp>
            <p:nvSpPr>
              <p:cNvPr id="2873"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74" name="Image" descr="Image"/>
              <p:cNvPicPr>
                <a:picLocks noChangeAspect="1"/>
              </p:cNvPicPr>
              <p:nvPr/>
            </p:nvPicPr>
            <p:blipFill>
              <a:blip r:embed="rId14">
                <a:extLst/>
              </a:blip>
              <a:stretch>
                <a:fillRect/>
              </a:stretch>
            </p:blipFill>
            <p:spPr>
              <a:xfrm>
                <a:off x="84890" y="441193"/>
                <a:ext cx="392648" cy="424079"/>
              </a:xfrm>
              <a:prstGeom prst="rect">
                <a:avLst/>
              </a:prstGeom>
              <a:ln w="12700" cap="flat">
                <a:noFill/>
                <a:miter lim="400000"/>
              </a:ln>
              <a:effectLst/>
            </p:spPr>
          </p:pic>
          <p:pic>
            <p:nvPicPr>
              <p:cNvPr id="2875" name="Image" descr="Image"/>
              <p:cNvPicPr>
                <a:picLocks noChangeAspect="1"/>
              </p:cNvPicPr>
              <p:nvPr/>
            </p:nvPicPr>
            <p:blipFill>
              <a:blip r:embed="rId15">
                <a:extLst/>
              </a:blip>
              <a:stretch>
                <a:fillRect/>
              </a:stretch>
            </p:blipFill>
            <p:spPr>
              <a:xfrm>
                <a:off x="116707" y="104700"/>
                <a:ext cx="392648" cy="360420"/>
              </a:xfrm>
              <a:prstGeom prst="rect">
                <a:avLst/>
              </a:prstGeom>
              <a:ln w="12700" cap="flat">
                <a:noFill/>
                <a:miter lim="400000"/>
              </a:ln>
              <a:effectLst/>
            </p:spPr>
          </p:pic>
          <p:sp>
            <p:nvSpPr>
              <p:cNvPr id="2876"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77" name="Image" descr="Image"/>
              <p:cNvPicPr>
                <a:picLocks noChangeAspect="1"/>
              </p:cNvPicPr>
              <p:nvPr/>
            </p:nvPicPr>
            <p:blipFill>
              <a:blip r:embed="rId13">
                <a:extLst/>
              </a:blip>
              <a:stretch>
                <a:fillRect/>
              </a:stretch>
            </p:blipFill>
            <p:spPr>
              <a:xfrm>
                <a:off x="2026407" y="362336"/>
                <a:ext cx="387197" cy="433196"/>
              </a:xfrm>
              <a:prstGeom prst="rect">
                <a:avLst/>
              </a:prstGeom>
              <a:ln w="12700" cap="flat">
                <a:noFill/>
                <a:miter lim="400000"/>
              </a:ln>
              <a:effectLst/>
            </p:spPr>
          </p:pic>
          <p:pic>
            <p:nvPicPr>
              <p:cNvPr id="2878" name="Image" descr="Image"/>
              <p:cNvPicPr>
                <a:picLocks noChangeAspect="1"/>
              </p:cNvPicPr>
              <p:nvPr/>
            </p:nvPicPr>
            <p:blipFill>
              <a:blip r:embed="rId15">
                <a:extLst/>
              </a:blip>
              <a:stretch>
                <a:fillRect/>
              </a:stretch>
            </p:blipFill>
            <p:spPr>
              <a:xfrm>
                <a:off x="2026407" y="26327"/>
                <a:ext cx="387197" cy="355417"/>
              </a:xfrm>
              <a:prstGeom prst="rect">
                <a:avLst/>
              </a:prstGeom>
              <a:ln w="12700" cap="flat">
                <a:noFill/>
                <a:miter lim="400000"/>
              </a:ln>
              <a:effectLst/>
            </p:spPr>
          </p:pic>
          <p:sp>
            <p:nvSpPr>
              <p:cNvPr id="2879"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80" name="Image" descr="Image"/>
              <p:cNvPicPr>
                <a:picLocks noChangeAspect="1"/>
              </p:cNvPicPr>
              <p:nvPr/>
            </p:nvPicPr>
            <p:blipFill>
              <a:blip r:embed="rId7">
                <a:extLst/>
              </a:blip>
              <a:stretch>
                <a:fillRect/>
              </a:stretch>
            </p:blipFill>
            <p:spPr>
              <a:xfrm>
                <a:off x="1379678" y="439042"/>
                <a:ext cx="424464" cy="425826"/>
              </a:xfrm>
              <a:prstGeom prst="rect">
                <a:avLst/>
              </a:prstGeom>
              <a:ln w="12700" cap="flat">
                <a:noFill/>
                <a:miter lim="400000"/>
              </a:ln>
              <a:effectLst/>
            </p:spPr>
          </p:pic>
          <p:pic>
            <p:nvPicPr>
              <p:cNvPr id="2881" name="Image" descr="Image"/>
              <p:cNvPicPr>
                <a:picLocks noChangeAspect="1"/>
              </p:cNvPicPr>
              <p:nvPr/>
            </p:nvPicPr>
            <p:blipFill>
              <a:blip r:embed="rId15">
                <a:extLst/>
              </a:blip>
              <a:stretch>
                <a:fillRect/>
              </a:stretch>
            </p:blipFill>
            <p:spPr>
              <a:xfrm>
                <a:off x="1401605" y="85881"/>
                <a:ext cx="380609" cy="349371"/>
              </a:xfrm>
              <a:prstGeom prst="rect">
                <a:avLst/>
              </a:prstGeom>
              <a:ln w="12700" cap="flat">
                <a:noFill/>
                <a:miter lim="400000"/>
              </a:ln>
              <a:effectLst/>
            </p:spPr>
          </p:pic>
          <p:sp>
            <p:nvSpPr>
              <p:cNvPr id="2882"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85" name="Group"/>
              <p:cNvGrpSpPr/>
              <p:nvPr/>
            </p:nvGrpSpPr>
            <p:grpSpPr>
              <a:xfrm>
                <a:off x="695836" y="58668"/>
                <a:ext cx="477155" cy="744317"/>
                <a:chOff x="0" y="0"/>
                <a:chExt cx="477153" cy="744315"/>
              </a:xfrm>
            </p:grpSpPr>
            <p:pic>
              <p:nvPicPr>
                <p:cNvPr id="2883" name="Image" descr="Image"/>
                <p:cNvPicPr>
                  <a:picLocks noChangeAspect="1"/>
                </p:cNvPicPr>
                <p:nvPr/>
              </p:nvPicPr>
              <p:blipFill>
                <a:blip r:embed="rId5">
                  <a:extLst/>
                </a:blip>
                <a:stretch>
                  <a:fillRect/>
                </a:stretch>
              </p:blipFill>
              <p:spPr>
                <a:xfrm>
                  <a:off x="-1" y="330218"/>
                  <a:ext cx="456721" cy="414098"/>
                </a:xfrm>
                <a:prstGeom prst="rect">
                  <a:avLst/>
                </a:prstGeom>
                <a:ln w="12700" cap="flat">
                  <a:noFill/>
                  <a:miter lim="400000"/>
                </a:ln>
                <a:effectLst/>
              </p:spPr>
            </p:pic>
            <p:pic>
              <p:nvPicPr>
                <p:cNvPr id="2884" name="Image" descr="Image"/>
                <p:cNvPicPr>
                  <a:picLocks noChangeAspect="1"/>
                </p:cNvPicPr>
                <p:nvPr/>
              </p:nvPicPr>
              <p:blipFill>
                <a:blip r:embed="rId15">
                  <a:extLst/>
                </a:blip>
                <a:stretch>
                  <a:fillRect/>
                </a:stretch>
              </p:blipFill>
              <p:spPr>
                <a:xfrm>
                  <a:off x="96796" y="0"/>
                  <a:ext cx="380357" cy="349135"/>
                </a:xfrm>
                <a:prstGeom prst="rect">
                  <a:avLst/>
                </a:prstGeom>
                <a:ln w="12700" cap="flat">
                  <a:noFill/>
                  <a:miter lim="400000"/>
                </a:ln>
                <a:effectLst/>
              </p:spPr>
            </p:pic>
          </p:grpSp>
        </p:grpSp>
        <p:grpSp>
          <p:nvGrpSpPr>
            <p:cNvPr id="2903" name="Group"/>
            <p:cNvGrpSpPr/>
            <p:nvPr/>
          </p:nvGrpSpPr>
          <p:grpSpPr>
            <a:xfrm>
              <a:off x="1946" y="2921376"/>
              <a:ext cx="3183820" cy="916951"/>
              <a:chOff x="0" y="0"/>
              <a:chExt cx="3183818" cy="916950"/>
            </a:xfrm>
          </p:grpSpPr>
          <p:sp>
            <p:nvSpPr>
              <p:cNvPr id="2887"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88" name="Image" descr="Image"/>
              <p:cNvPicPr>
                <a:picLocks noChangeAspect="1"/>
              </p:cNvPicPr>
              <p:nvPr/>
            </p:nvPicPr>
            <p:blipFill>
              <a:blip r:embed="rId9">
                <a:extLst/>
              </a:blip>
              <a:stretch>
                <a:fillRect/>
              </a:stretch>
            </p:blipFill>
            <p:spPr>
              <a:xfrm>
                <a:off x="2689274" y="343224"/>
                <a:ext cx="423081" cy="442700"/>
              </a:xfrm>
              <a:prstGeom prst="rect">
                <a:avLst/>
              </a:prstGeom>
              <a:ln w="12700" cap="flat">
                <a:noFill/>
                <a:miter lim="400000"/>
              </a:ln>
              <a:effectLst/>
            </p:spPr>
          </p:pic>
          <p:pic>
            <p:nvPicPr>
              <p:cNvPr id="2889" name="Image" descr="Image"/>
              <p:cNvPicPr>
                <a:picLocks noChangeAspect="1"/>
              </p:cNvPicPr>
              <p:nvPr/>
            </p:nvPicPr>
            <p:blipFill>
              <a:blip r:embed="rId15">
                <a:extLst/>
              </a:blip>
              <a:stretch>
                <a:fillRect/>
              </a:stretch>
            </p:blipFill>
            <p:spPr>
              <a:xfrm>
                <a:off x="2710842" y="25138"/>
                <a:ext cx="372221" cy="341671"/>
              </a:xfrm>
              <a:prstGeom prst="rect">
                <a:avLst/>
              </a:prstGeom>
              <a:ln w="12700" cap="flat">
                <a:noFill/>
                <a:miter lim="400000"/>
              </a:ln>
              <a:effectLst/>
            </p:spPr>
          </p:pic>
          <p:sp>
            <p:nvSpPr>
              <p:cNvPr id="2890"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91" name="Image" descr="Image"/>
              <p:cNvPicPr>
                <a:picLocks noChangeAspect="1"/>
              </p:cNvPicPr>
              <p:nvPr/>
            </p:nvPicPr>
            <p:blipFill>
              <a:blip r:embed="rId14">
                <a:extLst/>
              </a:blip>
              <a:stretch>
                <a:fillRect/>
              </a:stretch>
            </p:blipFill>
            <p:spPr>
              <a:xfrm>
                <a:off x="84891" y="441194"/>
                <a:ext cx="392647" cy="424081"/>
              </a:xfrm>
              <a:prstGeom prst="rect">
                <a:avLst/>
              </a:prstGeom>
              <a:ln w="12700" cap="flat">
                <a:noFill/>
                <a:miter lim="400000"/>
              </a:ln>
              <a:effectLst/>
            </p:spPr>
          </p:pic>
          <p:pic>
            <p:nvPicPr>
              <p:cNvPr id="2892" name="Image" descr="Image"/>
              <p:cNvPicPr>
                <a:picLocks noChangeAspect="1"/>
              </p:cNvPicPr>
              <p:nvPr/>
            </p:nvPicPr>
            <p:blipFill>
              <a:blip r:embed="rId15">
                <a:extLst/>
              </a:blip>
              <a:stretch>
                <a:fillRect/>
              </a:stretch>
            </p:blipFill>
            <p:spPr>
              <a:xfrm>
                <a:off x="116708" y="104699"/>
                <a:ext cx="392647" cy="360423"/>
              </a:xfrm>
              <a:prstGeom prst="rect">
                <a:avLst/>
              </a:prstGeom>
              <a:ln w="12700" cap="flat">
                <a:noFill/>
                <a:miter lim="400000"/>
              </a:ln>
              <a:effectLst/>
            </p:spPr>
          </p:pic>
          <p:sp>
            <p:nvSpPr>
              <p:cNvPr id="2893"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94" name="Image" descr="Image"/>
              <p:cNvPicPr>
                <a:picLocks noChangeAspect="1"/>
              </p:cNvPicPr>
              <p:nvPr/>
            </p:nvPicPr>
            <p:blipFill>
              <a:blip r:embed="rId13">
                <a:extLst/>
              </a:blip>
              <a:stretch>
                <a:fillRect/>
              </a:stretch>
            </p:blipFill>
            <p:spPr>
              <a:xfrm>
                <a:off x="2026409" y="362336"/>
                <a:ext cx="387197" cy="433200"/>
              </a:xfrm>
              <a:prstGeom prst="rect">
                <a:avLst/>
              </a:prstGeom>
              <a:ln w="12700" cap="flat">
                <a:noFill/>
                <a:miter lim="400000"/>
              </a:ln>
              <a:effectLst/>
            </p:spPr>
          </p:pic>
          <p:pic>
            <p:nvPicPr>
              <p:cNvPr id="2895" name="Image" descr="Image"/>
              <p:cNvPicPr>
                <a:picLocks noChangeAspect="1"/>
              </p:cNvPicPr>
              <p:nvPr/>
            </p:nvPicPr>
            <p:blipFill>
              <a:blip r:embed="rId15">
                <a:extLst/>
              </a:blip>
              <a:stretch>
                <a:fillRect/>
              </a:stretch>
            </p:blipFill>
            <p:spPr>
              <a:xfrm>
                <a:off x="2026409" y="26327"/>
                <a:ext cx="387197" cy="355417"/>
              </a:xfrm>
              <a:prstGeom prst="rect">
                <a:avLst/>
              </a:prstGeom>
              <a:ln w="12700" cap="flat">
                <a:noFill/>
                <a:miter lim="400000"/>
              </a:ln>
              <a:effectLst/>
            </p:spPr>
          </p:pic>
          <p:sp>
            <p:nvSpPr>
              <p:cNvPr id="2896"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97"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2898" name="Image" descr="Image"/>
              <p:cNvPicPr>
                <a:picLocks noChangeAspect="1"/>
              </p:cNvPicPr>
              <p:nvPr/>
            </p:nvPicPr>
            <p:blipFill>
              <a:blip r:embed="rId15">
                <a:extLst/>
              </a:blip>
              <a:stretch>
                <a:fillRect/>
              </a:stretch>
            </p:blipFill>
            <p:spPr>
              <a:xfrm>
                <a:off x="1401607" y="85880"/>
                <a:ext cx="380610" cy="349374"/>
              </a:xfrm>
              <a:prstGeom prst="rect">
                <a:avLst/>
              </a:prstGeom>
              <a:ln w="12700" cap="flat">
                <a:noFill/>
                <a:miter lim="400000"/>
              </a:ln>
              <a:effectLst/>
            </p:spPr>
          </p:pic>
          <p:sp>
            <p:nvSpPr>
              <p:cNvPr id="2899"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02" name="Group"/>
              <p:cNvGrpSpPr/>
              <p:nvPr/>
            </p:nvGrpSpPr>
            <p:grpSpPr>
              <a:xfrm>
                <a:off x="695839" y="58667"/>
                <a:ext cx="477154" cy="744319"/>
                <a:chOff x="0" y="0"/>
                <a:chExt cx="477152" cy="744318"/>
              </a:xfrm>
            </p:grpSpPr>
            <p:pic>
              <p:nvPicPr>
                <p:cNvPr id="2900" name="Image" descr="Image"/>
                <p:cNvPicPr>
                  <a:picLocks noChangeAspect="1"/>
                </p:cNvPicPr>
                <p:nvPr/>
              </p:nvPicPr>
              <p:blipFill>
                <a:blip r:embed="rId5">
                  <a:extLst/>
                </a:blip>
                <a:stretch>
                  <a:fillRect/>
                </a:stretch>
              </p:blipFill>
              <p:spPr>
                <a:xfrm>
                  <a:off x="-1" y="330220"/>
                  <a:ext cx="456720" cy="414099"/>
                </a:xfrm>
                <a:prstGeom prst="rect">
                  <a:avLst/>
                </a:prstGeom>
                <a:ln w="12700" cap="flat">
                  <a:noFill/>
                  <a:miter lim="400000"/>
                </a:ln>
                <a:effectLst/>
              </p:spPr>
            </p:pic>
            <p:pic>
              <p:nvPicPr>
                <p:cNvPr id="2901" name="Image" descr="Image"/>
                <p:cNvPicPr>
                  <a:picLocks noChangeAspect="1"/>
                </p:cNvPicPr>
                <p:nvPr/>
              </p:nvPicPr>
              <p:blipFill>
                <a:blip r:embed="rId15">
                  <a:extLst/>
                </a:blip>
                <a:stretch>
                  <a:fillRect/>
                </a:stretch>
              </p:blipFill>
              <p:spPr>
                <a:xfrm>
                  <a:off x="96796" y="-1"/>
                  <a:ext cx="380357" cy="349138"/>
                </a:xfrm>
                <a:prstGeom prst="rect">
                  <a:avLst/>
                </a:prstGeom>
                <a:ln w="12700" cap="flat">
                  <a:noFill/>
                  <a:miter lim="400000"/>
                </a:ln>
                <a:effectLst/>
              </p:spPr>
            </p:pic>
          </p:grpSp>
        </p:grpSp>
        <p:grpSp>
          <p:nvGrpSpPr>
            <p:cNvPr id="2920" name="Group"/>
            <p:cNvGrpSpPr/>
            <p:nvPr/>
          </p:nvGrpSpPr>
          <p:grpSpPr>
            <a:xfrm>
              <a:off x="1946" y="1947584"/>
              <a:ext cx="3183820" cy="916951"/>
              <a:chOff x="0" y="0"/>
              <a:chExt cx="3183818" cy="916950"/>
            </a:xfrm>
          </p:grpSpPr>
          <p:sp>
            <p:nvSpPr>
              <p:cNvPr id="2904"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05" name="Image" descr="Image"/>
              <p:cNvPicPr>
                <a:picLocks noChangeAspect="1"/>
              </p:cNvPicPr>
              <p:nvPr/>
            </p:nvPicPr>
            <p:blipFill>
              <a:blip r:embed="rId9">
                <a:extLst/>
              </a:blip>
              <a:stretch>
                <a:fillRect/>
              </a:stretch>
            </p:blipFill>
            <p:spPr>
              <a:xfrm>
                <a:off x="2689274" y="343224"/>
                <a:ext cx="423081" cy="442700"/>
              </a:xfrm>
              <a:prstGeom prst="rect">
                <a:avLst/>
              </a:prstGeom>
              <a:ln w="12700" cap="flat">
                <a:noFill/>
                <a:miter lim="400000"/>
              </a:ln>
              <a:effectLst/>
            </p:spPr>
          </p:pic>
          <p:pic>
            <p:nvPicPr>
              <p:cNvPr id="2906" name="Image" descr="Image"/>
              <p:cNvPicPr>
                <a:picLocks noChangeAspect="1"/>
              </p:cNvPicPr>
              <p:nvPr/>
            </p:nvPicPr>
            <p:blipFill>
              <a:blip r:embed="rId15">
                <a:extLst/>
              </a:blip>
              <a:stretch>
                <a:fillRect/>
              </a:stretch>
            </p:blipFill>
            <p:spPr>
              <a:xfrm>
                <a:off x="2710842" y="25138"/>
                <a:ext cx="372221" cy="341671"/>
              </a:xfrm>
              <a:prstGeom prst="rect">
                <a:avLst/>
              </a:prstGeom>
              <a:ln w="12700" cap="flat">
                <a:noFill/>
                <a:miter lim="400000"/>
              </a:ln>
              <a:effectLst/>
            </p:spPr>
          </p:pic>
          <p:sp>
            <p:nvSpPr>
              <p:cNvPr id="2907"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08" name="Image" descr="Image"/>
              <p:cNvPicPr>
                <a:picLocks noChangeAspect="1"/>
              </p:cNvPicPr>
              <p:nvPr/>
            </p:nvPicPr>
            <p:blipFill>
              <a:blip r:embed="rId14">
                <a:extLst/>
              </a:blip>
              <a:stretch>
                <a:fillRect/>
              </a:stretch>
            </p:blipFill>
            <p:spPr>
              <a:xfrm>
                <a:off x="84891" y="441195"/>
                <a:ext cx="392647" cy="424081"/>
              </a:xfrm>
              <a:prstGeom prst="rect">
                <a:avLst/>
              </a:prstGeom>
              <a:ln w="12700" cap="flat">
                <a:noFill/>
                <a:miter lim="400000"/>
              </a:ln>
              <a:effectLst/>
            </p:spPr>
          </p:pic>
          <p:pic>
            <p:nvPicPr>
              <p:cNvPr id="2909" name="Image" descr="Image"/>
              <p:cNvPicPr>
                <a:picLocks noChangeAspect="1"/>
              </p:cNvPicPr>
              <p:nvPr/>
            </p:nvPicPr>
            <p:blipFill>
              <a:blip r:embed="rId15">
                <a:extLst/>
              </a:blip>
              <a:stretch>
                <a:fillRect/>
              </a:stretch>
            </p:blipFill>
            <p:spPr>
              <a:xfrm>
                <a:off x="116708" y="104699"/>
                <a:ext cx="392647" cy="360423"/>
              </a:xfrm>
              <a:prstGeom prst="rect">
                <a:avLst/>
              </a:prstGeom>
              <a:ln w="12700" cap="flat">
                <a:noFill/>
                <a:miter lim="400000"/>
              </a:ln>
              <a:effectLst/>
            </p:spPr>
          </p:pic>
          <p:sp>
            <p:nvSpPr>
              <p:cNvPr id="2910"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11" name="Image" descr="Image"/>
              <p:cNvPicPr>
                <a:picLocks noChangeAspect="1"/>
              </p:cNvPicPr>
              <p:nvPr/>
            </p:nvPicPr>
            <p:blipFill>
              <a:blip r:embed="rId13">
                <a:extLst/>
              </a:blip>
              <a:stretch>
                <a:fillRect/>
              </a:stretch>
            </p:blipFill>
            <p:spPr>
              <a:xfrm>
                <a:off x="2026409" y="362336"/>
                <a:ext cx="387197" cy="433199"/>
              </a:xfrm>
              <a:prstGeom prst="rect">
                <a:avLst/>
              </a:prstGeom>
              <a:ln w="12700" cap="flat">
                <a:noFill/>
                <a:miter lim="400000"/>
              </a:ln>
              <a:effectLst/>
            </p:spPr>
          </p:pic>
          <p:pic>
            <p:nvPicPr>
              <p:cNvPr id="2912" name="Image" descr="Image"/>
              <p:cNvPicPr>
                <a:picLocks noChangeAspect="1"/>
              </p:cNvPicPr>
              <p:nvPr/>
            </p:nvPicPr>
            <p:blipFill>
              <a:blip r:embed="rId15">
                <a:extLst/>
              </a:blip>
              <a:stretch>
                <a:fillRect/>
              </a:stretch>
            </p:blipFill>
            <p:spPr>
              <a:xfrm>
                <a:off x="2026409" y="26327"/>
                <a:ext cx="387197" cy="355417"/>
              </a:xfrm>
              <a:prstGeom prst="rect">
                <a:avLst/>
              </a:prstGeom>
              <a:ln w="12700" cap="flat">
                <a:noFill/>
                <a:miter lim="400000"/>
              </a:ln>
              <a:effectLst/>
            </p:spPr>
          </p:pic>
          <p:sp>
            <p:nvSpPr>
              <p:cNvPr id="2913"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14"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2915" name="Image" descr="Image"/>
              <p:cNvPicPr>
                <a:picLocks noChangeAspect="1"/>
              </p:cNvPicPr>
              <p:nvPr/>
            </p:nvPicPr>
            <p:blipFill>
              <a:blip r:embed="rId15">
                <a:extLst/>
              </a:blip>
              <a:stretch>
                <a:fillRect/>
              </a:stretch>
            </p:blipFill>
            <p:spPr>
              <a:xfrm>
                <a:off x="1401607" y="85880"/>
                <a:ext cx="380610" cy="349374"/>
              </a:xfrm>
              <a:prstGeom prst="rect">
                <a:avLst/>
              </a:prstGeom>
              <a:ln w="12700" cap="flat">
                <a:noFill/>
                <a:miter lim="400000"/>
              </a:ln>
              <a:effectLst/>
            </p:spPr>
          </p:pic>
          <p:sp>
            <p:nvSpPr>
              <p:cNvPr id="2916"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19" name="Group"/>
              <p:cNvGrpSpPr/>
              <p:nvPr/>
            </p:nvGrpSpPr>
            <p:grpSpPr>
              <a:xfrm>
                <a:off x="695839" y="58667"/>
                <a:ext cx="477154" cy="744319"/>
                <a:chOff x="0" y="0"/>
                <a:chExt cx="477152" cy="744318"/>
              </a:xfrm>
            </p:grpSpPr>
            <p:pic>
              <p:nvPicPr>
                <p:cNvPr id="2917" name="Image" descr="Image"/>
                <p:cNvPicPr>
                  <a:picLocks noChangeAspect="1"/>
                </p:cNvPicPr>
                <p:nvPr/>
              </p:nvPicPr>
              <p:blipFill>
                <a:blip r:embed="rId5">
                  <a:extLst/>
                </a:blip>
                <a:stretch>
                  <a:fillRect/>
                </a:stretch>
              </p:blipFill>
              <p:spPr>
                <a:xfrm>
                  <a:off x="-1" y="330220"/>
                  <a:ext cx="456720" cy="414099"/>
                </a:xfrm>
                <a:prstGeom prst="rect">
                  <a:avLst/>
                </a:prstGeom>
                <a:ln w="12700" cap="flat">
                  <a:noFill/>
                  <a:miter lim="400000"/>
                </a:ln>
                <a:effectLst/>
              </p:spPr>
            </p:pic>
            <p:pic>
              <p:nvPicPr>
                <p:cNvPr id="2918" name="Image" descr="Image"/>
                <p:cNvPicPr>
                  <a:picLocks noChangeAspect="1"/>
                </p:cNvPicPr>
                <p:nvPr/>
              </p:nvPicPr>
              <p:blipFill>
                <a:blip r:embed="rId15">
                  <a:extLst/>
                </a:blip>
                <a:stretch>
                  <a:fillRect/>
                </a:stretch>
              </p:blipFill>
              <p:spPr>
                <a:xfrm>
                  <a:off x="96796" y="-1"/>
                  <a:ext cx="380357" cy="349138"/>
                </a:xfrm>
                <a:prstGeom prst="rect">
                  <a:avLst/>
                </a:prstGeom>
                <a:ln w="12700" cap="flat">
                  <a:noFill/>
                  <a:miter lim="400000"/>
                </a:ln>
                <a:effectLst/>
              </p:spPr>
            </p:pic>
          </p:grpSp>
        </p:grpSp>
        <p:grpSp>
          <p:nvGrpSpPr>
            <p:cNvPr id="2937" name="Group"/>
            <p:cNvGrpSpPr/>
            <p:nvPr/>
          </p:nvGrpSpPr>
          <p:grpSpPr>
            <a:xfrm>
              <a:off x="1946" y="973792"/>
              <a:ext cx="3183820" cy="916951"/>
              <a:chOff x="0" y="0"/>
              <a:chExt cx="3183818" cy="916950"/>
            </a:xfrm>
          </p:grpSpPr>
          <p:sp>
            <p:nvSpPr>
              <p:cNvPr id="2921"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22" name="Image" descr="Image"/>
              <p:cNvPicPr>
                <a:picLocks noChangeAspect="1"/>
              </p:cNvPicPr>
              <p:nvPr/>
            </p:nvPicPr>
            <p:blipFill>
              <a:blip r:embed="rId9">
                <a:extLst/>
              </a:blip>
              <a:stretch>
                <a:fillRect/>
              </a:stretch>
            </p:blipFill>
            <p:spPr>
              <a:xfrm>
                <a:off x="2689274" y="343224"/>
                <a:ext cx="423081" cy="442700"/>
              </a:xfrm>
              <a:prstGeom prst="rect">
                <a:avLst/>
              </a:prstGeom>
              <a:ln w="12700" cap="flat">
                <a:noFill/>
                <a:miter lim="400000"/>
              </a:ln>
              <a:effectLst/>
            </p:spPr>
          </p:pic>
          <p:pic>
            <p:nvPicPr>
              <p:cNvPr id="2923" name="Image" descr="Image"/>
              <p:cNvPicPr>
                <a:picLocks noChangeAspect="1"/>
              </p:cNvPicPr>
              <p:nvPr/>
            </p:nvPicPr>
            <p:blipFill>
              <a:blip r:embed="rId15">
                <a:extLst/>
              </a:blip>
              <a:stretch>
                <a:fillRect/>
              </a:stretch>
            </p:blipFill>
            <p:spPr>
              <a:xfrm>
                <a:off x="2710842" y="25138"/>
                <a:ext cx="372221" cy="341671"/>
              </a:xfrm>
              <a:prstGeom prst="rect">
                <a:avLst/>
              </a:prstGeom>
              <a:ln w="12700" cap="flat">
                <a:noFill/>
                <a:miter lim="400000"/>
              </a:ln>
              <a:effectLst/>
            </p:spPr>
          </p:pic>
          <p:sp>
            <p:nvSpPr>
              <p:cNvPr id="2924"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25" name="Image" descr="Image"/>
              <p:cNvPicPr>
                <a:picLocks noChangeAspect="1"/>
              </p:cNvPicPr>
              <p:nvPr/>
            </p:nvPicPr>
            <p:blipFill>
              <a:blip r:embed="rId14">
                <a:extLst/>
              </a:blip>
              <a:stretch>
                <a:fillRect/>
              </a:stretch>
            </p:blipFill>
            <p:spPr>
              <a:xfrm>
                <a:off x="84891" y="441195"/>
                <a:ext cx="392647" cy="424081"/>
              </a:xfrm>
              <a:prstGeom prst="rect">
                <a:avLst/>
              </a:prstGeom>
              <a:ln w="12700" cap="flat">
                <a:noFill/>
                <a:miter lim="400000"/>
              </a:ln>
              <a:effectLst/>
            </p:spPr>
          </p:pic>
          <p:pic>
            <p:nvPicPr>
              <p:cNvPr id="2926" name="Image" descr="Image"/>
              <p:cNvPicPr>
                <a:picLocks noChangeAspect="1"/>
              </p:cNvPicPr>
              <p:nvPr/>
            </p:nvPicPr>
            <p:blipFill>
              <a:blip r:embed="rId15">
                <a:extLst/>
              </a:blip>
              <a:stretch>
                <a:fillRect/>
              </a:stretch>
            </p:blipFill>
            <p:spPr>
              <a:xfrm>
                <a:off x="116708" y="104699"/>
                <a:ext cx="392647" cy="360423"/>
              </a:xfrm>
              <a:prstGeom prst="rect">
                <a:avLst/>
              </a:prstGeom>
              <a:ln w="12700" cap="flat">
                <a:noFill/>
                <a:miter lim="400000"/>
              </a:ln>
              <a:effectLst/>
            </p:spPr>
          </p:pic>
          <p:sp>
            <p:nvSpPr>
              <p:cNvPr id="2927"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28" name="Image" descr="Image"/>
              <p:cNvPicPr>
                <a:picLocks noChangeAspect="1"/>
              </p:cNvPicPr>
              <p:nvPr/>
            </p:nvPicPr>
            <p:blipFill>
              <a:blip r:embed="rId13">
                <a:extLst/>
              </a:blip>
              <a:stretch>
                <a:fillRect/>
              </a:stretch>
            </p:blipFill>
            <p:spPr>
              <a:xfrm>
                <a:off x="2026409" y="362336"/>
                <a:ext cx="387197" cy="433199"/>
              </a:xfrm>
              <a:prstGeom prst="rect">
                <a:avLst/>
              </a:prstGeom>
              <a:ln w="12700" cap="flat">
                <a:noFill/>
                <a:miter lim="400000"/>
              </a:ln>
              <a:effectLst/>
            </p:spPr>
          </p:pic>
          <p:pic>
            <p:nvPicPr>
              <p:cNvPr id="2929" name="Image" descr="Image"/>
              <p:cNvPicPr>
                <a:picLocks noChangeAspect="1"/>
              </p:cNvPicPr>
              <p:nvPr/>
            </p:nvPicPr>
            <p:blipFill>
              <a:blip r:embed="rId15">
                <a:extLst/>
              </a:blip>
              <a:stretch>
                <a:fillRect/>
              </a:stretch>
            </p:blipFill>
            <p:spPr>
              <a:xfrm>
                <a:off x="2026409" y="26327"/>
                <a:ext cx="387197" cy="355417"/>
              </a:xfrm>
              <a:prstGeom prst="rect">
                <a:avLst/>
              </a:prstGeom>
              <a:ln w="12700" cap="flat">
                <a:noFill/>
                <a:miter lim="400000"/>
              </a:ln>
              <a:effectLst/>
            </p:spPr>
          </p:pic>
          <p:sp>
            <p:nvSpPr>
              <p:cNvPr id="2930"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31"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2932" name="Image" descr="Image"/>
              <p:cNvPicPr>
                <a:picLocks noChangeAspect="1"/>
              </p:cNvPicPr>
              <p:nvPr/>
            </p:nvPicPr>
            <p:blipFill>
              <a:blip r:embed="rId15">
                <a:extLst/>
              </a:blip>
              <a:stretch>
                <a:fillRect/>
              </a:stretch>
            </p:blipFill>
            <p:spPr>
              <a:xfrm>
                <a:off x="1401607" y="85880"/>
                <a:ext cx="380610" cy="349374"/>
              </a:xfrm>
              <a:prstGeom prst="rect">
                <a:avLst/>
              </a:prstGeom>
              <a:ln w="12700" cap="flat">
                <a:noFill/>
                <a:miter lim="400000"/>
              </a:ln>
              <a:effectLst/>
            </p:spPr>
          </p:pic>
          <p:sp>
            <p:nvSpPr>
              <p:cNvPr id="2933"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36" name="Group"/>
              <p:cNvGrpSpPr/>
              <p:nvPr/>
            </p:nvGrpSpPr>
            <p:grpSpPr>
              <a:xfrm>
                <a:off x="695839" y="58667"/>
                <a:ext cx="477154" cy="744319"/>
                <a:chOff x="0" y="0"/>
                <a:chExt cx="477152" cy="744318"/>
              </a:xfrm>
            </p:grpSpPr>
            <p:pic>
              <p:nvPicPr>
                <p:cNvPr id="2934" name="Image" descr="Image"/>
                <p:cNvPicPr>
                  <a:picLocks noChangeAspect="1"/>
                </p:cNvPicPr>
                <p:nvPr/>
              </p:nvPicPr>
              <p:blipFill>
                <a:blip r:embed="rId5">
                  <a:extLst/>
                </a:blip>
                <a:stretch>
                  <a:fillRect/>
                </a:stretch>
              </p:blipFill>
              <p:spPr>
                <a:xfrm>
                  <a:off x="-1" y="330220"/>
                  <a:ext cx="456720" cy="414099"/>
                </a:xfrm>
                <a:prstGeom prst="rect">
                  <a:avLst/>
                </a:prstGeom>
                <a:ln w="12700" cap="flat">
                  <a:noFill/>
                  <a:miter lim="400000"/>
                </a:ln>
                <a:effectLst/>
              </p:spPr>
            </p:pic>
            <p:pic>
              <p:nvPicPr>
                <p:cNvPr id="2935" name="Image" descr="Image"/>
                <p:cNvPicPr>
                  <a:picLocks noChangeAspect="1"/>
                </p:cNvPicPr>
                <p:nvPr/>
              </p:nvPicPr>
              <p:blipFill>
                <a:blip r:embed="rId15">
                  <a:extLst/>
                </a:blip>
                <a:stretch>
                  <a:fillRect/>
                </a:stretch>
              </p:blipFill>
              <p:spPr>
                <a:xfrm>
                  <a:off x="96796" y="-1"/>
                  <a:ext cx="380357" cy="349138"/>
                </a:xfrm>
                <a:prstGeom prst="rect">
                  <a:avLst/>
                </a:prstGeom>
                <a:ln w="12700" cap="flat">
                  <a:noFill/>
                  <a:miter lim="400000"/>
                </a:ln>
                <a:effectLst/>
              </p:spPr>
            </p:pic>
          </p:grpSp>
        </p:grpSp>
        <p:grpSp>
          <p:nvGrpSpPr>
            <p:cNvPr id="2954" name="Group"/>
            <p:cNvGrpSpPr/>
            <p:nvPr/>
          </p:nvGrpSpPr>
          <p:grpSpPr>
            <a:xfrm>
              <a:off x="1946" y="-1"/>
              <a:ext cx="3183820" cy="916952"/>
              <a:chOff x="0" y="0"/>
              <a:chExt cx="3183818" cy="916950"/>
            </a:xfrm>
          </p:grpSpPr>
          <p:sp>
            <p:nvSpPr>
              <p:cNvPr id="2938"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39" name="Image" descr="Image"/>
              <p:cNvPicPr>
                <a:picLocks noChangeAspect="1"/>
              </p:cNvPicPr>
              <p:nvPr/>
            </p:nvPicPr>
            <p:blipFill>
              <a:blip r:embed="rId9">
                <a:extLst/>
              </a:blip>
              <a:stretch>
                <a:fillRect/>
              </a:stretch>
            </p:blipFill>
            <p:spPr>
              <a:xfrm>
                <a:off x="2689274" y="343226"/>
                <a:ext cx="423081" cy="442698"/>
              </a:xfrm>
              <a:prstGeom prst="rect">
                <a:avLst/>
              </a:prstGeom>
              <a:ln w="12700" cap="flat">
                <a:noFill/>
                <a:miter lim="400000"/>
              </a:ln>
              <a:effectLst/>
            </p:spPr>
          </p:pic>
          <p:pic>
            <p:nvPicPr>
              <p:cNvPr id="2940" name="Image" descr="Image"/>
              <p:cNvPicPr>
                <a:picLocks noChangeAspect="1"/>
              </p:cNvPicPr>
              <p:nvPr/>
            </p:nvPicPr>
            <p:blipFill>
              <a:blip r:embed="rId15">
                <a:extLst/>
              </a:blip>
              <a:stretch>
                <a:fillRect/>
              </a:stretch>
            </p:blipFill>
            <p:spPr>
              <a:xfrm>
                <a:off x="2710842" y="25140"/>
                <a:ext cx="372221" cy="341671"/>
              </a:xfrm>
              <a:prstGeom prst="rect">
                <a:avLst/>
              </a:prstGeom>
              <a:ln w="12700" cap="flat">
                <a:noFill/>
                <a:miter lim="400000"/>
              </a:ln>
              <a:effectLst/>
            </p:spPr>
          </p:pic>
          <p:sp>
            <p:nvSpPr>
              <p:cNvPr id="2941"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42" name="Image" descr="Image"/>
              <p:cNvPicPr>
                <a:picLocks noChangeAspect="1"/>
              </p:cNvPicPr>
              <p:nvPr/>
            </p:nvPicPr>
            <p:blipFill>
              <a:blip r:embed="rId14">
                <a:extLst/>
              </a:blip>
              <a:stretch>
                <a:fillRect/>
              </a:stretch>
            </p:blipFill>
            <p:spPr>
              <a:xfrm>
                <a:off x="84891" y="441195"/>
                <a:ext cx="392647" cy="424081"/>
              </a:xfrm>
              <a:prstGeom prst="rect">
                <a:avLst/>
              </a:prstGeom>
              <a:ln w="12700" cap="flat">
                <a:noFill/>
                <a:miter lim="400000"/>
              </a:ln>
              <a:effectLst/>
            </p:spPr>
          </p:pic>
          <p:pic>
            <p:nvPicPr>
              <p:cNvPr id="2943" name="Image" descr="Image"/>
              <p:cNvPicPr>
                <a:picLocks noChangeAspect="1"/>
              </p:cNvPicPr>
              <p:nvPr/>
            </p:nvPicPr>
            <p:blipFill>
              <a:blip r:embed="rId15">
                <a:extLst/>
              </a:blip>
              <a:stretch>
                <a:fillRect/>
              </a:stretch>
            </p:blipFill>
            <p:spPr>
              <a:xfrm>
                <a:off x="116708" y="104701"/>
                <a:ext cx="392647" cy="360421"/>
              </a:xfrm>
              <a:prstGeom prst="rect">
                <a:avLst/>
              </a:prstGeom>
              <a:ln w="12700" cap="flat">
                <a:noFill/>
                <a:miter lim="400000"/>
              </a:ln>
              <a:effectLst/>
            </p:spPr>
          </p:pic>
          <p:sp>
            <p:nvSpPr>
              <p:cNvPr id="2944"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45" name="Image" descr="Image"/>
              <p:cNvPicPr>
                <a:picLocks noChangeAspect="1"/>
              </p:cNvPicPr>
              <p:nvPr/>
            </p:nvPicPr>
            <p:blipFill>
              <a:blip r:embed="rId13">
                <a:extLst/>
              </a:blip>
              <a:stretch>
                <a:fillRect/>
              </a:stretch>
            </p:blipFill>
            <p:spPr>
              <a:xfrm>
                <a:off x="2026409" y="362338"/>
                <a:ext cx="387197" cy="433197"/>
              </a:xfrm>
              <a:prstGeom prst="rect">
                <a:avLst/>
              </a:prstGeom>
              <a:ln w="12700" cap="flat">
                <a:noFill/>
                <a:miter lim="400000"/>
              </a:ln>
              <a:effectLst/>
            </p:spPr>
          </p:pic>
          <p:pic>
            <p:nvPicPr>
              <p:cNvPr id="2946" name="Image" descr="Image"/>
              <p:cNvPicPr>
                <a:picLocks noChangeAspect="1"/>
              </p:cNvPicPr>
              <p:nvPr/>
            </p:nvPicPr>
            <p:blipFill>
              <a:blip r:embed="rId15">
                <a:extLst/>
              </a:blip>
              <a:stretch>
                <a:fillRect/>
              </a:stretch>
            </p:blipFill>
            <p:spPr>
              <a:xfrm>
                <a:off x="2026409" y="26329"/>
                <a:ext cx="387197" cy="355417"/>
              </a:xfrm>
              <a:prstGeom prst="rect">
                <a:avLst/>
              </a:prstGeom>
              <a:ln w="12700" cap="flat">
                <a:noFill/>
                <a:miter lim="400000"/>
              </a:ln>
              <a:effectLst/>
            </p:spPr>
          </p:pic>
          <p:sp>
            <p:nvSpPr>
              <p:cNvPr id="2947"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48" name="Image" descr="Image"/>
              <p:cNvPicPr>
                <a:picLocks noChangeAspect="1"/>
              </p:cNvPicPr>
              <p:nvPr/>
            </p:nvPicPr>
            <p:blipFill>
              <a:blip r:embed="rId7">
                <a:extLst/>
              </a:blip>
              <a:stretch>
                <a:fillRect/>
              </a:stretch>
            </p:blipFill>
            <p:spPr>
              <a:xfrm>
                <a:off x="1379680" y="439044"/>
                <a:ext cx="424464" cy="425828"/>
              </a:xfrm>
              <a:prstGeom prst="rect">
                <a:avLst/>
              </a:prstGeom>
              <a:ln w="12700" cap="flat">
                <a:noFill/>
                <a:miter lim="400000"/>
              </a:ln>
              <a:effectLst/>
            </p:spPr>
          </p:pic>
          <p:pic>
            <p:nvPicPr>
              <p:cNvPr id="2949" name="Image" descr="Image"/>
              <p:cNvPicPr>
                <a:picLocks noChangeAspect="1"/>
              </p:cNvPicPr>
              <p:nvPr/>
            </p:nvPicPr>
            <p:blipFill>
              <a:blip r:embed="rId15">
                <a:extLst/>
              </a:blip>
              <a:stretch>
                <a:fillRect/>
              </a:stretch>
            </p:blipFill>
            <p:spPr>
              <a:xfrm>
                <a:off x="1401607" y="85882"/>
                <a:ext cx="380610" cy="349372"/>
              </a:xfrm>
              <a:prstGeom prst="rect">
                <a:avLst/>
              </a:prstGeom>
              <a:ln w="12700" cap="flat">
                <a:noFill/>
                <a:miter lim="400000"/>
              </a:ln>
              <a:effectLst/>
            </p:spPr>
          </p:pic>
          <p:sp>
            <p:nvSpPr>
              <p:cNvPr id="2950"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53" name="Group"/>
              <p:cNvGrpSpPr/>
              <p:nvPr/>
            </p:nvGrpSpPr>
            <p:grpSpPr>
              <a:xfrm>
                <a:off x="695839" y="58668"/>
                <a:ext cx="477154" cy="744317"/>
                <a:chOff x="0" y="0"/>
                <a:chExt cx="477152" cy="744316"/>
              </a:xfrm>
            </p:grpSpPr>
            <p:pic>
              <p:nvPicPr>
                <p:cNvPr id="2951" name="Image" descr="Image"/>
                <p:cNvPicPr>
                  <a:picLocks noChangeAspect="1"/>
                </p:cNvPicPr>
                <p:nvPr/>
              </p:nvPicPr>
              <p:blipFill>
                <a:blip r:embed="rId5">
                  <a:extLst/>
                </a:blip>
                <a:stretch>
                  <a:fillRect/>
                </a:stretch>
              </p:blipFill>
              <p:spPr>
                <a:xfrm>
                  <a:off x="-1" y="330218"/>
                  <a:ext cx="456720" cy="414099"/>
                </a:xfrm>
                <a:prstGeom prst="rect">
                  <a:avLst/>
                </a:prstGeom>
                <a:ln w="12700" cap="flat">
                  <a:noFill/>
                  <a:miter lim="400000"/>
                </a:ln>
                <a:effectLst/>
              </p:spPr>
            </p:pic>
            <p:pic>
              <p:nvPicPr>
                <p:cNvPr id="2952" name="Image" descr="Image"/>
                <p:cNvPicPr>
                  <a:picLocks noChangeAspect="1"/>
                </p:cNvPicPr>
                <p:nvPr/>
              </p:nvPicPr>
              <p:blipFill>
                <a:blip r:embed="rId15">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959" name="Screen Shot 2019-06-05 at 11.06.52 AM.png" descr="Screen Shot 2019-06-05 at 11.06.52 AM.png"/>
          <p:cNvPicPr>
            <a:picLocks noChangeAspect="1"/>
          </p:cNvPicPr>
          <p:nvPr/>
        </p:nvPicPr>
        <p:blipFill>
          <a:blip r:embed="rId3">
            <a:extLst/>
          </a:blip>
          <a:stretch>
            <a:fillRect/>
          </a:stretch>
        </p:blipFill>
        <p:spPr>
          <a:xfrm>
            <a:off x="5049434" y="1501672"/>
            <a:ext cx="2905819" cy="6136221"/>
          </a:xfrm>
          <a:prstGeom prst="rect">
            <a:avLst/>
          </a:prstGeom>
          <a:ln w="12700">
            <a:miter lim="400000"/>
          </a:ln>
        </p:spPr>
      </p:pic>
      <p:sp>
        <p:nvSpPr>
          <p:cNvPr id="2960" name="Reas_Bottle"/>
          <p:cNvSpPr txBox="1"/>
          <p:nvPr>
            <p:ph type="title" idx="4294967295"/>
          </p:nvPr>
        </p:nvSpPr>
        <p:spPr>
          <a:xfrm>
            <a:off x="221893" y="217469"/>
            <a:ext cx="2766318" cy="1071938"/>
          </a:xfrm>
          <a:prstGeom prst="rect">
            <a:avLst/>
          </a:prstGeom>
        </p:spPr>
        <p:txBody>
          <a:bodyPr/>
          <a:lstStyle>
            <a:lvl1pPr defTabSz="268731">
              <a:defRPr sz="3600">
                <a:solidFill>
                  <a:srgbClr val="FFFFFF"/>
                </a:solidFill>
              </a:defRPr>
            </a:lvl1pPr>
          </a:lstStyle>
          <a:p>
            <a:pPr/>
            <a:r>
              <a:t>Reas_Bottle</a:t>
            </a:r>
          </a:p>
        </p:txBody>
      </p:sp>
      <p:sp>
        <p:nvSpPr>
          <p:cNvPr id="2961" name="Rectangle"/>
          <p:cNvSpPr/>
          <p:nvPr/>
        </p:nvSpPr>
        <p:spPr>
          <a:xfrm>
            <a:off x="168667" y="118438"/>
            <a:ext cx="3945705" cy="2065105"/>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grpSp>
        <p:nvGrpSpPr>
          <p:cNvPr id="2992" name="Group"/>
          <p:cNvGrpSpPr/>
          <p:nvPr/>
        </p:nvGrpSpPr>
        <p:grpSpPr>
          <a:xfrm>
            <a:off x="50723" y="38098"/>
            <a:ext cx="3181541" cy="9677404"/>
            <a:chOff x="0" y="0"/>
            <a:chExt cx="3181540" cy="9677402"/>
          </a:xfrm>
        </p:grpSpPr>
        <p:sp>
          <p:nvSpPr>
            <p:cNvPr id="2962"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91" name="Group"/>
            <p:cNvGrpSpPr/>
            <p:nvPr/>
          </p:nvGrpSpPr>
          <p:grpSpPr>
            <a:xfrm>
              <a:off x="638270" y="3684023"/>
              <a:ext cx="1905001" cy="2309357"/>
              <a:chOff x="-2" y="-1"/>
              <a:chExt cx="1904999" cy="2309355"/>
            </a:xfrm>
          </p:grpSpPr>
          <p:grpSp>
            <p:nvGrpSpPr>
              <p:cNvPr id="2965" name="Group"/>
              <p:cNvGrpSpPr/>
              <p:nvPr/>
            </p:nvGrpSpPr>
            <p:grpSpPr>
              <a:xfrm>
                <a:off x="-3" y="618656"/>
                <a:ext cx="496787" cy="737610"/>
                <a:chOff x="-1" y="0"/>
                <a:chExt cx="496786" cy="737609"/>
              </a:xfrm>
            </p:grpSpPr>
            <p:pic>
              <p:nvPicPr>
                <p:cNvPr id="2963"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2964"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2968" name="Group"/>
              <p:cNvGrpSpPr/>
              <p:nvPr/>
            </p:nvGrpSpPr>
            <p:grpSpPr>
              <a:xfrm>
                <a:off x="1298964" y="495220"/>
                <a:ext cx="606034" cy="786438"/>
                <a:chOff x="0" y="0"/>
                <a:chExt cx="606033" cy="786436"/>
              </a:xfrm>
            </p:grpSpPr>
            <p:pic>
              <p:nvPicPr>
                <p:cNvPr id="2966"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2967"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2969"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2976" name="Group"/>
              <p:cNvGrpSpPr/>
              <p:nvPr/>
            </p:nvGrpSpPr>
            <p:grpSpPr>
              <a:xfrm>
                <a:off x="145453" y="774408"/>
                <a:ext cx="642450" cy="1307412"/>
                <a:chOff x="-1" y="-2"/>
                <a:chExt cx="642449" cy="1307411"/>
              </a:xfrm>
            </p:grpSpPr>
            <p:pic>
              <p:nvPicPr>
                <p:cNvPr id="2970"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2975" name="Group"/>
                <p:cNvGrpSpPr/>
                <p:nvPr/>
              </p:nvGrpSpPr>
              <p:grpSpPr>
                <a:xfrm>
                  <a:off x="267987" y="-3"/>
                  <a:ext cx="374462" cy="735044"/>
                  <a:chOff x="-2" y="-1"/>
                  <a:chExt cx="374461" cy="735042"/>
                </a:xfrm>
              </p:grpSpPr>
              <p:grpSp>
                <p:nvGrpSpPr>
                  <p:cNvPr id="2973" name="Group"/>
                  <p:cNvGrpSpPr/>
                  <p:nvPr/>
                </p:nvGrpSpPr>
                <p:grpSpPr>
                  <a:xfrm>
                    <a:off x="-3" y="195617"/>
                    <a:ext cx="374463" cy="539425"/>
                    <a:chOff x="0" y="-1"/>
                    <a:chExt cx="374461" cy="539423"/>
                  </a:xfrm>
                </p:grpSpPr>
                <p:pic>
                  <p:nvPicPr>
                    <p:cNvPr id="2971"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2972"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2974"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2983" name="Group"/>
              <p:cNvGrpSpPr/>
              <p:nvPr/>
            </p:nvGrpSpPr>
            <p:grpSpPr>
              <a:xfrm>
                <a:off x="1001523" y="781826"/>
                <a:ext cx="777255" cy="1320428"/>
                <a:chOff x="-2" y="-1"/>
                <a:chExt cx="777254" cy="1320426"/>
              </a:xfrm>
            </p:grpSpPr>
            <p:pic>
              <p:nvPicPr>
                <p:cNvPr id="2977"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2982" name="Group"/>
                <p:cNvGrpSpPr/>
                <p:nvPr/>
              </p:nvGrpSpPr>
              <p:grpSpPr>
                <a:xfrm>
                  <a:off x="-3" y="-2"/>
                  <a:ext cx="437897" cy="723269"/>
                  <a:chOff x="-1" y="0"/>
                  <a:chExt cx="437895" cy="723268"/>
                </a:xfrm>
              </p:grpSpPr>
              <p:grpSp>
                <p:nvGrpSpPr>
                  <p:cNvPr id="2980" name="Group"/>
                  <p:cNvGrpSpPr/>
                  <p:nvPr/>
                </p:nvGrpSpPr>
                <p:grpSpPr>
                  <a:xfrm>
                    <a:off x="52316" y="193624"/>
                    <a:ext cx="385579" cy="529644"/>
                    <a:chOff x="0" y="-2"/>
                    <a:chExt cx="385578" cy="529643"/>
                  </a:xfrm>
                </p:grpSpPr>
                <p:pic>
                  <p:nvPicPr>
                    <p:cNvPr id="2978"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2979"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2981"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2990" name="Group"/>
              <p:cNvGrpSpPr/>
              <p:nvPr/>
            </p:nvGrpSpPr>
            <p:grpSpPr>
              <a:xfrm>
                <a:off x="704116" y="874524"/>
                <a:ext cx="496776" cy="1434831"/>
                <a:chOff x="-1" y="-1"/>
                <a:chExt cx="496774" cy="1434830"/>
              </a:xfrm>
            </p:grpSpPr>
            <p:pic>
              <p:nvPicPr>
                <p:cNvPr id="2984"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2989" name="Group"/>
                <p:cNvGrpSpPr/>
                <p:nvPr/>
              </p:nvGrpSpPr>
              <p:grpSpPr>
                <a:xfrm>
                  <a:off x="50750" y="-2"/>
                  <a:ext cx="355132" cy="790128"/>
                  <a:chOff x="0" y="0"/>
                  <a:chExt cx="355131" cy="790127"/>
                </a:xfrm>
              </p:grpSpPr>
              <p:grpSp>
                <p:nvGrpSpPr>
                  <p:cNvPr id="2987" name="Group"/>
                  <p:cNvGrpSpPr/>
                  <p:nvPr/>
                </p:nvGrpSpPr>
                <p:grpSpPr>
                  <a:xfrm>
                    <a:off x="9700" y="226566"/>
                    <a:ext cx="345432" cy="563561"/>
                    <a:chOff x="-1" y="-2"/>
                    <a:chExt cx="345430" cy="563560"/>
                  </a:xfrm>
                </p:grpSpPr>
                <p:pic>
                  <p:nvPicPr>
                    <p:cNvPr id="2985"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2986"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2988"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3163" name="Group"/>
          <p:cNvGrpSpPr/>
          <p:nvPr/>
        </p:nvGrpSpPr>
        <p:grpSpPr>
          <a:xfrm>
            <a:off x="9764081" y="35149"/>
            <a:ext cx="3187715" cy="9683302"/>
            <a:chOff x="0" y="0"/>
            <a:chExt cx="3187713" cy="9683300"/>
          </a:xfrm>
        </p:grpSpPr>
        <p:grpSp>
          <p:nvGrpSpPr>
            <p:cNvPr id="3009" name="Group"/>
            <p:cNvGrpSpPr/>
            <p:nvPr/>
          </p:nvGrpSpPr>
          <p:grpSpPr>
            <a:xfrm>
              <a:off x="1" y="8765231"/>
              <a:ext cx="3187712" cy="918070"/>
              <a:chOff x="0" y="0"/>
              <a:chExt cx="3187710" cy="918069"/>
            </a:xfrm>
          </p:grpSpPr>
          <p:sp>
            <p:nvSpPr>
              <p:cNvPr id="2993"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94" name="Image" descr="Image"/>
              <p:cNvPicPr>
                <a:picLocks noChangeAspect="1"/>
              </p:cNvPicPr>
              <p:nvPr/>
            </p:nvPicPr>
            <p:blipFill>
              <a:blip r:embed="rId8">
                <a:extLst/>
              </a:blip>
              <a:stretch>
                <a:fillRect/>
              </a:stretch>
            </p:blipFill>
            <p:spPr>
              <a:xfrm>
                <a:off x="2692559" y="343642"/>
                <a:ext cx="423600" cy="443239"/>
              </a:xfrm>
              <a:prstGeom prst="rect">
                <a:avLst/>
              </a:prstGeom>
              <a:ln w="12700" cap="flat">
                <a:noFill/>
                <a:miter lim="400000"/>
              </a:ln>
              <a:effectLst/>
            </p:spPr>
          </p:pic>
          <p:pic>
            <p:nvPicPr>
              <p:cNvPr id="2995" name="Image" descr="Image"/>
              <p:cNvPicPr>
                <a:picLocks noChangeAspect="1"/>
              </p:cNvPicPr>
              <p:nvPr/>
            </p:nvPicPr>
            <p:blipFill>
              <a:blip r:embed="rId14">
                <a:extLst/>
              </a:blip>
              <a:stretch>
                <a:fillRect/>
              </a:stretch>
            </p:blipFill>
            <p:spPr>
              <a:xfrm>
                <a:off x="2714154" y="25169"/>
                <a:ext cx="372676" cy="342087"/>
              </a:xfrm>
              <a:prstGeom prst="rect">
                <a:avLst/>
              </a:prstGeom>
              <a:ln w="12700" cap="flat">
                <a:noFill/>
                <a:miter lim="400000"/>
              </a:ln>
              <a:effectLst/>
            </p:spPr>
          </p:pic>
          <p:sp>
            <p:nvSpPr>
              <p:cNvPr id="2996"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97"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2998"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2999"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00" name="Image" descr="Image"/>
              <p:cNvPicPr>
                <a:picLocks noChangeAspect="1"/>
              </p:cNvPicPr>
              <p:nvPr/>
            </p:nvPicPr>
            <p:blipFill>
              <a:blip r:embed="rId12">
                <a:extLst/>
              </a:blip>
              <a:stretch>
                <a:fillRect/>
              </a:stretch>
            </p:blipFill>
            <p:spPr>
              <a:xfrm>
                <a:off x="2028884" y="362777"/>
                <a:ext cx="387671" cy="433727"/>
              </a:xfrm>
              <a:prstGeom prst="rect">
                <a:avLst/>
              </a:prstGeom>
              <a:ln w="12700" cap="flat">
                <a:noFill/>
                <a:miter lim="400000"/>
              </a:ln>
              <a:effectLst/>
            </p:spPr>
          </p:pic>
          <p:pic>
            <p:nvPicPr>
              <p:cNvPr id="3001" name="Image" descr="Image"/>
              <p:cNvPicPr>
                <a:picLocks noChangeAspect="1"/>
              </p:cNvPicPr>
              <p:nvPr/>
            </p:nvPicPr>
            <p:blipFill>
              <a:blip r:embed="rId14">
                <a:extLst/>
              </a:blip>
              <a:stretch>
                <a:fillRect/>
              </a:stretch>
            </p:blipFill>
            <p:spPr>
              <a:xfrm>
                <a:off x="2028884" y="26358"/>
                <a:ext cx="387671" cy="355851"/>
              </a:xfrm>
              <a:prstGeom prst="rect">
                <a:avLst/>
              </a:prstGeom>
              <a:ln w="12700" cap="flat">
                <a:noFill/>
                <a:miter lim="400000"/>
              </a:ln>
              <a:effectLst/>
            </p:spPr>
          </p:pic>
          <p:sp>
            <p:nvSpPr>
              <p:cNvPr id="3002"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03" name="Image" descr="Image"/>
              <p:cNvPicPr>
                <a:picLocks noChangeAspect="1"/>
              </p:cNvPicPr>
              <p:nvPr/>
            </p:nvPicPr>
            <p:blipFill>
              <a:blip r:embed="rId6">
                <a:extLst/>
              </a:blip>
              <a:stretch>
                <a:fillRect/>
              </a:stretch>
            </p:blipFill>
            <p:spPr>
              <a:xfrm>
                <a:off x="1381366" y="439578"/>
                <a:ext cx="424983" cy="426347"/>
              </a:xfrm>
              <a:prstGeom prst="rect">
                <a:avLst/>
              </a:prstGeom>
              <a:ln w="12700" cap="flat">
                <a:noFill/>
                <a:miter lim="400000"/>
              </a:ln>
              <a:effectLst/>
            </p:spPr>
          </p:pic>
          <p:pic>
            <p:nvPicPr>
              <p:cNvPr id="3004" name="Image" descr="Image"/>
              <p:cNvPicPr>
                <a:picLocks noChangeAspect="1"/>
              </p:cNvPicPr>
              <p:nvPr/>
            </p:nvPicPr>
            <p:blipFill>
              <a:blip r:embed="rId14">
                <a:extLst/>
              </a:blip>
              <a:stretch>
                <a:fillRect/>
              </a:stretch>
            </p:blipFill>
            <p:spPr>
              <a:xfrm>
                <a:off x="1403320" y="85984"/>
                <a:ext cx="381076" cy="349799"/>
              </a:xfrm>
              <a:prstGeom prst="rect">
                <a:avLst/>
              </a:prstGeom>
              <a:ln w="12700" cap="flat">
                <a:noFill/>
                <a:miter lim="400000"/>
              </a:ln>
              <a:effectLst/>
            </p:spPr>
          </p:pic>
          <p:sp>
            <p:nvSpPr>
              <p:cNvPr id="3005"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08" name="Group"/>
              <p:cNvGrpSpPr/>
              <p:nvPr/>
            </p:nvGrpSpPr>
            <p:grpSpPr>
              <a:xfrm>
                <a:off x="696689" y="58737"/>
                <a:ext cx="477736" cy="745228"/>
                <a:chOff x="0" y="0"/>
                <a:chExt cx="477734" cy="745227"/>
              </a:xfrm>
            </p:grpSpPr>
            <p:pic>
              <p:nvPicPr>
                <p:cNvPr id="3006" name="Image" descr="Image"/>
                <p:cNvPicPr>
                  <a:picLocks noChangeAspect="1"/>
                </p:cNvPicPr>
                <p:nvPr/>
              </p:nvPicPr>
              <p:blipFill>
                <a:blip r:embed="rId4">
                  <a:extLst/>
                </a:blip>
                <a:stretch>
                  <a:fillRect/>
                </a:stretch>
              </p:blipFill>
              <p:spPr>
                <a:xfrm>
                  <a:off x="0" y="330622"/>
                  <a:ext cx="457275" cy="414605"/>
                </a:xfrm>
                <a:prstGeom prst="rect">
                  <a:avLst/>
                </a:prstGeom>
                <a:ln w="12700" cap="flat">
                  <a:noFill/>
                  <a:miter lim="400000"/>
                </a:ln>
                <a:effectLst/>
              </p:spPr>
            </p:pic>
            <p:pic>
              <p:nvPicPr>
                <p:cNvPr id="3007" name="Image" descr="Image"/>
                <p:cNvPicPr>
                  <a:picLocks noChangeAspect="1"/>
                </p:cNvPicPr>
                <p:nvPr/>
              </p:nvPicPr>
              <p:blipFill>
                <a:blip r:embed="rId14">
                  <a:extLst/>
                </a:blip>
                <a:stretch>
                  <a:fillRect/>
                </a:stretch>
              </p:blipFill>
              <p:spPr>
                <a:xfrm>
                  <a:off x="96914" y="-1"/>
                  <a:ext cx="380821" cy="349563"/>
                </a:xfrm>
                <a:prstGeom prst="rect">
                  <a:avLst/>
                </a:prstGeom>
                <a:ln w="12700" cap="flat">
                  <a:noFill/>
                  <a:miter lim="400000"/>
                </a:ln>
                <a:effectLst/>
              </p:spPr>
            </p:pic>
          </p:grpSp>
        </p:grpSp>
        <p:grpSp>
          <p:nvGrpSpPr>
            <p:cNvPr id="3026" name="Group"/>
            <p:cNvGrpSpPr/>
            <p:nvPr/>
          </p:nvGrpSpPr>
          <p:grpSpPr>
            <a:xfrm>
              <a:off x="0" y="7790249"/>
              <a:ext cx="3187714" cy="918073"/>
              <a:chOff x="0" y="0"/>
              <a:chExt cx="3187713" cy="918071"/>
            </a:xfrm>
          </p:grpSpPr>
          <p:sp>
            <p:nvSpPr>
              <p:cNvPr id="3010"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11" name="Image" descr="Image"/>
              <p:cNvPicPr>
                <a:picLocks noChangeAspect="1"/>
              </p:cNvPicPr>
              <p:nvPr/>
            </p:nvPicPr>
            <p:blipFill>
              <a:blip r:embed="rId8">
                <a:extLst/>
              </a:blip>
              <a:stretch>
                <a:fillRect/>
              </a:stretch>
            </p:blipFill>
            <p:spPr>
              <a:xfrm>
                <a:off x="2692563" y="343643"/>
                <a:ext cx="423600" cy="443238"/>
              </a:xfrm>
              <a:prstGeom prst="rect">
                <a:avLst/>
              </a:prstGeom>
              <a:ln w="12700" cap="flat">
                <a:noFill/>
                <a:miter lim="400000"/>
              </a:ln>
              <a:effectLst/>
            </p:spPr>
          </p:pic>
          <p:pic>
            <p:nvPicPr>
              <p:cNvPr id="3012" name="Image" descr="Image"/>
              <p:cNvPicPr>
                <a:picLocks noChangeAspect="1"/>
              </p:cNvPicPr>
              <p:nvPr/>
            </p:nvPicPr>
            <p:blipFill>
              <a:blip r:embed="rId14">
                <a:extLst/>
              </a:blip>
              <a:stretch>
                <a:fillRect/>
              </a:stretch>
            </p:blipFill>
            <p:spPr>
              <a:xfrm>
                <a:off x="2714157" y="25169"/>
                <a:ext cx="372678" cy="342088"/>
              </a:xfrm>
              <a:prstGeom prst="rect">
                <a:avLst/>
              </a:prstGeom>
              <a:ln w="12700" cap="flat">
                <a:noFill/>
                <a:miter lim="400000"/>
              </a:ln>
              <a:effectLst/>
            </p:spPr>
          </p:pic>
          <p:sp>
            <p:nvSpPr>
              <p:cNvPr id="3013"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14" name="Image" descr="Image"/>
              <p:cNvPicPr>
                <a:picLocks noChangeAspect="1"/>
              </p:cNvPicPr>
              <p:nvPr/>
            </p:nvPicPr>
            <p:blipFill>
              <a:blip r:embed="rId13">
                <a:extLst/>
              </a:blip>
              <a:stretch>
                <a:fillRect/>
              </a:stretch>
            </p:blipFill>
            <p:spPr>
              <a:xfrm>
                <a:off x="84994" y="441732"/>
                <a:ext cx="393128" cy="424598"/>
              </a:xfrm>
              <a:prstGeom prst="rect">
                <a:avLst/>
              </a:prstGeom>
              <a:ln w="12700" cap="flat">
                <a:noFill/>
                <a:miter lim="400000"/>
              </a:ln>
              <a:effectLst/>
            </p:spPr>
          </p:pic>
          <p:pic>
            <p:nvPicPr>
              <p:cNvPr id="3015"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3016"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17" name="Image" descr="Image"/>
              <p:cNvPicPr>
                <a:picLocks noChangeAspect="1"/>
              </p:cNvPicPr>
              <p:nvPr/>
            </p:nvPicPr>
            <p:blipFill>
              <a:blip r:embed="rId12">
                <a:extLst/>
              </a:blip>
              <a:stretch>
                <a:fillRect/>
              </a:stretch>
            </p:blipFill>
            <p:spPr>
              <a:xfrm>
                <a:off x="2028887" y="362778"/>
                <a:ext cx="387671" cy="433726"/>
              </a:xfrm>
              <a:prstGeom prst="rect">
                <a:avLst/>
              </a:prstGeom>
              <a:ln w="12700" cap="flat">
                <a:noFill/>
                <a:miter lim="400000"/>
              </a:ln>
              <a:effectLst/>
            </p:spPr>
          </p:pic>
          <p:pic>
            <p:nvPicPr>
              <p:cNvPr id="3018" name="Image" descr="Image"/>
              <p:cNvPicPr>
                <a:picLocks noChangeAspect="1"/>
              </p:cNvPicPr>
              <p:nvPr/>
            </p:nvPicPr>
            <p:blipFill>
              <a:blip r:embed="rId14">
                <a:extLst/>
              </a:blip>
              <a:stretch>
                <a:fillRect/>
              </a:stretch>
            </p:blipFill>
            <p:spPr>
              <a:xfrm>
                <a:off x="2028887" y="26358"/>
                <a:ext cx="387671" cy="355852"/>
              </a:xfrm>
              <a:prstGeom prst="rect">
                <a:avLst/>
              </a:prstGeom>
              <a:ln w="12700" cap="flat">
                <a:noFill/>
                <a:miter lim="400000"/>
              </a:ln>
              <a:effectLst/>
            </p:spPr>
          </p:pic>
          <p:sp>
            <p:nvSpPr>
              <p:cNvPr id="3019"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20"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3021"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3022"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25" name="Group"/>
              <p:cNvGrpSpPr/>
              <p:nvPr/>
            </p:nvGrpSpPr>
            <p:grpSpPr>
              <a:xfrm>
                <a:off x="696690" y="58737"/>
                <a:ext cx="477737" cy="745229"/>
                <a:chOff x="-1" y="-1"/>
                <a:chExt cx="477735" cy="745228"/>
              </a:xfrm>
            </p:grpSpPr>
            <p:pic>
              <p:nvPicPr>
                <p:cNvPr id="3023" name="Image" descr="Image"/>
                <p:cNvPicPr>
                  <a:picLocks noChangeAspect="1"/>
                </p:cNvPicPr>
                <p:nvPr/>
              </p:nvPicPr>
              <p:blipFill>
                <a:blip r:embed="rId4">
                  <a:extLst/>
                </a:blip>
                <a:stretch>
                  <a:fillRect/>
                </a:stretch>
              </p:blipFill>
              <p:spPr>
                <a:xfrm>
                  <a:off x="-2" y="330623"/>
                  <a:ext cx="457278" cy="414605"/>
                </a:xfrm>
                <a:prstGeom prst="rect">
                  <a:avLst/>
                </a:prstGeom>
                <a:ln w="12700" cap="flat">
                  <a:noFill/>
                  <a:miter lim="400000"/>
                </a:ln>
                <a:effectLst/>
              </p:spPr>
            </p:pic>
            <p:pic>
              <p:nvPicPr>
                <p:cNvPr id="3024" name="Image" descr="Image"/>
                <p:cNvPicPr>
                  <a:picLocks noChangeAspect="1"/>
                </p:cNvPicPr>
                <p:nvPr/>
              </p:nvPicPr>
              <p:blipFill>
                <a:blip r:embed="rId14">
                  <a:extLst/>
                </a:blip>
                <a:stretch>
                  <a:fillRect/>
                </a:stretch>
              </p:blipFill>
              <p:spPr>
                <a:xfrm>
                  <a:off x="96914" y="-2"/>
                  <a:ext cx="380821" cy="349565"/>
                </a:xfrm>
                <a:prstGeom prst="rect">
                  <a:avLst/>
                </a:prstGeom>
                <a:ln w="12700" cap="flat">
                  <a:noFill/>
                  <a:miter lim="400000"/>
                </a:ln>
                <a:effectLst/>
              </p:spPr>
            </p:pic>
          </p:grpSp>
        </p:grpSp>
        <p:grpSp>
          <p:nvGrpSpPr>
            <p:cNvPr id="3043" name="Group"/>
            <p:cNvGrpSpPr/>
            <p:nvPr/>
          </p:nvGrpSpPr>
          <p:grpSpPr>
            <a:xfrm>
              <a:off x="0" y="6815266"/>
              <a:ext cx="3187714" cy="918071"/>
              <a:chOff x="0" y="0"/>
              <a:chExt cx="3187713" cy="918070"/>
            </a:xfrm>
          </p:grpSpPr>
          <p:sp>
            <p:nvSpPr>
              <p:cNvPr id="3027"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28"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3029"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3030"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31"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3032"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3033"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34"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3035"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3036"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37" name="Image" descr="Image"/>
              <p:cNvPicPr>
                <a:picLocks noChangeAspect="1"/>
              </p:cNvPicPr>
              <p:nvPr/>
            </p:nvPicPr>
            <p:blipFill>
              <a:blip r:embed="rId6">
                <a:extLst/>
              </a:blip>
              <a:stretch>
                <a:fillRect/>
              </a:stretch>
            </p:blipFill>
            <p:spPr>
              <a:xfrm>
                <a:off x="1381368" y="439578"/>
                <a:ext cx="424984" cy="426347"/>
              </a:xfrm>
              <a:prstGeom prst="rect">
                <a:avLst/>
              </a:prstGeom>
              <a:ln w="12700" cap="flat">
                <a:noFill/>
                <a:miter lim="400000"/>
              </a:ln>
              <a:effectLst/>
            </p:spPr>
          </p:pic>
          <p:pic>
            <p:nvPicPr>
              <p:cNvPr id="3038"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3039"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42" name="Group"/>
              <p:cNvGrpSpPr/>
              <p:nvPr/>
            </p:nvGrpSpPr>
            <p:grpSpPr>
              <a:xfrm>
                <a:off x="696690" y="58736"/>
                <a:ext cx="477737" cy="745229"/>
                <a:chOff x="-1" y="-1"/>
                <a:chExt cx="477735" cy="745227"/>
              </a:xfrm>
            </p:grpSpPr>
            <p:pic>
              <p:nvPicPr>
                <p:cNvPr id="3040"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3041"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3060" name="Group"/>
            <p:cNvGrpSpPr/>
            <p:nvPr/>
          </p:nvGrpSpPr>
          <p:grpSpPr>
            <a:xfrm>
              <a:off x="0" y="5840283"/>
              <a:ext cx="3187714" cy="918071"/>
              <a:chOff x="0" y="0"/>
              <a:chExt cx="3187713" cy="918070"/>
            </a:xfrm>
          </p:grpSpPr>
          <p:sp>
            <p:nvSpPr>
              <p:cNvPr id="3044"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45" name="Image" descr="Image"/>
              <p:cNvPicPr>
                <a:picLocks noChangeAspect="1"/>
              </p:cNvPicPr>
              <p:nvPr/>
            </p:nvPicPr>
            <p:blipFill>
              <a:blip r:embed="rId8">
                <a:extLst/>
              </a:blip>
              <a:stretch>
                <a:fillRect/>
              </a:stretch>
            </p:blipFill>
            <p:spPr>
              <a:xfrm>
                <a:off x="2692563" y="343642"/>
                <a:ext cx="423600" cy="443240"/>
              </a:xfrm>
              <a:prstGeom prst="rect">
                <a:avLst/>
              </a:prstGeom>
              <a:ln w="12700" cap="flat">
                <a:noFill/>
                <a:miter lim="400000"/>
              </a:ln>
              <a:effectLst/>
            </p:spPr>
          </p:pic>
          <p:pic>
            <p:nvPicPr>
              <p:cNvPr id="3046"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304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48"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3049"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3050"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51"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3052" name="Image" descr="Image"/>
              <p:cNvPicPr>
                <a:picLocks noChangeAspect="1"/>
              </p:cNvPicPr>
              <p:nvPr/>
            </p:nvPicPr>
            <p:blipFill>
              <a:blip r:embed="rId14">
                <a:extLst/>
              </a:blip>
              <a:stretch>
                <a:fillRect/>
              </a:stretch>
            </p:blipFill>
            <p:spPr>
              <a:xfrm>
                <a:off x="2028887" y="26359"/>
                <a:ext cx="387671" cy="355851"/>
              </a:xfrm>
              <a:prstGeom prst="rect">
                <a:avLst/>
              </a:prstGeom>
              <a:ln w="12700" cap="flat">
                <a:noFill/>
                <a:miter lim="400000"/>
              </a:ln>
              <a:effectLst/>
            </p:spPr>
          </p:pic>
          <p:sp>
            <p:nvSpPr>
              <p:cNvPr id="3053"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54"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3055"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3056"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59" name="Group"/>
              <p:cNvGrpSpPr/>
              <p:nvPr/>
            </p:nvGrpSpPr>
            <p:grpSpPr>
              <a:xfrm>
                <a:off x="696690" y="58737"/>
                <a:ext cx="477737" cy="745229"/>
                <a:chOff x="-1" y="-1"/>
                <a:chExt cx="477735" cy="745227"/>
              </a:xfrm>
            </p:grpSpPr>
            <p:pic>
              <p:nvPicPr>
                <p:cNvPr id="3057"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3058"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3077" name="Group"/>
            <p:cNvGrpSpPr/>
            <p:nvPr/>
          </p:nvGrpSpPr>
          <p:grpSpPr>
            <a:xfrm>
              <a:off x="0" y="4865302"/>
              <a:ext cx="3187714" cy="918071"/>
              <a:chOff x="0" y="0"/>
              <a:chExt cx="3187713" cy="918070"/>
            </a:xfrm>
          </p:grpSpPr>
          <p:sp>
            <p:nvSpPr>
              <p:cNvPr id="3061"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62"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3063"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3064"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65"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3066"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3067"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68"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3069"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3070"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71"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3072"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3073"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76" name="Group"/>
              <p:cNvGrpSpPr/>
              <p:nvPr/>
            </p:nvGrpSpPr>
            <p:grpSpPr>
              <a:xfrm>
                <a:off x="696690" y="58737"/>
                <a:ext cx="477737" cy="745229"/>
                <a:chOff x="-1" y="-1"/>
                <a:chExt cx="477735" cy="745227"/>
              </a:xfrm>
            </p:grpSpPr>
            <p:pic>
              <p:nvPicPr>
                <p:cNvPr id="3074"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3075"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3094" name="Group"/>
            <p:cNvGrpSpPr/>
            <p:nvPr/>
          </p:nvGrpSpPr>
          <p:grpSpPr>
            <a:xfrm>
              <a:off x="1948" y="3895168"/>
              <a:ext cx="3183816" cy="916949"/>
              <a:chOff x="0" y="0"/>
              <a:chExt cx="3183814" cy="916948"/>
            </a:xfrm>
          </p:grpSpPr>
          <p:sp>
            <p:nvSpPr>
              <p:cNvPr id="3078"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79" name="Image" descr="Image"/>
              <p:cNvPicPr>
                <a:picLocks noChangeAspect="1"/>
              </p:cNvPicPr>
              <p:nvPr/>
            </p:nvPicPr>
            <p:blipFill>
              <a:blip r:embed="rId8">
                <a:extLst/>
              </a:blip>
              <a:stretch>
                <a:fillRect/>
              </a:stretch>
            </p:blipFill>
            <p:spPr>
              <a:xfrm>
                <a:off x="2689269" y="343223"/>
                <a:ext cx="423082" cy="442697"/>
              </a:xfrm>
              <a:prstGeom prst="rect">
                <a:avLst/>
              </a:prstGeom>
              <a:ln w="12700" cap="flat">
                <a:noFill/>
                <a:miter lim="400000"/>
              </a:ln>
              <a:effectLst/>
            </p:spPr>
          </p:pic>
          <p:pic>
            <p:nvPicPr>
              <p:cNvPr id="3080" name="Image" descr="Image"/>
              <p:cNvPicPr>
                <a:picLocks noChangeAspect="1"/>
              </p:cNvPicPr>
              <p:nvPr/>
            </p:nvPicPr>
            <p:blipFill>
              <a:blip r:embed="rId14">
                <a:extLst/>
              </a:blip>
              <a:stretch>
                <a:fillRect/>
              </a:stretch>
            </p:blipFill>
            <p:spPr>
              <a:xfrm>
                <a:off x="2710837" y="25138"/>
                <a:ext cx="372222" cy="341671"/>
              </a:xfrm>
              <a:prstGeom prst="rect">
                <a:avLst/>
              </a:prstGeom>
              <a:ln w="12700" cap="flat">
                <a:noFill/>
                <a:miter lim="400000"/>
              </a:ln>
              <a:effectLst/>
            </p:spPr>
          </p:pic>
          <p:sp>
            <p:nvSpPr>
              <p:cNvPr id="3081"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82" name="Image" descr="Image"/>
              <p:cNvPicPr>
                <a:picLocks noChangeAspect="1"/>
              </p:cNvPicPr>
              <p:nvPr/>
            </p:nvPicPr>
            <p:blipFill>
              <a:blip r:embed="rId13">
                <a:extLst/>
              </a:blip>
              <a:stretch>
                <a:fillRect/>
              </a:stretch>
            </p:blipFill>
            <p:spPr>
              <a:xfrm>
                <a:off x="84890" y="441193"/>
                <a:ext cx="392648" cy="424079"/>
              </a:xfrm>
              <a:prstGeom prst="rect">
                <a:avLst/>
              </a:prstGeom>
              <a:ln w="12700" cap="flat">
                <a:noFill/>
                <a:miter lim="400000"/>
              </a:ln>
              <a:effectLst/>
            </p:spPr>
          </p:pic>
          <p:pic>
            <p:nvPicPr>
              <p:cNvPr id="3083" name="Image" descr="Image"/>
              <p:cNvPicPr>
                <a:picLocks noChangeAspect="1"/>
              </p:cNvPicPr>
              <p:nvPr/>
            </p:nvPicPr>
            <p:blipFill>
              <a:blip r:embed="rId14">
                <a:extLst/>
              </a:blip>
              <a:stretch>
                <a:fillRect/>
              </a:stretch>
            </p:blipFill>
            <p:spPr>
              <a:xfrm>
                <a:off x="116707" y="104700"/>
                <a:ext cx="392648" cy="360420"/>
              </a:xfrm>
              <a:prstGeom prst="rect">
                <a:avLst/>
              </a:prstGeom>
              <a:ln w="12700" cap="flat">
                <a:noFill/>
                <a:miter lim="400000"/>
              </a:ln>
              <a:effectLst/>
            </p:spPr>
          </p:pic>
          <p:sp>
            <p:nvSpPr>
              <p:cNvPr id="3084"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85" name="Image" descr="Image"/>
              <p:cNvPicPr>
                <a:picLocks noChangeAspect="1"/>
              </p:cNvPicPr>
              <p:nvPr/>
            </p:nvPicPr>
            <p:blipFill>
              <a:blip r:embed="rId12">
                <a:extLst/>
              </a:blip>
              <a:stretch>
                <a:fillRect/>
              </a:stretch>
            </p:blipFill>
            <p:spPr>
              <a:xfrm>
                <a:off x="2026407" y="362336"/>
                <a:ext cx="387197" cy="433196"/>
              </a:xfrm>
              <a:prstGeom prst="rect">
                <a:avLst/>
              </a:prstGeom>
              <a:ln w="12700" cap="flat">
                <a:noFill/>
                <a:miter lim="400000"/>
              </a:ln>
              <a:effectLst/>
            </p:spPr>
          </p:pic>
          <p:pic>
            <p:nvPicPr>
              <p:cNvPr id="3086" name="Image" descr="Image"/>
              <p:cNvPicPr>
                <a:picLocks noChangeAspect="1"/>
              </p:cNvPicPr>
              <p:nvPr/>
            </p:nvPicPr>
            <p:blipFill>
              <a:blip r:embed="rId14">
                <a:extLst/>
              </a:blip>
              <a:stretch>
                <a:fillRect/>
              </a:stretch>
            </p:blipFill>
            <p:spPr>
              <a:xfrm>
                <a:off x="2026407" y="26327"/>
                <a:ext cx="387197" cy="355417"/>
              </a:xfrm>
              <a:prstGeom prst="rect">
                <a:avLst/>
              </a:prstGeom>
              <a:ln w="12700" cap="flat">
                <a:noFill/>
                <a:miter lim="400000"/>
              </a:ln>
              <a:effectLst/>
            </p:spPr>
          </p:pic>
          <p:sp>
            <p:nvSpPr>
              <p:cNvPr id="3087"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88" name="Image" descr="Image"/>
              <p:cNvPicPr>
                <a:picLocks noChangeAspect="1"/>
              </p:cNvPicPr>
              <p:nvPr/>
            </p:nvPicPr>
            <p:blipFill>
              <a:blip r:embed="rId6">
                <a:extLst/>
              </a:blip>
              <a:stretch>
                <a:fillRect/>
              </a:stretch>
            </p:blipFill>
            <p:spPr>
              <a:xfrm>
                <a:off x="1379678" y="439042"/>
                <a:ext cx="424464" cy="425826"/>
              </a:xfrm>
              <a:prstGeom prst="rect">
                <a:avLst/>
              </a:prstGeom>
              <a:ln w="12700" cap="flat">
                <a:noFill/>
                <a:miter lim="400000"/>
              </a:ln>
              <a:effectLst/>
            </p:spPr>
          </p:pic>
          <p:pic>
            <p:nvPicPr>
              <p:cNvPr id="3089" name="Image" descr="Image"/>
              <p:cNvPicPr>
                <a:picLocks noChangeAspect="1"/>
              </p:cNvPicPr>
              <p:nvPr/>
            </p:nvPicPr>
            <p:blipFill>
              <a:blip r:embed="rId14">
                <a:extLst/>
              </a:blip>
              <a:stretch>
                <a:fillRect/>
              </a:stretch>
            </p:blipFill>
            <p:spPr>
              <a:xfrm>
                <a:off x="1401605" y="85881"/>
                <a:ext cx="380609" cy="349371"/>
              </a:xfrm>
              <a:prstGeom prst="rect">
                <a:avLst/>
              </a:prstGeom>
              <a:ln w="12700" cap="flat">
                <a:noFill/>
                <a:miter lim="400000"/>
              </a:ln>
              <a:effectLst/>
            </p:spPr>
          </p:pic>
          <p:sp>
            <p:nvSpPr>
              <p:cNvPr id="3090"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93" name="Group"/>
              <p:cNvGrpSpPr/>
              <p:nvPr/>
            </p:nvGrpSpPr>
            <p:grpSpPr>
              <a:xfrm>
                <a:off x="695836" y="58668"/>
                <a:ext cx="477155" cy="744317"/>
                <a:chOff x="0" y="0"/>
                <a:chExt cx="477153" cy="744315"/>
              </a:xfrm>
            </p:grpSpPr>
            <p:pic>
              <p:nvPicPr>
                <p:cNvPr id="3091" name="Image" descr="Image"/>
                <p:cNvPicPr>
                  <a:picLocks noChangeAspect="1"/>
                </p:cNvPicPr>
                <p:nvPr/>
              </p:nvPicPr>
              <p:blipFill>
                <a:blip r:embed="rId4">
                  <a:extLst/>
                </a:blip>
                <a:stretch>
                  <a:fillRect/>
                </a:stretch>
              </p:blipFill>
              <p:spPr>
                <a:xfrm>
                  <a:off x="-1" y="330218"/>
                  <a:ext cx="456721" cy="414098"/>
                </a:xfrm>
                <a:prstGeom prst="rect">
                  <a:avLst/>
                </a:prstGeom>
                <a:ln w="12700" cap="flat">
                  <a:noFill/>
                  <a:miter lim="400000"/>
                </a:ln>
                <a:effectLst/>
              </p:spPr>
            </p:pic>
            <p:pic>
              <p:nvPicPr>
                <p:cNvPr id="3092" name="Image" descr="Image"/>
                <p:cNvPicPr>
                  <a:picLocks noChangeAspect="1"/>
                </p:cNvPicPr>
                <p:nvPr/>
              </p:nvPicPr>
              <p:blipFill>
                <a:blip r:embed="rId14">
                  <a:extLst/>
                </a:blip>
                <a:stretch>
                  <a:fillRect/>
                </a:stretch>
              </p:blipFill>
              <p:spPr>
                <a:xfrm>
                  <a:off x="96796" y="0"/>
                  <a:ext cx="380357" cy="349135"/>
                </a:xfrm>
                <a:prstGeom prst="rect">
                  <a:avLst/>
                </a:prstGeom>
                <a:ln w="12700" cap="flat">
                  <a:noFill/>
                  <a:miter lim="400000"/>
                </a:ln>
                <a:effectLst/>
              </p:spPr>
            </p:pic>
          </p:grpSp>
        </p:grpSp>
        <p:grpSp>
          <p:nvGrpSpPr>
            <p:cNvPr id="3111" name="Group"/>
            <p:cNvGrpSpPr/>
            <p:nvPr/>
          </p:nvGrpSpPr>
          <p:grpSpPr>
            <a:xfrm>
              <a:off x="1946" y="2921376"/>
              <a:ext cx="3183820" cy="916951"/>
              <a:chOff x="0" y="0"/>
              <a:chExt cx="3183818" cy="916950"/>
            </a:xfrm>
          </p:grpSpPr>
          <p:sp>
            <p:nvSpPr>
              <p:cNvPr id="3095"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96"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3097"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3098"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99" name="Image" descr="Image"/>
              <p:cNvPicPr>
                <a:picLocks noChangeAspect="1"/>
              </p:cNvPicPr>
              <p:nvPr/>
            </p:nvPicPr>
            <p:blipFill>
              <a:blip r:embed="rId13">
                <a:extLst/>
              </a:blip>
              <a:stretch>
                <a:fillRect/>
              </a:stretch>
            </p:blipFill>
            <p:spPr>
              <a:xfrm>
                <a:off x="84891" y="441194"/>
                <a:ext cx="392647" cy="424081"/>
              </a:xfrm>
              <a:prstGeom prst="rect">
                <a:avLst/>
              </a:prstGeom>
              <a:ln w="12700" cap="flat">
                <a:noFill/>
                <a:miter lim="400000"/>
              </a:ln>
              <a:effectLst/>
            </p:spPr>
          </p:pic>
          <p:pic>
            <p:nvPicPr>
              <p:cNvPr id="3100"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3101"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02" name="Image" descr="Image"/>
              <p:cNvPicPr>
                <a:picLocks noChangeAspect="1"/>
              </p:cNvPicPr>
              <p:nvPr/>
            </p:nvPicPr>
            <p:blipFill>
              <a:blip r:embed="rId12">
                <a:extLst/>
              </a:blip>
              <a:stretch>
                <a:fillRect/>
              </a:stretch>
            </p:blipFill>
            <p:spPr>
              <a:xfrm>
                <a:off x="2026409" y="362336"/>
                <a:ext cx="387197" cy="433200"/>
              </a:xfrm>
              <a:prstGeom prst="rect">
                <a:avLst/>
              </a:prstGeom>
              <a:ln w="12700" cap="flat">
                <a:noFill/>
                <a:miter lim="400000"/>
              </a:ln>
              <a:effectLst/>
            </p:spPr>
          </p:pic>
          <p:pic>
            <p:nvPicPr>
              <p:cNvPr id="3103"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3104"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05"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3106"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3107"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110" name="Group"/>
              <p:cNvGrpSpPr/>
              <p:nvPr/>
            </p:nvGrpSpPr>
            <p:grpSpPr>
              <a:xfrm>
                <a:off x="695839" y="58667"/>
                <a:ext cx="477154" cy="744319"/>
                <a:chOff x="0" y="0"/>
                <a:chExt cx="477152" cy="744318"/>
              </a:xfrm>
            </p:grpSpPr>
            <p:pic>
              <p:nvPicPr>
                <p:cNvPr id="3108"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3109"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3128" name="Group"/>
            <p:cNvGrpSpPr/>
            <p:nvPr/>
          </p:nvGrpSpPr>
          <p:grpSpPr>
            <a:xfrm>
              <a:off x="1946" y="1947584"/>
              <a:ext cx="3183820" cy="916951"/>
              <a:chOff x="0" y="0"/>
              <a:chExt cx="3183818" cy="916950"/>
            </a:xfrm>
          </p:grpSpPr>
          <p:sp>
            <p:nvSpPr>
              <p:cNvPr id="3112"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13"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3114"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3115"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16"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3117"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3118"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19"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3120"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3121"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22"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3123"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3124"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127" name="Group"/>
              <p:cNvGrpSpPr/>
              <p:nvPr/>
            </p:nvGrpSpPr>
            <p:grpSpPr>
              <a:xfrm>
                <a:off x="695839" y="58667"/>
                <a:ext cx="477154" cy="744319"/>
                <a:chOff x="0" y="0"/>
                <a:chExt cx="477152" cy="744318"/>
              </a:xfrm>
            </p:grpSpPr>
            <p:pic>
              <p:nvPicPr>
                <p:cNvPr id="3125"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3126"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3145" name="Group"/>
            <p:cNvGrpSpPr/>
            <p:nvPr/>
          </p:nvGrpSpPr>
          <p:grpSpPr>
            <a:xfrm>
              <a:off x="1946" y="973792"/>
              <a:ext cx="3183820" cy="916951"/>
              <a:chOff x="0" y="0"/>
              <a:chExt cx="3183818" cy="916950"/>
            </a:xfrm>
          </p:grpSpPr>
          <p:sp>
            <p:nvSpPr>
              <p:cNvPr id="3129"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30"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3131"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3132"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33"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3134"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3135"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36"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3137"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3138"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39"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3140"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3141"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144" name="Group"/>
              <p:cNvGrpSpPr/>
              <p:nvPr/>
            </p:nvGrpSpPr>
            <p:grpSpPr>
              <a:xfrm>
                <a:off x="695839" y="58667"/>
                <a:ext cx="477154" cy="744319"/>
                <a:chOff x="0" y="0"/>
                <a:chExt cx="477152" cy="744318"/>
              </a:xfrm>
            </p:grpSpPr>
            <p:pic>
              <p:nvPicPr>
                <p:cNvPr id="3142"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3143"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3162" name="Group"/>
            <p:cNvGrpSpPr/>
            <p:nvPr/>
          </p:nvGrpSpPr>
          <p:grpSpPr>
            <a:xfrm>
              <a:off x="1946" y="-1"/>
              <a:ext cx="3183820" cy="916952"/>
              <a:chOff x="0" y="0"/>
              <a:chExt cx="3183818" cy="916950"/>
            </a:xfrm>
          </p:grpSpPr>
          <p:sp>
            <p:nvSpPr>
              <p:cNvPr id="3146"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47" name="Image" descr="Image"/>
              <p:cNvPicPr>
                <a:picLocks noChangeAspect="1"/>
              </p:cNvPicPr>
              <p:nvPr/>
            </p:nvPicPr>
            <p:blipFill>
              <a:blip r:embed="rId8">
                <a:extLst/>
              </a:blip>
              <a:stretch>
                <a:fillRect/>
              </a:stretch>
            </p:blipFill>
            <p:spPr>
              <a:xfrm>
                <a:off x="2689274" y="343226"/>
                <a:ext cx="423081" cy="442698"/>
              </a:xfrm>
              <a:prstGeom prst="rect">
                <a:avLst/>
              </a:prstGeom>
              <a:ln w="12700" cap="flat">
                <a:noFill/>
                <a:miter lim="400000"/>
              </a:ln>
              <a:effectLst/>
            </p:spPr>
          </p:pic>
          <p:pic>
            <p:nvPicPr>
              <p:cNvPr id="3148" name="Image" descr="Image"/>
              <p:cNvPicPr>
                <a:picLocks noChangeAspect="1"/>
              </p:cNvPicPr>
              <p:nvPr/>
            </p:nvPicPr>
            <p:blipFill>
              <a:blip r:embed="rId14">
                <a:extLst/>
              </a:blip>
              <a:stretch>
                <a:fillRect/>
              </a:stretch>
            </p:blipFill>
            <p:spPr>
              <a:xfrm>
                <a:off x="2710842" y="25140"/>
                <a:ext cx="372221" cy="341671"/>
              </a:xfrm>
              <a:prstGeom prst="rect">
                <a:avLst/>
              </a:prstGeom>
              <a:ln w="12700" cap="flat">
                <a:noFill/>
                <a:miter lim="400000"/>
              </a:ln>
              <a:effectLst/>
            </p:spPr>
          </p:pic>
          <p:sp>
            <p:nvSpPr>
              <p:cNvPr id="3149"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50"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3151" name="Image" descr="Image"/>
              <p:cNvPicPr>
                <a:picLocks noChangeAspect="1"/>
              </p:cNvPicPr>
              <p:nvPr/>
            </p:nvPicPr>
            <p:blipFill>
              <a:blip r:embed="rId14">
                <a:extLst/>
              </a:blip>
              <a:stretch>
                <a:fillRect/>
              </a:stretch>
            </p:blipFill>
            <p:spPr>
              <a:xfrm>
                <a:off x="116708" y="104701"/>
                <a:ext cx="392647" cy="360421"/>
              </a:xfrm>
              <a:prstGeom prst="rect">
                <a:avLst/>
              </a:prstGeom>
              <a:ln w="12700" cap="flat">
                <a:noFill/>
                <a:miter lim="400000"/>
              </a:ln>
              <a:effectLst/>
            </p:spPr>
          </p:pic>
          <p:sp>
            <p:nvSpPr>
              <p:cNvPr id="3152"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53" name="Image" descr="Image"/>
              <p:cNvPicPr>
                <a:picLocks noChangeAspect="1"/>
              </p:cNvPicPr>
              <p:nvPr/>
            </p:nvPicPr>
            <p:blipFill>
              <a:blip r:embed="rId12">
                <a:extLst/>
              </a:blip>
              <a:stretch>
                <a:fillRect/>
              </a:stretch>
            </p:blipFill>
            <p:spPr>
              <a:xfrm>
                <a:off x="2026409" y="362338"/>
                <a:ext cx="387197" cy="433197"/>
              </a:xfrm>
              <a:prstGeom prst="rect">
                <a:avLst/>
              </a:prstGeom>
              <a:ln w="12700" cap="flat">
                <a:noFill/>
                <a:miter lim="400000"/>
              </a:ln>
              <a:effectLst/>
            </p:spPr>
          </p:pic>
          <p:pic>
            <p:nvPicPr>
              <p:cNvPr id="3154" name="Image" descr="Image"/>
              <p:cNvPicPr>
                <a:picLocks noChangeAspect="1"/>
              </p:cNvPicPr>
              <p:nvPr/>
            </p:nvPicPr>
            <p:blipFill>
              <a:blip r:embed="rId14">
                <a:extLst/>
              </a:blip>
              <a:stretch>
                <a:fillRect/>
              </a:stretch>
            </p:blipFill>
            <p:spPr>
              <a:xfrm>
                <a:off x="2026409" y="26329"/>
                <a:ext cx="387197" cy="355417"/>
              </a:xfrm>
              <a:prstGeom prst="rect">
                <a:avLst/>
              </a:prstGeom>
              <a:ln w="12700" cap="flat">
                <a:noFill/>
                <a:miter lim="400000"/>
              </a:ln>
              <a:effectLst/>
            </p:spPr>
          </p:pic>
          <p:sp>
            <p:nvSpPr>
              <p:cNvPr id="3155"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56"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3157" name="Image" descr="Image"/>
              <p:cNvPicPr>
                <a:picLocks noChangeAspect="1"/>
              </p:cNvPicPr>
              <p:nvPr/>
            </p:nvPicPr>
            <p:blipFill>
              <a:blip r:embed="rId14">
                <a:extLst/>
              </a:blip>
              <a:stretch>
                <a:fillRect/>
              </a:stretch>
            </p:blipFill>
            <p:spPr>
              <a:xfrm>
                <a:off x="1401607" y="85882"/>
                <a:ext cx="380610" cy="349372"/>
              </a:xfrm>
              <a:prstGeom prst="rect">
                <a:avLst/>
              </a:prstGeom>
              <a:ln w="12700" cap="flat">
                <a:noFill/>
                <a:miter lim="400000"/>
              </a:ln>
              <a:effectLst/>
            </p:spPr>
          </p:pic>
          <p:sp>
            <p:nvSpPr>
              <p:cNvPr id="3158"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161" name="Group"/>
              <p:cNvGrpSpPr/>
              <p:nvPr/>
            </p:nvGrpSpPr>
            <p:grpSpPr>
              <a:xfrm>
                <a:off x="695839" y="58668"/>
                <a:ext cx="477154" cy="744317"/>
                <a:chOff x="0" y="0"/>
                <a:chExt cx="477152" cy="744316"/>
              </a:xfrm>
            </p:grpSpPr>
            <p:pic>
              <p:nvPicPr>
                <p:cNvPr id="3159" name="Image" descr="Image"/>
                <p:cNvPicPr>
                  <a:picLocks noChangeAspect="1"/>
                </p:cNvPicPr>
                <p:nvPr/>
              </p:nvPicPr>
              <p:blipFill>
                <a:blip r:embed="rId4">
                  <a:extLst/>
                </a:blip>
                <a:stretch>
                  <a:fillRect/>
                </a:stretch>
              </p:blipFill>
              <p:spPr>
                <a:xfrm>
                  <a:off x="-1" y="330218"/>
                  <a:ext cx="456720" cy="414099"/>
                </a:xfrm>
                <a:prstGeom prst="rect">
                  <a:avLst/>
                </a:prstGeom>
                <a:ln w="12700" cap="flat">
                  <a:noFill/>
                  <a:miter lim="400000"/>
                </a:ln>
                <a:effectLst/>
              </p:spPr>
            </p:pic>
            <p:pic>
              <p:nvPicPr>
                <p:cNvPr id="3160" name="Image" descr="Image"/>
                <p:cNvPicPr>
                  <a:picLocks noChangeAspect="1"/>
                </p:cNvPicPr>
                <p:nvPr/>
              </p:nvPicPr>
              <p:blipFill>
                <a:blip r:embed="rId14">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7" name="CONTROL QUESTIONS"/>
          <p:cNvSpPr txBox="1"/>
          <p:nvPr>
            <p:ph type="title"/>
          </p:nvPr>
        </p:nvSpPr>
        <p:spPr>
          <a:prstGeom prst="rect">
            <a:avLst/>
          </a:prstGeom>
        </p:spPr>
        <p:txBody>
          <a:bodyPr/>
          <a:lstStyle>
            <a:lvl1pPr>
              <a:defRPr>
                <a:solidFill>
                  <a:srgbClr val="FFFFFF"/>
                </a:solidFill>
              </a:defRPr>
            </a:lvl1pPr>
          </a:lstStyle>
          <a:p>
            <a:pPr/>
            <a:r>
              <a:t>CONTROL QUESTIONS</a:t>
            </a:r>
          </a:p>
        </p:txBody>
      </p:sp>
      <p:sp>
        <p:nvSpPr>
          <p:cNvPr id="3168" name="Rectangle"/>
          <p:cNvSpPr/>
          <p:nvPr/>
        </p:nvSpPr>
        <p:spPr>
          <a:xfrm>
            <a:off x="905933" y="1676400"/>
            <a:ext cx="11192934" cy="5180080"/>
          </a:xfrm>
          <a:prstGeom prst="rect">
            <a:avLst/>
          </a:prstGeom>
          <a:solidFill>
            <a:srgbClr val="FFFFFF"/>
          </a:solidFill>
          <a:ln w="12700">
            <a:miter lim="400000"/>
          </a:ln>
        </p:spPr>
        <p:txBody>
          <a:bodyPr lIns="50800" tIns="50800" rIns="50800" bIns="50800" anchor="ctr"/>
          <a:lstStyle/>
          <a:p>
            <a:pPr>
              <a:defRPr>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77" name="Group"/>
          <p:cNvGrpSpPr/>
          <p:nvPr/>
        </p:nvGrpSpPr>
        <p:grpSpPr>
          <a:xfrm>
            <a:off x="2392082" y="5680704"/>
            <a:ext cx="8220635" cy="1663215"/>
            <a:chOff x="-1" y="0"/>
            <a:chExt cx="8220633" cy="1663214"/>
          </a:xfrm>
        </p:grpSpPr>
        <p:pic>
          <p:nvPicPr>
            <p:cNvPr id="3172" name="Image" descr="Image"/>
            <p:cNvPicPr>
              <a:picLocks noChangeAspect="1"/>
            </p:cNvPicPr>
            <p:nvPr/>
          </p:nvPicPr>
          <p:blipFill>
            <a:blip r:embed="rId3">
              <a:extLst/>
            </a:blip>
            <a:stretch>
              <a:fillRect/>
            </a:stretch>
          </p:blipFill>
          <p:spPr>
            <a:xfrm>
              <a:off x="1666923" y="34296"/>
              <a:ext cx="1548533" cy="1594621"/>
            </a:xfrm>
            <a:prstGeom prst="rect">
              <a:avLst/>
            </a:prstGeom>
            <a:ln w="12700" cap="flat">
              <a:noFill/>
              <a:miter lim="400000"/>
            </a:ln>
            <a:effectLst/>
          </p:spPr>
        </p:pic>
        <p:pic>
          <p:nvPicPr>
            <p:cNvPr id="3173" name="Image" descr="Image"/>
            <p:cNvPicPr>
              <a:picLocks noChangeAspect="1"/>
            </p:cNvPicPr>
            <p:nvPr/>
          </p:nvPicPr>
          <p:blipFill>
            <a:blip r:embed="rId4">
              <a:extLst/>
            </a:blip>
            <a:stretch>
              <a:fillRect/>
            </a:stretch>
          </p:blipFill>
          <p:spPr>
            <a:xfrm>
              <a:off x="-2" y="34296"/>
              <a:ext cx="1399536" cy="1594621"/>
            </a:xfrm>
            <a:prstGeom prst="rect">
              <a:avLst/>
            </a:prstGeom>
            <a:ln w="12700" cap="flat">
              <a:noFill/>
              <a:miter lim="400000"/>
            </a:ln>
            <a:effectLst/>
          </p:spPr>
        </p:pic>
        <p:pic>
          <p:nvPicPr>
            <p:cNvPr id="3174" name="Image" descr="Image"/>
            <p:cNvPicPr>
              <a:picLocks noChangeAspect="1"/>
            </p:cNvPicPr>
            <p:nvPr/>
          </p:nvPicPr>
          <p:blipFill>
            <a:blip r:embed="rId5">
              <a:extLst/>
            </a:blip>
            <a:stretch>
              <a:fillRect/>
            </a:stretch>
          </p:blipFill>
          <p:spPr>
            <a:xfrm>
              <a:off x="5261933" y="34296"/>
              <a:ext cx="1254939" cy="1594621"/>
            </a:xfrm>
            <a:prstGeom prst="rect">
              <a:avLst/>
            </a:prstGeom>
            <a:ln w="12700" cap="flat">
              <a:noFill/>
              <a:miter lim="400000"/>
            </a:ln>
            <a:effectLst/>
          </p:spPr>
        </p:pic>
        <p:pic>
          <p:nvPicPr>
            <p:cNvPr id="3175" name="Image" descr="Image"/>
            <p:cNvPicPr>
              <a:picLocks noChangeAspect="1"/>
            </p:cNvPicPr>
            <p:nvPr/>
          </p:nvPicPr>
          <p:blipFill>
            <a:blip r:embed="rId6">
              <a:extLst/>
            </a:blip>
            <a:stretch>
              <a:fillRect/>
            </a:stretch>
          </p:blipFill>
          <p:spPr>
            <a:xfrm>
              <a:off x="6965694" y="61911"/>
              <a:ext cx="1254939" cy="1539392"/>
            </a:xfrm>
            <a:prstGeom prst="rect">
              <a:avLst/>
            </a:prstGeom>
            <a:ln w="12700" cap="flat">
              <a:noFill/>
              <a:miter lim="400000"/>
            </a:ln>
            <a:effectLst/>
          </p:spPr>
        </p:pic>
        <p:pic>
          <p:nvPicPr>
            <p:cNvPr id="3176" name="Image" descr="Image"/>
            <p:cNvPicPr>
              <a:picLocks noChangeAspect="1"/>
            </p:cNvPicPr>
            <p:nvPr/>
          </p:nvPicPr>
          <p:blipFill>
            <a:blip r:embed="rId7">
              <a:extLst/>
            </a:blip>
            <a:stretch>
              <a:fillRect/>
            </a:stretch>
          </p:blipFill>
          <p:spPr>
            <a:xfrm>
              <a:off x="3538927" y="0"/>
              <a:ext cx="1399535" cy="1663215"/>
            </a:xfrm>
            <a:prstGeom prst="rect">
              <a:avLst/>
            </a:prstGeom>
            <a:ln w="12700" cap="flat">
              <a:noFill/>
              <a:miter lim="400000"/>
            </a:ln>
            <a:effectLst/>
          </p:spPr>
        </p:pic>
      </p:grpSp>
      <p:pic>
        <p:nvPicPr>
          <p:cNvPr id="3178" name="Image" descr="Image"/>
          <p:cNvPicPr>
            <a:picLocks noChangeAspect="1"/>
          </p:cNvPicPr>
          <p:nvPr/>
        </p:nvPicPr>
        <p:blipFill>
          <a:blip r:embed="rId8">
            <a:extLst/>
          </a:blip>
          <a:stretch>
            <a:fillRect/>
          </a:stretch>
        </p:blipFill>
        <p:spPr>
          <a:xfrm>
            <a:off x="3127505" y="193659"/>
            <a:ext cx="6749792" cy="4458885"/>
          </a:xfrm>
          <a:prstGeom prst="rect">
            <a:avLst/>
          </a:prstGeom>
          <a:ln w="12700">
            <a:miter lim="400000"/>
          </a:ln>
        </p:spPr>
      </p:pic>
      <p:pic>
        <p:nvPicPr>
          <p:cNvPr id="3179" name="Image" descr="Image"/>
          <p:cNvPicPr>
            <a:picLocks noChangeAspect="1"/>
          </p:cNvPicPr>
          <p:nvPr/>
        </p:nvPicPr>
        <p:blipFill>
          <a:blip r:embed="rId9">
            <a:extLst/>
          </a:blip>
          <a:stretch>
            <a:fillRect/>
          </a:stretch>
        </p:blipFill>
        <p:spPr>
          <a:xfrm>
            <a:off x="5066033" y="986732"/>
            <a:ext cx="2872735" cy="2872739"/>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83" name="Image" descr="Image"/>
          <p:cNvPicPr>
            <a:picLocks noChangeAspect="1"/>
          </p:cNvPicPr>
          <p:nvPr/>
        </p:nvPicPr>
        <p:blipFill>
          <a:blip r:embed="rId3">
            <a:extLst/>
          </a:blip>
          <a:stretch>
            <a:fillRect/>
          </a:stretch>
        </p:blipFill>
        <p:spPr>
          <a:xfrm>
            <a:off x="3127505" y="193659"/>
            <a:ext cx="6749792" cy="4458885"/>
          </a:xfrm>
          <a:prstGeom prst="rect">
            <a:avLst/>
          </a:prstGeom>
          <a:ln w="12700">
            <a:miter lim="400000"/>
          </a:ln>
        </p:spPr>
      </p:pic>
      <p:pic>
        <p:nvPicPr>
          <p:cNvPr id="3184" name="Image" descr="Image"/>
          <p:cNvPicPr>
            <a:picLocks noChangeAspect="1"/>
          </p:cNvPicPr>
          <p:nvPr/>
        </p:nvPicPr>
        <p:blipFill>
          <a:blip r:embed="rId4">
            <a:extLst/>
          </a:blip>
          <a:stretch>
            <a:fillRect/>
          </a:stretch>
        </p:blipFill>
        <p:spPr>
          <a:xfrm>
            <a:off x="5066033" y="986732"/>
            <a:ext cx="2872735" cy="2872739"/>
          </a:xfrm>
          <a:prstGeom prst="rect">
            <a:avLst/>
          </a:prstGeom>
          <a:ln w="12700">
            <a:miter lim="400000"/>
          </a:ln>
        </p:spPr>
      </p:pic>
      <p:grpSp>
        <p:nvGrpSpPr>
          <p:cNvPr id="3200" name="Group"/>
          <p:cNvGrpSpPr/>
          <p:nvPr/>
        </p:nvGrpSpPr>
        <p:grpSpPr>
          <a:xfrm>
            <a:off x="9878730" y="5279128"/>
            <a:ext cx="3090180" cy="4446190"/>
            <a:chOff x="0" y="0"/>
            <a:chExt cx="3090179" cy="4446189"/>
          </a:xfrm>
        </p:grpSpPr>
        <p:sp>
          <p:nvSpPr>
            <p:cNvPr id="3185" name="Rectangle"/>
            <p:cNvSpPr/>
            <p:nvPr/>
          </p:nvSpPr>
          <p:spPr>
            <a:xfrm>
              <a:off x="0" y="0"/>
              <a:ext cx="1120901" cy="1990227"/>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86" name="Image" descr="Image"/>
            <p:cNvPicPr>
              <a:picLocks noChangeAspect="1"/>
            </p:cNvPicPr>
            <p:nvPr/>
          </p:nvPicPr>
          <p:blipFill>
            <a:blip r:embed="rId5">
              <a:extLst/>
            </a:blip>
            <a:stretch>
              <a:fillRect/>
            </a:stretch>
          </p:blipFill>
          <p:spPr>
            <a:xfrm>
              <a:off x="175792" y="744965"/>
              <a:ext cx="808535" cy="960867"/>
            </a:xfrm>
            <a:prstGeom prst="rect">
              <a:avLst/>
            </a:prstGeom>
            <a:ln w="12700" cap="flat">
              <a:noFill/>
              <a:miter lim="400000"/>
            </a:ln>
            <a:effectLst/>
          </p:spPr>
        </p:pic>
        <p:pic>
          <p:nvPicPr>
            <p:cNvPr id="3187" name="Image" descr="Image"/>
            <p:cNvPicPr>
              <a:picLocks noChangeAspect="1"/>
            </p:cNvPicPr>
            <p:nvPr/>
          </p:nvPicPr>
          <p:blipFill>
            <a:blip r:embed="rId6">
              <a:extLst/>
            </a:blip>
            <a:stretch>
              <a:fillRect/>
            </a:stretch>
          </p:blipFill>
          <p:spPr>
            <a:xfrm>
              <a:off x="217010" y="54563"/>
              <a:ext cx="711336" cy="741589"/>
            </a:xfrm>
            <a:prstGeom prst="rect">
              <a:avLst/>
            </a:prstGeom>
            <a:ln w="12700" cap="flat">
              <a:noFill/>
              <a:miter lim="400000"/>
            </a:ln>
            <a:effectLst/>
          </p:spPr>
        </p:pic>
        <p:sp>
          <p:nvSpPr>
            <p:cNvPr id="3188" name="Rectangle"/>
            <p:cNvSpPr/>
            <p:nvPr/>
          </p:nvSpPr>
          <p:spPr>
            <a:xfrm>
              <a:off x="0" y="2447799"/>
              <a:ext cx="1120901" cy="1990228"/>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89" name="Image" descr="Image"/>
            <p:cNvPicPr>
              <a:picLocks noChangeAspect="1"/>
            </p:cNvPicPr>
            <p:nvPr/>
          </p:nvPicPr>
          <p:blipFill>
            <a:blip r:embed="rId7">
              <a:extLst/>
            </a:blip>
            <a:stretch>
              <a:fillRect/>
            </a:stretch>
          </p:blipFill>
          <p:spPr>
            <a:xfrm>
              <a:off x="162231" y="3405408"/>
              <a:ext cx="750376" cy="920456"/>
            </a:xfrm>
            <a:prstGeom prst="rect">
              <a:avLst/>
            </a:prstGeom>
            <a:ln w="12700" cap="flat">
              <a:noFill/>
              <a:miter lim="400000"/>
            </a:ln>
            <a:effectLst/>
          </p:spPr>
        </p:pic>
        <p:pic>
          <p:nvPicPr>
            <p:cNvPr id="3190" name="Image" descr="Image"/>
            <p:cNvPicPr>
              <a:picLocks noChangeAspect="1"/>
            </p:cNvPicPr>
            <p:nvPr/>
          </p:nvPicPr>
          <p:blipFill>
            <a:blip r:embed="rId6">
              <a:extLst/>
            </a:blip>
            <a:stretch>
              <a:fillRect/>
            </a:stretch>
          </p:blipFill>
          <p:spPr>
            <a:xfrm>
              <a:off x="223035" y="2675050"/>
              <a:ext cx="750375" cy="782287"/>
            </a:xfrm>
            <a:prstGeom prst="rect">
              <a:avLst/>
            </a:prstGeom>
            <a:ln w="12700" cap="flat">
              <a:noFill/>
              <a:miter lim="400000"/>
            </a:ln>
            <a:effectLst/>
          </p:spPr>
        </p:pic>
        <p:sp>
          <p:nvSpPr>
            <p:cNvPr id="3191" name="Rectangle"/>
            <p:cNvSpPr/>
            <p:nvPr/>
          </p:nvSpPr>
          <p:spPr>
            <a:xfrm>
              <a:off x="1969277" y="0"/>
              <a:ext cx="1120903" cy="1990227"/>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92" name="Image" descr="Image"/>
            <p:cNvPicPr>
              <a:picLocks noChangeAspect="1"/>
            </p:cNvPicPr>
            <p:nvPr/>
          </p:nvPicPr>
          <p:blipFill>
            <a:blip r:embed="rId8">
              <a:extLst/>
            </a:blip>
            <a:stretch>
              <a:fillRect/>
            </a:stretch>
          </p:blipFill>
          <p:spPr>
            <a:xfrm>
              <a:off x="2119187" y="786448"/>
              <a:ext cx="739958" cy="940245"/>
            </a:xfrm>
            <a:prstGeom prst="rect">
              <a:avLst/>
            </a:prstGeom>
            <a:ln w="12700" cap="flat">
              <a:noFill/>
              <a:miter lim="400000"/>
            </a:ln>
            <a:effectLst/>
          </p:spPr>
        </p:pic>
        <p:pic>
          <p:nvPicPr>
            <p:cNvPr id="3193" name="Image" descr="Image"/>
            <p:cNvPicPr>
              <a:picLocks noChangeAspect="1"/>
            </p:cNvPicPr>
            <p:nvPr/>
          </p:nvPicPr>
          <p:blipFill>
            <a:blip r:embed="rId6">
              <a:extLst/>
            </a:blip>
            <a:stretch>
              <a:fillRect/>
            </a:stretch>
          </p:blipFill>
          <p:spPr>
            <a:xfrm>
              <a:off x="2119187" y="57143"/>
              <a:ext cx="739958" cy="771426"/>
            </a:xfrm>
            <a:prstGeom prst="rect">
              <a:avLst/>
            </a:prstGeom>
            <a:ln w="12700" cap="flat">
              <a:noFill/>
              <a:miter lim="400000"/>
            </a:ln>
            <a:effectLst/>
          </p:spPr>
        </p:pic>
        <p:sp>
          <p:nvSpPr>
            <p:cNvPr id="3194" name="Rectangle"/>
            <p:cNvSpPr/>
            <p:nvPr/>
          </p:nvSpPr>
          <p:spPr>
            <a:xfrm>
              <a:off x="1954112" y="2455961"/>
              <a:ext cx="1120904" cy="1990229"/>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95" name="Image" descr="Image"/>
            <p:cNvPicPr>
              <a:picLocks noChangeAspect="1"/>
            </p:cNvPicPr>
            <p:nvPr/>
          </p:nvPicPr>
          <p:blipFill>
            <a:blip r:embed="rId9">
              <a:extLst/>
            </a:blip>
            <a:stretch>
              <a:fillRect/>
            </a:stretch>
          </p:blipFill>
          <p:spPr>
            <a:xfrm>
              <a:off x="2108976" y="3408901"/>
              <a:ext cx="811179" cy="924250"/>
            </a:xfrm>
            <a:prstGeom prst="rect">
              <a:avLst/>
            </a:prstGeom>
            <a:ln w="12700" cap="flat">
              <a:noFill/>
              <a:miter lim="400000"/>
            </a:ln>
            <a:effectLst/>
          </p:spPr>
        </p:pic>
        <p:pic>
          <p:nvPicPr>
            <p:cNvPr id="3196" name="Image" descr="Image"/>
            <p:cNvPicPr>
              <a:picLocks noChangeAspect="1"/>
            </p:cNvPicPr>
            <p:nvPr/>
          </p:nvPicPr>
          <p:blipFill>
            <a:blip r:embed="rId6">
              <a:extLst/>
            </a:blip>
            <a:stretch>
              <a:fillRect/>
            </a:stretch>
          </p:blipFill>
          <p:spPr>
            <a:xfrm>
              <a:off x="2150881" y="2642365"/>
              <a:ext cx="727370" cy="758305"/>
            </a:xfrm>
            <a:prstGeom prst="rect">
              <a:avLst/>
            </a:prstGeom>
            <a:ln w="12700" cap="flat">
              <a:noFill/>
              <a:miter lim="400000"/>
            </a:ln>
            <a:effectLst/>
          </p:spPr>
        </p:pic>
        <p:sp>
          <p:nvSpPr>
            <p:cNvPr id="3197" name="Rectangle"/>
            <p:cNvSpPr/>
            <p:nvPr/>
          </p:nvSpPr>
          <p:spPr>
            <a:xfrm>
              <a:off x="1028110" y="1180064"/>
              <a:ext cx="1120906" cy="1990230"/>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98" name="Image" descr="Image"/>
            <p:cNvPicPr>
              <a:picLocks noChangeAspect="1"/>
            </p:cNvPicPr>
            <p:nvPr/>
          </p:nvPicPr>
          <p:blipFill>
            <a:blip r:embed="rId10">
              <a:extLst/>
            </a:blip>
            <a:stretch>
              <a:fillRect/>
            </a:stretch>
          </p:blipFill>
          <p:spPr>
            <a:xfrm>
              <a:off x="1117012" y="2024138"/>
              <a:ext cx="872814" cy="898790"/>
            </a:xfrm>
            <a:prstGeom prst="rect">
              <a:avLst/>
            </a:prstGeom>
            <a:ln w="12700" cap="flat">
              <a:noFill/>
              <a:miter lim="400000"/>
            </a:ln>
            <a:effectLst/>
          </p:spPr>
        </p:pic>
        <p:pic>
          <p:nvPicPr>
            <p:cNvPr id="3199" name="Image" descr="Image"/>
            <p:cNvPicPr>
              <a:picLocks noChangeAspect="1"/>
            </p:cNvPicPr>
            <p:nvPr/>
          </p:nvPicPr>
          <p:blipFill>
            <a:blip r:embed="rId6">
              <a:extLst/>
            </a:blip>
            <a:stretch>
              <a:fillRect/>
            </a:stretch>
          </p:blipFill>
          <p:spPr>
            <a:xfrm>
              <a:off x="1301998" y="1307401"/>
              <a:ext cx="726878" cy="757792"/>
            </a:xfrm>
            <a:prstGeom prst="rect">
              <a:avLst/>
            </a:prstGeom>
            <a:ln w="12700" cap="flat">
              <a:noFill/>
              <a:miter lim="400000"/>
            </a:ln>
            <a:effectLst/>
          </p:spPr>
        </p:pic>
      </p:grpSp>
      <p:grpSp>
        <p:nvGrpSpPr>
          <p:cNvPr id="3231" name="Group"/>
          <p:cNvGrpSpPr/>
          <p:nvPr/>
        </p:nvGrpSpPr>
        <p:grpSpPr>
          <a:xfrm>
            <a:off x="55548" y="5352443"/>
            <a:ext cx="2872740" cy="4350360"/>
            <a:chOff x="0" y="0"/>
            <a:chExt cx="2872738" cy="4350358"/>
          </a:xfrm>
        </p:grpSpPr>
        <p:sp>
          <p:nvSpPr>
            <p:cNvPr id="3201" name="Rectangle"/>
            <p:cNvSpPr/>
            <p:nvPr/>
          </p:nvSpPr>
          <p:spPr>
            <a:xfrm>
              <a:off x="0" y="0"/>
              <a:ext cx="2872739" cy="4350359"/>
            </a:xfrm>
            <a:prstGeom prst="rect">
              <a:avLst/>
            </a:prstGeom>
            <a:solidFill>
              <a:srgbClr val="01A2FF"/>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230" name="Group"/>
            <p:cNvGrpSpPr/>
            <p:nvPr/>
          </p:nvGrpSpPr>
          <p:grpSpPr>
            <a:xfrm>
              <a:off x="2697" y="337539"/>
              <a:ext cx="2867345" cy="3475974"/>
              <a:chOff x="0" y="0"/>
              <a:chExt cx="2867343" cy="3475973"/>
            </a:xfrm>
          </p:grpSpPr>
          <p:grpSp>
            <p:nvGrpSpPr>
              <p:cNvPr id="3204" name="Group"/>
              <p:cNvGrpSpPr/>
              <p:nvPr/>
            </p:nvGrpSpPr>
            <p:grpSpPr>
              <a:xfrm>
                <a:off x="0" y="931187"/>
                <a:ext cx="747745" cy="1110225"/>
                <a:chOff x="-1" y="0"/>
                <a:chExt cx="747744" cy="1110224"/>
              </a:xfrm>
            </p:grpSpPr>
            <p:pic>
              <p:nvPicPr>
                <p:cNvPr id="3202" name="Image" descr="Image"/>
                <p:cNvPicPr>
                  <a:picLocks noChangeAspect="1"/>
                </p:cNvPicPr>
                <p:nvPr/>
              </p:nvPicPr>
              <p:blipFill>
                <a:blip r:embed="rId10">
                  <a:extLst/>
                </a:blip>
                <a:stretch>
                  <a:fillRect/>
                </a:stretch>
              </p:blipFill>
              <p:spPr>
                <a:xfrm>
                  <a:off x="-2" y="340224"/>
                  <a:ext cx="747746" cy="770000"/>
                </a:xfrm>
                <a:prstGeom prst="rect">
                  <a:avLst/>
                </a:prstGeom>
                <a:ln w="12700" cap="flat">
                  <a:noFill/>
                  <a:miter lim="400000"/>
                </a:ln>
                <a:effectLst/>
              </p:spPr>
            </p:pic>
            <p:pic>
              <p:nvPicPr>
                <p:cNvPr id="3203" name="Image" descr="Image"/>
                <p:cNvPicPr>
                  <a:picLocks noChangeAspect="1"/>
                </p:cNvPicPr>
                <p:nvPr/>
              </p:nvPicPr>
              <p:blipFill>
                <a:blip r:embed="rId11">
                  <a:extLst/>
                </a:blip>
                <a:stretch>
                  <a:fillRect/>
                </a:stretch>
              </p:blipFill>
              <p:spPr>
                <a:xfrm rot="20640000">
                  <a:off x="197001" y="43270"/>
                  <a:ext cx="353740" cy="282990"/>
                </a:xfrm>
                <a:prstGeom prst="rect">
                  <a:avLst/>
                </a:prstGeom>
                <a:ln w="12700" cap="flat">
                  <a:noFill/>
                  <a:miter lim="400000"/>
                </a:ln>
                <a:effectLst/>
              </p:spPr>
            </p:pic>
          </p:grpSp>
          <p:grpSp>
            <p:nvGrpSpPr>
              <p:cNvPr id="3207" name="Group"/>
              <p:cNvGrpSpPr/>
              <p:nvPr/>
            </p:nvGrpSpPr>
            <p:grpSpPr>
              <a:xfrm>
                <a:off x="1955166" y="745394"/>
                <a:ext cx="912178" cy="1183720"/>
                <a:chOff x="0" y="0"/>
                <a:chExt cx="912177" cy="1183719"/>
              </a:xfrm>
            </p:grpSpPr>
            <p:pic>
              <p:nvPicPr>
                <p:cNvPr id="3205" name="Image" descr="Image"/>
                <p:cNvPicPr>
                  <a:picLocks noChangeAspect="1"/>
                </p:cNvPicPr>
                <p:nvPr/>
              </p:nvPicPr>
              <p:blipFill>
                <a:blip r:embed="rId9">
                  <a:extLst/>
                </a:blip>
                <a:stretch>
                  <a:fillRect/>
                </a:stretch>
              </p:blipFill>
              <p:spPr>
                <a:xfrm>
                  <a:off x="164450" y="331765"/>
                  <a:ext cx="747727" cy="851955"/>
                </a:xfrm>
                <a:prstGeom prst="rect">
                  <a:avLst/>
                </a:prstGeom>
                <a:ln w="12700" cap="flat">
                  <a:noFill/>
                  <a:miter lim="400000"/>
                </a:ln>
                <a:effectLst/>
              </p:spPr>
            </p:pic>
            <p:pic>
              <p:nvPicPr>
                <p:cNvPr id="3206" name="Image" descr="Image"/>
                <p:cNvPicPr>
                  <a:picLocks noChangeAspect="1"/>
                </p:cNvPicPr>
                <p:nvPr/>
              </p:nvPicPr>
              <p:blipFill>
                <a:blip r:embed="rId11">
                  <a:extLst/>
                </a:blip>
                <a:stretch>
                  <a:fillRect/>
                </a:stretch>
              </p:blipFill>
              <p:spPr>
                <a:xfrm flipH="1" rot="840000">
                  <a:off x="28976" y="38585"/>
                  <a:ext cx="353737" cy="282990"/>
                </a:xfrm>
                <a:prstGeom prst="rect">
                  <a:avLst/>
                </a:prstGeom>
                <a:ln w="12700" cap="flat">
                  <a:noFill/>
                  <a:miter lim="400000"/>
                </a:ln>
                <a:effectLst/>
              </p:spPr>
            </p:pic>
          </p:grpSp>
          <p:pic>
            <p:nvPicPr>
              <p:cNvPr id="3208" name="Image" descr="Image"/>
              <p:cNvPicPr>
                <a:picLocks noChangeAspect="1"/>
              </p:cNvPicPr>
              <p:nvPr/>
            </p:nvPicPr>
            <p:blipFill>
              <a:blip r:embed="rId12">
                <a:extLst/>
              </a:blip>
              <a:stretch>
                <a:fillRect/>
              </a:stretch>
            </p:blipFill>
            <p:spPr>
              <a:xfrm>
                <a:off x="438889" y="0"/>
                <a:ext cx="1617043" cy="1227940"/>
              </a:xfrm>
              <a:prstGeom prst="rect">
                <a:avLst/>
              </a:prstGeom>
              <a:ln w="12700" cap="flat">
                <a:noFill/>
                <a:miter lim="400000"/>
              </a:ln>
              <a:effectLst/>
            </p:spPr>
          </p:pic>
          <p:grpSp>
            <p:nvGrpSpPr>
              <p:cNvPr id="3215" name="Group"/>
              <p:cNvGrpSpPr/>
              <p:nvPr/>
            </p:nvGrpSpPr>
            <p:grpSpPr>
              <a:xfrm>
                <a:off x="218937" y="1165623"/>
                <a:ext cx="966990" cy="1967872"/>
                <a:chOff x="0" y="-2"/>
                <a:chExt cx="966989" cy="1967871"/>
              </a:xfrm>
            </p:grpSpPr>
            <p:pic>
              <p:nvPicPr>
                <p:cNvPr id="3209" name="Image" descr="Image"/>
                <p:cNvPicPr>
                  <a:picLocks noChangeAspect="1"/>
                </p:cNvPicPr>
                <p:nvPr/>
              </p:nvPicPr>
              <p:blipFill>
                <a:blip r:embed="rId5">
                  <a:extLst/>
                </a:blip>
                <a:stretch>
                  <a:fillRect/>
                </a:stretch>
              </p:blipFill>
              <p:spPr>
                <a:xfrm>
                  <a:off x="-1" y="1079272"/>
                  <a:ext cx="747725" cy="888598"/>
                </a:xfrm>
                <a:prstGeom prst="rect">
                  <a:avLst/>
                </a:prstGeom>
                <a:ln w="12700" cap="flat">
                  <a:noFill/>
                  <a:miter lim="400000"/>
                </a:ln>
                <a:effectLst/>
              </p:spPr>
            </p:pic>
            <p:grpSp>
              <p:nvGrpSpPr>
                <p:cNvPr id="3214" name="Group"/>
                <p:cNvGrpSpPr/>
                <p:nvPr/>
              </p:nvGrpSpPr>
              <p:grpSpPr>
                <a:xfrm>
                  <a:off x="403369" y="-3"/>
                  <a:ext cx="563620" cy="1106358"/>
                  <a:chOff x="-2" y="-1"/>
                  <a:chExt cx="563618" cy="1106356"/>
                </a:xfrm>
              </p:grpSpPr>
              <p:grpSp>
                <p:nvGrpSpPr>
                  <p:cNvPr id="3212" name="Group"/>
                  <p:cNvGrpSpPr/>
                  <p:nvPr/>
                </p:nvGrpSpPr>
                <p:grpSpPr>
                  <a:xfrm>
                    <a:off x="-3" y="294441"/>
                    <a:ext cx="563620" cy="811915"/>
                    <a:chOff x="-1" y="-1"/>
                    <a:chExt cx="563618" cy="811913"/>
                  </a:xfrm>
                </p:grpSpPr>
                <p:pic>
                  <p:nvPicPr>
                    <p:cNvPr id="3210" name="Image" descr="Image"/>
                    <p:cNvPicPr>
                      <a:picLocks noChangeAspect="1"/>
                    </p:cNvPicPr>
                    <p:nvPr/>
                  </p:nvPicPr>
                  <p:blipFill>
                    <a:blip r:embed="rId13">
                      <a:extLst/>
                    </a:blip>
                    <a:stretch>
                      <a:fillRect/>
                    </a:stretch>
                  </p:blipFill>
                  <p:spPr>
                    <a:xfrm rot="19980000">
                      <a:off x="42323" y="498861"/>
                      <a:ext cx="301232" cy="258776"/>
                    </a:xfrm>
                    <a:prstGeom prst="rect">
                      <a:avLst/>
                    </a:prstGeom>
                    <a:ln w="12700" cap="flat">
                      <a:noFill/>
                      <a:miter lim="400000"/>
                    </a:ln>
                    <a:effectLst/>
                  </p:spPr>
                </p:pic>
                <p:pic>
                  <p:nvPicPr>
                    <p:cNvPr id="3211" name="Image" descr="Image"/>
                    <p:cNvPicPr>
                      <a:picLocks noChangeAspect="1"/>
                    </p:cNvPicPr>
                    <p:nvPr/>
                  </p:nvPicPr>
                  <p:blipFill>
                    <a:blip r:embed="rId14">
                      <a:extLst/>
                    </a:blip>
                    <a:stretch>
                      <a:fillRect/>
                    </a:stretch>
                  </p:blipFill>
                  <p:spPr>
                    <a:xfrm rot="19380000">
                      <a:off x="77737" y="100315"/>
                      <a:ext cx="436830" cy="309172"/>
                    </a:xfrm>
                    <a:prstGeom prst="rect">
                      <a:avLst/>
                    </a:prstGeom>
                    <a:ln w="12700" cap="flat">
                      <a:noFill/>
                      <a:miter lim="400000"/>
                    </a:ln>
                    <a:effectLst/>
                  </p:spPr>
                </p:pic>
              </p:grpSp>
              <p:pic>
                <p:nvPicPr>
                  <p:cNvPr id="3213" name="Image" descr="Image"/>
                  <p:cNvPicPr>
                    <a:picLocks noChangeAspect="1"/>
                  </p:cNvPicPr>
                  <p:nvPr/>
                </p:nvPicPr>
                <p:blipFill>
                  <a:blip r:embed="rId15">
                    <a:extLst/>
                  </a:blip>
                  <a:stretch>
                    <a:fillRect/>
                  </a:stretch>
                </p:blipFill>
                <p:spPr>
                  <a:xfrm rot="21180000">
                    <a:off x="178536" y="20981"/>
                    <a:ext cx="363364" cy="311051"/>
                  </a:xfrm>
                  <a:prstGeom prst="rect">
                    <a:avLst/>
                  </a:prstGeom>
                  <a:ln w="12700" cap="flat">
                    <a:noFill/>
                    <a:miter lim="400000"/>
                  </a:ln>
                  <a:effectLst/>
                </p:spPr>
              </p:pic>
            </p:grpSp>
          </p:grpSp>
          <p:grpSp>
            <p:nvGrpSpPr>
              <p:cNvPr id="3222" name="Group"/>
              <p:cNvGrpSpPr/>
              <p:nvPr/>
            </p:nvGrpSpPr>
            <p:grpSpPr>
              <a:xfrm>
                <a:off x="1507471" y="1176790"/>
                <a:ext cx="1169893" cy="1987462"/>
                <a:chOff x="-1" y="-1"/>
                <a:chExt cx="1169892" cy="1987461"/>
              </a:xfrm>
            </p:grpSpPr>
            <p:pic>
              <p:nvPicPr>
                <p:cNvPr id="3216" name="Image" descr="Image"/>
                <p:cNvPicPr>
                  <a:picLocks noChangeAspect="1"/>
                </p:cNvPicPr>
                <p:nvPr/>
              </p:nvPicPr>
              <p:blipFill>
                <a:blip r:embed="rId8">
                  <a:extLst/>
                </a:blip>
                <a:stretch>
                  <a:fillRect/>
                </a:stretch>
              </p:blipFill>
              <p:spPr>
                <a:xfrm>
                  <a:off x="422166" y="1037346"/>
                  <a:ext cx="747726" cy="950114"/>
                </a:xfrm>
                <a:prstGeom prst="rect">
                  <a:avLst/>
                </a:prstGeom>
                <a:ln w="12700" cap="flat">
                  <a:noFill/>
                  <a:miter lim="400000"/>
                </a:ln>
                <a:effectLst/>
              </p:spPr>
            </p:pic>
            <p:grpSp>
              <p:nvGrpSpPr>
                <p:cNvPr id="3221" name="Group"/>
                <p:cNvGrpSpPr/>
                <p:nvPr/>
              </p:nvGrpSpPr>
              <p:grpSpPr>
                <a:xfrm>
                  <a:off x="-2" y="-2"/>
                  <a:ext cx="659099" cy="1088635"/>
                  <a:chOff x="0" y="0"/>
                  <a:chExt cx="659097" cy="1088634"/>
                </a:xfrm>
              </p:grpSpPr>
              <p:grpSp>
                <p:nvGrpSpPr>
                  <p:cNvPr id="3219" name="Group"/>
                  <p:cNvGrpSpPr/>
                  <p:nvPr/>
                </p:nvGrpSpPr>
                <p:grpSpPr>
                  <a:xfrm>
                    <a:off x="78747" y="291442"/>
                    <a:ext cx="580351" cy="797192"/>
                    <a:chOff x="0" y="-1"/>
                    <a:chExt cx="580350" cy="797191"/>
                  </a:xfrm>
                </p:grpSpPr>
                <p:pic>
                  <p:nvPicPr>
                    <p:cNvPr id="3217" name="Image" descr="Image"/>
                    <p:cNvPicPr>
                      <a:picLocks noChangeAspect="1"/>
                    </p:cNvPicPr>
                    <p:nvPr/>
                  </p:nvPicPr>
                  <p:blipFill>
                    <a:blip r:embed="rId13">
                      <a:extLst/>
                    </a:blip>
                    <a:stretch>
                      <a:fillRect/>
                    </a:stretch>
                  </p:blipFill>
                  <p:spPr>
                    <a:xfrm flipH="1" rot="1440000">
                      <a:off x="239511" y="488339"/>
                      <a:ext cx="301234" cy="258776"/>
                    </a:xfrm>
                    <a:prstGeom prst="rect">
                      <a:avLst/>
                    </a:prstGeom>
                    <a:ln w="12700" cap="flat">
                      <a:noFill/>
                      <a:miter lim="400000"/>
                    </a:ln>
                    <a:effectLst/>
                  </p:spPr>
                </p:pic>
                <p:pic>
                  <p:nvPicPr>
                    <p:cNvPr id="3218" name="Image" descr="Image"/>
                    <p:cNvPicPr>
                      <a:picLocks noChangeAspect="1"/>
                    </p:cNvPicPr>
                    <p:nvPr/>
                  </p:nvPicPr>
                  <p:blipFill>
                    <a:blip r:embed="rId14">
                      <a:extLst/>
                    </a:blip>
                    <a:stretch>
                      <a:fillRect/>
                    </a:stretch>
                  </p:blipFill>
                  <p:spPr>
                    <a:xfrm flipH="1" rot="2040000">
                      <a:off x="49101" y="95706"/>
                      <a:ext cx="436832" cy="309172"/>
                    </a:xfrm>
                    <a:prstGeom prst="rect">
                      <a:avLst/>
                    </a:prstGeom>
                    <a:ln w="12700" cap="flat">
                      <a:noFill/>
                      <a:miter lim="400000"/>
                    </a:ln>
                    <a:effectLst/>
                  </p:spPr>
                </p:pic>
              </p:grpSp>
              <p:pic>
                <p:nvPicPr>
                  <p:cNvPr id="3220" name="Image" descr="Image"/>
                  <p:cNvPicPr>
                    <a:picLocks noChangeAspect="1"/>
                  </p:cNvPicPr>
                  <p:nvPr/>
                </p:nvPicPr>
                <p:blipFill>
                  <a:blip r:embed="rId15">
                    <a:extLst/>
                  </a:blip>
                  <a:stretch>
                    <a:fillRect/>
                  </a:stretch>
                </p:blipFill>
                <p:spPr>
                  <a:xfrm rot="240000">
                    <a:off x="10406" y="12294"/>
                    <a:ext cx="363365" cy="311051"/>
                  </a:xfrm>
                  <a:prstGeom prst="rect">
                    <a:avLst/>
                  </a:prstGeom>
                  <a:ln w="12700" cap="flat">
                    <a:noFill/>
                    <a:miter lim="400000"/>
                  </a:ln>
                  <a:effectLst/>
                </p:spPr>
              </p:pic>
            </p:grpSp>
          </p:grpSp>
          <p:grpSp>
            <p:nvGrpSpPr>
              <p:cNvPr id="3229" name="Group"/>
              <p:cNvGrpSpPr/>
              <p:nvPr/>
            </p:nvGrpSpPr>
            <p:grpSpPr>
              <a:xfrm>
                <a:off x="1059820" y="1316316"/>
                <a:ext cx="747726" cy="2159658"/>
                <a:chOff x="0" y="-1"/>
                <a:chExt cx="747725" cy="2159656"/>
              </a:xfrm>
            </p:grpSpPr>
            <p:pic>
              <p:nvPicPr>
                <p:cNvPr id="3223" name="Image" descr="Image"/>
                <p:cNvPicPr>
                  <a:picLocks noChangeAspect="1"/>
                </p:cNvPicPr>
                <p:nvPr/>
              </p:nvPicPr>
              <p:blipFill>
                <a:blip r:embed="rId7">
                  <a:extLst/>
                </a:blip>
                <a:stretch>
                  <a:fillRect/>
                </a:stretch>
              </p:blipFill>
              <p:spPr>
                <a:xfrm>
                  <a:off x="0" y="1242449"/>
                  <a:ext cx="747726" cy="917206"/>
                </a:xfrm>
                <a:prstGeom prst="rect">
                  <a:avLst/>
                </a:prstGeom>
                <a:ln w="12700" cap="flat">
                  <a:noFill/>
                  <a:miter lim="400000"/>
                </a:ln>
                <a:effectLst/>
              </p:spPr>
            </p:pic>
            <p:grpSp>
              <p:nvGrpSpPr>
                <p:cNvPr id="3228" name="Group"/>
                <p:cNvGrpSpPr/>
                <p:nvPr/>
              </p:nvGrpSpPr>
              <p:grpSpPr>
                <a:xfrm>
                  <a:off x="76388" y="-2"/>
                  <a:ext cx="534528" cy="1189269"/>
                  <a:chOff x="0" y="0"/>
                  <a:chExt cx="534526" cy="1189268"/>
                </a:xfrm>
              </p:grpSpPr>
              <p:grpSp>
                <p:nvGrpSpPr>
                  <p:cNvPr id="3226" name="Group"/>
                  <p:cNvGrpSpPr/>
                  <p:nvPr/>
                </p:nvGrpSpPr>
                <p:grpSpPr>
                  <a:xfrm>
                    <a:off x="14605" y="341023"/>
                    <a:ext cx="519922" cy="848245"/>
                    <a:chOff x="0" y="-2"/>
                    <a:chExt cx="519920" cy="848244"/>
                  </a:xfrm>
                </p:grpSpPr>
                <p:pic>
                  <p:nvPicPr>
                    <p:cNvPr id="3224" name="Image" descr="Image"/>
                    <p:cNvPicPr>
                      <a:picLocks noChangeAspect="1"/>
                    </p:cNvPicPr>
                    <p:nvPr/>
                  </p:nvPicPr>
                  <p:blipFill>
                    <a:blip r:embed="rId13">
                      <a:extLst/>
                    </a:blip>
                    <a:stretch>
                      <a:fillRect/>
                    </a:stretch>
                  </p:blipFill>
                  <p:spPr>
                    <a:xfrm flipH="1" rot="2340000">
                      <a:off x="132677" y="523516"/>
                      <a:ext cx="301235" cy="258775"/>
                    </a:xfrm>
                    <a:prstGeom prst="rect">
                      <a:avLst/>
                    </a:prstGeom>
                    <a:ln w="12700" cap="flat">
                      <a:noFill/>
                      <a:miter lim="400000"/>
                    </a:ln>
                    <a:effectLst/>
                  </p:spPr>
                </p:pic>
                <p:pic>
                  <p:nvPicPr>
                    <p:cNvPr id="3225" name="Image" descr="Image"/>
                    <p:cNvPicPr>
                      <a:picLocks noChangeAspect="1"/>
                    </p:cNvPicPr>
                    <p:nvPr/>
                  </p:nvPicPr>
                  <p:blipFill>
                    <a:blip r:embed="rId14">
                      <a:extLst/>
                    </a:blip>
                    <a:stretch>
                      <a:fillRect/>
                    </a:stretch>
                  </p:blipFill>
                  <p:spPr>
                    <a:xfrm flipH="1" rot="2940000">
                      <a:off x="41547" y="111668"/>
                      <a:ext cx="436828" cy="309174"/>
                    </a:xfrm>
                    <a:prstGeom prst="rect">
                      <a:avLst/>
                    </a:prstGeom>
                    <a:ln w="12700" cap="flat">
                      <a:noFill/>
                      <a:miter lim="400000"/>
                    </a:ln>
                    <a:effectLst/>
                  </p:spPr>
                </p:pic>
              </p:grpSp>
              <p:pic>
                <p:nvPicPr>
                  <p:cNvPr id="3227" name="Image" descr="Image"/>
                  <p:cNvPicPr>
                    <a:picLocks noChangeAspect="1"/>
                  </p:cNvPicPr>
                  <p:nvPr/>
                </p:nvPicPr>
                <p:blipFill>
                  <a:blip r:embed="rId15">
                    <a:extLst/>
                  </a:blip>
                  <a:stretch>
                    <a:fillRect/>
                  </a:stretch>
                </p:blipFill>
                <p:spPr>
                  <a:xfrm rot="1140000">
                    <a:off x="40735" y="50676"/>
                    <a:ext cx="363367" cy="311050"/>
                  </a:xfrm>
                  <a:prstGeom prst="rect">
                    <a:avLst/>
                  </a:prstGeom>
                  <a:ln w="12700" cap="flat">
                    <a:noFill/>
                    <a:miter lim="400000"/>
                  </a:ln>
                  <a:effectLst/>
                </p:spPr>
              </p:pic>
            </p:grpSp>
          </p:grpSp>
        </p:gr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40" name="Group"/>
          <p:cNvGrpSpPr/>
          <p:nvPr/>
        </p:nvGrpSpPr>
        <p:grpSpPr>
          <a:xfrm>
            <a:off x="2392082" y="5680704"/>
            <a:ext cx="8220635" cy="1663215"/>
            <a:chOff x="-1" y="0"/>
            <a:chExt cx="8220633" cy="1663214"/>
          </a:xfrm>
        </p:grpSpPr>
        <p:pic>
          <p:nvPicPr>
            <p:cNvPr id="3235" name="Image" descr="Image"/>
            <p:cNvPicPr>
              <a:picLocks noChangeAspect="1"/>
            </p:cNvPicPr>
            <p:nvPr/>
          </p:nvPicPr>
          <p:blipFill>
            <a:blip r:embed="rId3">
              <a:extLst/>
            </a:blip>
            <a:stretch>
              <a:fillRect/>
            </a:stretch>
          </p:blipFill>
          <p:spPr>
            <a:xfrm>
              <a:off x="1666923" y="34296"/>
              <a:ext cx="1548533" cy="1594621"/>
            </a:xfrm>
            <a:prstGeom prst="rect">
              <a:avLst/>
            </a:prstGeom>
            <a:ln w="12700" cap="flat">
              <a:noFill/>
              <a:miter lim="400000"/>
            </a:ln>
            <a:effectLst/>
          </p:spPr>
        </p:pic>
        <p:pic>
          <p:nvPicPr>
            <p:cNvPr id="3236" name="Image" descr="Image"/>
            <p:cNvPicPr>
              <a:picLocks noChangeAspect="1"/>
            </p:cNvPicPr>
            <p:nvPr/>
          </p:nvPicPr>
          <p:blipFill>
            <a:blip r:embed="rId4">
              <a:extLst/>
            </a:blip>
            <a:stretch>
              <a:fillRect/>
            </a:stretch>
          </p:blipFill>
          <p:spPr>
            <a:xfrm>
              <a:off x="-2" y="34296"/>
              <a:ext cx="1399536" cy="1594621"/>
            </a:xfrm>
            <a:prstGeom prst="rect">
              <a:avLst/>
            </a:prstGeom>
            <a:ln w="12700" cap="flat">
              <a:noFill/>
              <a:miter lim="400000"/>
            </a:ln>
            <a:effectLst/>
          </p:spPr>
        </p:pic>
        <p:pic>
          <p:nvPicPr>
            <p:cNvPr id="3237" name="Image" descr="Image"/>
            <p:cNvPicPr>
              <a:picLocks noChangeAspect="1"/>
            </p:cNvPicPr>
            <p:nvPr/>
          </p:nvPicPr>
          <p:blipFill>
            <a:blip r:embed="rId5">
              <a:extLst/>
            </a:blip>
            <a:stretch>
              <a:fillRect/>
            </a:stretch>
          </p:blipFill>
          <p:spPr>
            <a:xfrm>
              <a:off x="5261933" y="34296"/>
              <a:ext cx="1254939" cy="1594621"/>
            </a:xfrm>
            <a:prstGeom prst="rect">
              <a:avLst/>
            </a:prstGeom>
            <a:ln w="12700" cap="flat">
              <a:noFill/>
              <a:miter lim="400000"/>
            </a:ln>
            <a:effectLst/>
          </p:spPr>
        </p:pic>
        <p:pic>
          <p:nvPicPr>
            <p:cNvPr id="3238" name="Image" descr="Image"/>
            <p:cNvPicPr>
              <a:picLocks noChangeAspect="1"/>
            </p:cNvPicPr>
            <p:nvPr/>
          </p:nvPicPr>
          <p:blipFill>
            <a:blip r:embed="rId6">
              <a:extLst/>
            </a:blip>
            <a:stretch>
              <a:fillRect/>
            </a:stretch>
          </p:blipFill>
          <p:spPr>
            <a:xfrm>
              <a:off x="6965694" y="61911"/>
              <a:ext cx="1254939" cy="1539392"/>
            </a:xfrm>
            <a:prstGeom prst="rect">
              <a:avLst/>
            </a:prstGeom>
            <a:ln w="12700" cap="flat">
              <a:noFill/>
              <a:miter lim="400000"/>
            </a:ln>
            <a:effectLst/>
          </p:spPr>
        </p:pic>
        <p:pic>
          <p:nvPicPr>
            <p:cNvPr id="3239" name="Image" descr="Image"/>
            <p:cNvPicPr>
              <a:picLocks noChangeAspect="1"/>
            </p:cNvPicPr>
            <p:nvPr/>
          </p:nvPicPr>
          <p:blipFill>
            <a:blip r:embed="rId7">
              <a:extLst/>
            </a:blip>
            <a:stretch>
              <a:fillRect/>
            </a:stretch>
          </p:blipFill>
          <p:spPr>
            <a:xfrm>
              <a:off x="3538927" y="0"/>
              <a:ext cx="1399535" cy="1663215"/>
            </a:xfrm>
            <a:prstGeom prst="rect">
              <a:avLst/>
            </a:prstGeom>
            <a:ln w="12700" cap="flat">
              <a:noFill/>
              <a:miter lim="400000"/>
            </a:ln>
            <a:effectLst/>
          </p:spPr>
        </p:pic>
      </p:grpSp>
      <p:pic>
        <p:nvPicPr>
          <p:cNvPr id="3241" name="Image" descr="Image"/>
          <p:cNvPicPr>
            <a:picLocks noChangeAspect="1"/>
          </p:cNvPicPr>
          <p:nvPr/>
        </p:nvPicPr>
        <p:blipFill>
          <a:blip r:embed="rId8">
            <a:extLst/>
          </a:blip>
          <a:stretch>
            <a:fillRect/>
          </a:stretch>
        </p:blipFill>
        <p:spPr>
          <a:xfrm>
            <a:off x="3127505" y="193659"/>
            <a:ext cx="6749792" cy="4458885"/>
          </a:xfrm>
          <a:prstGeom prst="rect">
            <a:avLst/>
          </a:prstGeom>
          <a:ln w="12700">
            <a:miter lim="400000"/>
          </a:ln>
        </p:spPr>
      </p:pic>
      <p:pic>
        <p:nvPicPr>
          <p:cNvPr id="3242" name="Image" descr="Image"/>
          <p:cNvPicPr>
            <a:picLocks noChangeAspect="1"/>
          </p:cNvPicPr>
          <p:nvPr/>
        </p:nvPicPr>
        <p:blipFill>
          <a:blip r:embed="rId9">
            <a:extLst/>
          </a:blip>
          <a:stretch>
            <a:fillRect/>
          </a:stretch>
        </p:blipFill>
        <p:spPr>
          <a:xfrm>
            <a:off x="5066033" y="986732"/>
            <a:ext cx="2872735" cy="287273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46" name="Image" descr="Image"/>
          <p:cNvPicPr>
            <a:picLocks noChangeAspect="1"/>
          </p:cNvPicPr>
          <p:nvPr/>
        </p:nvPicPr>
        <p:blipFill>
          <a:blip r:embed="rId3">
            <a:extLst/>
          </a:blip>
          <a:stretch>
            <a:fillRect/>
          </a:stretch>
        </p:blipFill>
        <p:spPr>
          <a:xfrm>
            <a:off x="3127505" y="193659"/>
            <a:ext cx="6749792" cy="4458885"/>
          </a:xfrm>
          <a:prstGeom prst="rect">
            <a:avLst/>
          </a:prstGeom>
          <a:ln w="12700">
            <a:miter lim="400000"/>
          </a:ln>
        </p:spPr>
      </p:pic>
      <p:pic>
        <p:nvPicPr>
          <p:cNvPr id="3247" name="Image" descr="Image"/>
          <p:cNvPicPr>
            <a:picLocks noChangeAspect="1"/>
          </p:cNvPicPr>
          <p:nvPr/>
        </p:nvPicPr>
        <p:blipFill>
          <a:blip r:embed="rId4">
            <a:extLst/>
          </a:blip>
          <a:stretch>
            <a:fillRect/>
          </a:stretch>
        </p:blipFill>
        <p:spPr>
          <a:xfrm>
            <a:off x="5066033" y="986732"/>
            <a:ext cx="2872735" cy="2872739"/>
          </a:xfrm>
          <a:prstGeom prst="rect">
            <a:avLst/>
          </a:prstGeom>
          <a:ln w="12700">
            <a:miter lim="400000"/>
          </a:ln>
        </p:spPr>
      </p:pic>
      <p:grpSp>
        <p:nvGrpSpPr>
          <p:cNvPr id="3263" name="Group"/>
          <p:cNvGrpSpPr/>
          <p:nvPr/>
        </p:nvGrpSpPr>
        <p:grpSpPr>
          <a:xfrm>
            <a:off x="9878730" y="5279128"/>
            <a:ext cx="3090180" cy="4446190"/>
            <a:chOff x="0" y="0"/>
            <a:chExt cx="3090179" cy="4446189"/>
          </a:xfrm>
        </p:grpSpPr>
        <p:sp>
          <p:nvSpPr>
            <p:cNvPr id="3248" name="Rectangle"/>
            <p:cNvSpPr/>
            <p:nvPr/>
          </p:nvSpPr>
          <p:spPr>
            <a:xfrm>
              <a:off x="0" y="0"/>
              <a:ext cx="1120901" cy="1990227"/>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49" name="Image" descr="Image"/>
            <p:cNvPicPr>
              <a:picLocks noChangeAspect="1"/>
            </p:cNvPicPr>
            <p:nvPr/>
          </p:nvPicPr>
          <p:blipFill>
            <a:blip r:embed="rId5">
              <a:extLst/>
            </a:blip>
            <a:stretch>
              <a:fillRect/>
            </a:stretch>
          </p:blipFill>
          <p:spPr>
            <a:xfrm>
              <a:off x="175792" y="744965"/>
              <a:ext cx="808535" cy="960867"/>
            </a:xfrm>
            <a:prstGeom prst="rect">
              <a:avLst/>
            </a:prstGeom>
            <a:ln w="12700" cap="flat">
              <a:noFill/>
              <a:miter lim="400000"/>
            </a:ln>
            <a:effectLst/>
          </p:spPr>
        </p:pic>
        <p:pic>
          <p:nvPicPr>
            <p:cNvPr id="3250" name="Image" descr="Image"/>
            <p:cNvPicPr>
              <a:picLocks noChangeAspect="1"/>
            </p:cNvPicPr>
            <p:nvPr/>
          </p:nvPicPr>
          <p:blipFill>
            <a:blip r:embed="rId6">
              <a:extLst/>
            </a:blip>
            <a:stretch>
              <a:fillRect/>
            </a:stretch>
          </p:blipFill>
          <p:spPr>
            <a:xfrm>
              <a:off x="217010" y="54563"/>
              <a:ext cx="711336" cy="741589"/>
            </a:xfrm>
            <a:prstGeom prst="rect">
              <a:avLst/>
            </a:prstGeom>
            <a:ln w="12700" cap="flat">
              <a:noFill/>
              <a:miter lim="400000"/>
            </a:ln>
            <a:effectLst/>
          </p:spPr>
        </p:pic>
        <p:sp>
          <p:nvSpPr>
            <p:cNvPr id="3251" name="Rectangle"/>
            <p:cNvSpPr/>
            <p:nvPr/>
          </p:nvSpPr>
          <p:spPr>
            <a:xfrm>
              <a:off x="0" y="2447799"/>
              <a:ext cx="1120901" cy="1990228"/>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52" name="Image" descr="Image"/>
            <p:cNvPicPr>
              <a:picLocks noChangeAspect="1"/>
            </p:cNvPicPr>
            <p:nvPr/>
          </p:nvPicPr>
          <p:blipFill>
            <a:blip r:embed="rId7">
              <a:extLst/>
            </a:blip>
            <a:stretch>
              <a:fillRect/>
            </a:stretch>
          </p:blipFill>
          <p:spPr>
            <a:xfrm>
              <a:off x="162231" y="3405408"/>
              <a:ext cx="750376" cy="920456"/>
            </a:xfrm>
            <a:prstGeom prst="rect">
              <a:avLst/>
            </a:prstGeom>
            <a:ln w="12700" cap="flat">
              <a:noFill/>
              <a:miter lim="400000"/>
            </a:ln>
            <a:effectLst/>
          </p:spPr>
        </p:pic>
        <p:pic>
          <p:nvPicPr>
            <p:cNvPr id="3253" name="Image" descr="Image"/>
            <p:cNvPicPr>
              <a:picLocks noChangeAspect="1"/>
            </p:cNvPicPr>
            <p:nvPr/>
          </p:nvPicPr>
          <p:blipFill>
            <a:blip r:embed="rId6">
              <a:extLst/>
            </a:blip>
            <a:stretch>
              <a:fillRect/>
            </a:stretch>
          </p:blipFill>
          <p:spPr>
            <a:xfrm>
              <a:off x="223035" y="2675050"/>
              <a:ext cx="750375" cy="782287"/>
            </a:xfrm>
            <a:prstGeom prst="rect">
              <a:avLst/>
            </a:prstGeom>
            <a:ln w="12700" cap="flat">
              <a:noFill/>
              <a:miter lim="400000"/>
            </a:ln>
            <a:effectLst/>
          </p:spPr>
        </p:pic>
        <p:sp>
          <p:nvSpPr>
            <p:cNvPr id="3254" name="Rectangle"/>
            <p:cNvSpPr/>
            <p:nvPr/>
          </p:nvSpPr>
          <p:spPr>
            <a:xfrm>
              <a:off x="1969277" y="0"/>
              <a:ext cx="1120903" cy="1990227"/>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55" name="Image" descr="Image"/>
            <p:cNvPicPr>
              <a:picLocks noChangeAspect="1"/>
            </p:cNvPicPr>
            <p:nvPr/>
          </p:nvPicPr>
          <p:blipFill>
            <a:blip r:embed="rId8">
              <a:extLst/>
            </a:blip>
            <a:stretch>
              <a:fillRect/>
            </a:stretch>
          </p:blipFill>
          <p:spPr>
            <a:xfrm>
              <a:off x="2119187" y="786448"/>
              <a:ext cx="739958" cy="940245"/>
            </a:xfrm>
            <a:prstGeom prst="rect">
              <a:avLst/>
            </a:prstGeom>
            <a:ln w="12700" cap="flat">
              <a:noFill/>
              <a:miter lim="400000"/>
            </a:ln>
            <a:effectLst/>
          </p:spPr>
        </p:pic>
        <p:pic>
          <p:nvPicPr>
            <p:cNvPr id="3256" name="Image" descr="Image"/>
            <p:cNvPicPr>
              <a:picLocks noChangeAspect="1"/>
            </p:cNvPicPr>
            <p:nvPr/>
          </p:nvPicPr>
          <p:blipFill>
            <a:blip r:embed="rId6">
              <a:extLst/>
            </a:blip>
            <a:stretch>
              <a:fillRect/>
            </a:stretch>
          </p:blipFill>
          <p:spPr>
            <a:xfrm>
              <a:off x="2119187" y="57143"/>
              <a:ext cx="739958" cy="771426"/>
            </a:xfrm>
            <a:prstGeom prst="rect">
              <a:avLst/>
            </a:prstGeom>
            <a:ln w="12700" cap="flat">
              <a:noFill/>
              <a:miter lim="400000"/>
            </a:ln>
            <a:effectLst/>
          </p:spPr>
        </p:pic>
        <p:sp>
          <p:nvSpPr>
            <p:cNvPr id="3257" name="Rectangle"/>
            <p:cNvSpPr/>
            <p:nvPr/>
          </p:nvSpPr>
          <p:spPr>
            <a:xfrm>
              <a:off x="1954112" y="2455961"/>
              <a:ext cx="1120904" cy="1990229"/>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58" name="Image" descr="Image"/>
            <p:cNvPicPr>
              <a:picLocks noChangeAspect="1"/>
            </p:cNvPicPr>
            <p:nvPr/>
          </p:nvPicPr>
          <p:blipFill>
            <a:blip r:embed="rId9">
              <a:extLst/>
            </a:blip>
            <a:stretch>
              <a:fillRect/>
            </a:stretch>
          </p:blipFill>
          <p:spPr>
            <a:xfrm>
              <a:off x="2108976" y="3408901"/>
              <a:ext cx="811179" cy="924250"/>
            </a:xfrm>
            <a:prstGeom prst="rect">
              <a:avLst/>
            </a:prstGeom>
            <a:ln w="12700" cap="flat">
              <a:noFill/>
              <a:miter lim="400000"/>
            </a:ln>
            <a:effectLst/>
          </p:spPr>
        </p:pic>
        <p:pic>
          <p:nvPicPr>
            <p:cNvPr id="3259" name="Image" descr="Image"/>
            <p:cNvPicPr>
              <a:picLocks noChangeAspect="1"/>
            </p:cNvPicPr>
            <p:nvPr/>
          </p:nvPicPr>
          <p:blipFill>
            <a:blip r:embed="rId6">
              <a:extLst/>
            </a:blip>
            <a:stretch>
              <a:fillRect/>
            </a:stretch>
          </p:blipFill>
          <p:spPr>
            <a:xfrm>
              <a:off x="2150881" y="2642365"/>
              <a:ext cx="727370" cy="758305"/>
            </a:xfrm>
            <a:prstGeom prst="rect">
              <a:avLst/>
            </a:prstGeom>
            <a:ln w="12700" cap="flat">
              <a:noFill/>
              <a:miter lim="400000"/>
            </a:ln>
            <a:effectLst/>
          </p:spPr>
        </p:pic>
        <p:sp>
          <p:nvSpPr>
            <p:cNvPr id="3260" name="Rectangle"/>
            <p:cNvSpPr/>
            <p:nvPr/>
          </p:nvSpPr>
          <p:spPr>
            <a:xfrm>
              <a:off x="1028110" y="1180064"/>
              <a:ext cx="1120906" cy="1990230"/>
            </a:xfrm>
            <a:prstGeom prst="rect">
              <a:avLst/>
            </a:prstGeom>
            <a:solidFill>
              <a:srgbClr val="61D835"/>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61" name="Image" descr="Image"/>
            <p:cNvPicPr>
              <a:picLocks noChangeAspect="1"/>
            </p:cNvPicPr>
            <p:nvPr/>
          </p:nvPicPr>
          <p:blipFill>
            <a:blip r:embed="rId10">
              <a:extLst/>
            </a:blip>
            <a:stretch>
              <a:fillRect/>
            </a:stretch>
          </p:blipFill>
          <p:spPr>
            <a:xfrm>
              <a:off x="1117012" y="2024138"/>
              <a:ext cx="872814" cy="898790"/>
            </a:xfrm>
            <a:prstGeom prst="rect">
              <a:avLst/>
            </a:prstGeom>
            <a:ln w="12700" cap="flat">
              <a:noFill/>
              <a:miter lim="400000"/>
            </a:ln>
            <a:effectLst/>
          </p:spPr>
        </p:pic>
        <p:pic>
          <p:nvPicPr>
            <p:cNvPr id="3262" name="Image" descr="Image"/>
            <p:cNvPicPr>
              <a:picLocks noChangeAspect="1"/>
            </p:cNvPicPr>
            <p:nvPr/>
          </p:nvPicPr>
          <p:blipFill>
            <a:blip r:embed="rId6">
              <a:extLst/>
            </a:blip>
            <a:stretch>
              <a:fillRect/>
            </a:stretch>
          </p:blipFill>
          <p:spPr>
            <a:xfrm>
              <a:off x="1301998" y="1307401"/>
              <a:ext cx="726878" cy="757792"/>
            </a:xfrm>
            <a:prstGeom prst="rect">
              <a:avLst/>
            </a:prstGeom>
            <a:ln w="12700" cap="flat">
              <a:noFill/>
              <a:miter lim="400000"/>
            </a:ln>
            <a:effectLst/>
          </p:spPr>
        </p:pic>
      </p:grpSp>
      <p:grpSp>
        <p:nvGrpSpPr>
          <p:cNvPr id="3294" name="Group"/>
          <p:cNvGrpSpPr/>
          <p:nvPr/>
        </p:nvGrpSpPr>
        <p:grpSpPr>
          <a:xfrm>
            <a:off x="68248" y="5339743"/>
            <a:ext cx="2872740" cy="4350360"/>
            <a:chOff x="0" y="0"/>
            <a:chExt cx="2872738" cy="4350358"/>
          </a:xfrm>
        </p:grpSpPr>
        <p:sp>
          <p:nvSpPr>
            <p:cNvPr id="3264" name="Rectangle"/>
            <p:cNvSpPr/>
            <p:nvPr/>
          </p:nvSpPr>
          <p:spPr>
            <a:xfrm>
              <a:off x="0" y="0"/>
              <a:ext cx="2872739" cy="4350359"/>
            </a:xfrm>
            <a:prstGeom prst="rect">
              <a:avLst/>
            </a:prstGeom>
            <a:solidFill>
              <a:srgbClr val="01A2FF"/>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293" name="Group"/>
            <p:cNvGrpSpPr/>
            <p:nvPr/>
          </p:nvGrpSpPr>
          <p:grpSpPr>
            <a:xfrm>
              <a:off x="2697" y="337539"/>
              <a:ext cx="2867345" cy="3475974"/>
              <a:chOff x="0" y="0"/>
              <a:chExt cx="2867343" cy="3475973"/>
            </a:xfrm>
          </p:grpSpPr>
          <p:grpSp>
            <p:nvGrpSpPr>
              <p:cNvPr id="3267" name="Group"/>
              <p:cNvGrpSpPr/>
              <p:nvPr/>
            </p:nvGrpSpPr>
            <p:grpSpPr>
              <a:xfrm>
                <a:off x="0" y="931187"/>
                <a:ext cx="747745" cy="1110225"/>
                <a:chOff x="-1" y="0"/>
                <a:chExt cx="747744" cy="1110224"/>
              </a:xfrm>
            </p:grpSpPr>
            <p:pic>
              <p:nvPicPr>
                <p:cNvPr id="3265" name="Image" descr="Image"/>
                <p:cNvPicPr>
                  <a:picLocks noChangeAspect="1"/>
                </p:cNvPicPr>
                <p:nvPr/>
              </p:nvPicPr>
              <p:blipFill>
                <a:blip r:embed="rId10">
                  <a:extLst/>
                </a:blip>
                <a:stretch>
                  <a:fillRect/>
                </a:stretch>
              </p:blipFill>
              <p:spPr>
                <a:xfrm>
                  <a:off x="-2" y="340224"/>
                  <a:ext cx="747746" cy="770000"/>
                </a:xfrm>
                <a:prstGeom prst="rect">
                  <a:avLst/>
                </a:prstGeom>
                <a:ln w="12700" cap="flat">
                  <a:noFill/>
                  <a:miter lim="400000"/>
                </a:ln>
                <a:effectLst/>
              </p:spPr>
            </p:pic>
            <p:pic>
              <p:nvPicPr>
                <p:cNvPr id="3266" name="Image" descr="Image"/>
                <p:cNvPicPr>
                  <a:picLocks noChangeAspect="1"/>
                </p:cNvPicPr>
                <p:nvPr/>
              </p:nvPicPr>
              <p:blipFill>
                <a:blip r:embed="rId11">
                  <a:extLst/>
                </a:blip>
                <a:stretch>
                  <a:fillRect/>
                </a:stretch>
              </p:blipFill>
              <p:spPr>
                <a:xfrm rot="20640000">
                  <a:off x="197001" y="43270"/>
                  <a:ext cx="353740" cy="282990"/>
                </a:xfrm>
                <a:prstGeom prst="rect">
                  <a:avLst/>
                </a:prstGeom>
                <a:ln w="12700" cap="flat">
                  <a:noFill/>
                  <a:miter lim="400000"/>
                </a:ln>
                <a:effectLst/>
              </p:spPr>
            </p:pic>
          </p:grpSp>
          <p:grpSp>
            <p:nvGrpSpPr>
              <p:cNvPr id="3270" name="Group"/>
              <p:cNvGrpSpPr/>
              <p:nvPr/>
            </p:nvGrpSpPr>
            <p:grpSpPr>
              <a:xfrm>
                <a:off x="1955166" y="745394"/>
                <a:ext cx="912178" cy="1183720"/>
                <a:chOff x="0" y="0"/>
                <a:chExt cx="912177" cy="1183719"/>
              </a:xfrm>
            </p:grpSpPr>
            <p:pic>
              <p:nvPicPr>
                <p:cNvPr id="3268" name="Image" descr="Image"/>
                <p:cNvPicPr>
                  <a:picLocks noChangeAspect="1"/>
                </p:cNvPicPr>
                <p:nvPr/>
              </p:nvPicPr>
              <p:blipFill>
                <a:blip r:embed="rId9">
                  <a:extLst/>
                </a:blip>
                <a:stretch>
                  <a:fillRect/>
                </a:stretch>
              </p:blipFill>
              <p:spPr>
                <a:xfrm>
                  <a:off x="164450" y="331765"/>
                  <a:ext cx="747727" cy="851955"/>
                </a:xfrm>
                <a:prstGeom prst="rect">
                  <a:avLst/>
                </a:prstGeom>
                <a:ln w="12700" cap="flat">
                  <a:noFill/>
                  <a:miter lim="400000"/>
                </a:ln>
                <a:effectLst/>
              </p:spPr>
            </p:pic>
            <p:pic>
              <p:nvPicPr>
                <p:cNvPr id="3269" name="Image" descr="Image"/>
                <p:cNvPicPr>
                  <a:picLocks noChangeAspect="1"/>
                </p:cNvPicPr>
                <p:nvPr/>
              </p:nvPicPr>
              <p:blipFill>
                <a:blip r:embed="rId11">
                  <a:extLst/>
                </a:blip>
                <a:stretch>
                  <a:fillRect/>
                </a:stretch>
              </p:blipFill>
              <p:spPr>
                <a:xfrm flipH="1" rot="840000">
                  <a:off x="28976" y="38585"/>
                  <a:ext cx="353737" cy="282990"/>
                </a:xfrm>
                <a:prstGeom prst="rect">
                  <a:avLst/>
                </a:prstGeom>
                <a:ln w="12700" cap="flat">
                  <a:noFill/>
                  <a:miter lim="400000"/>
                </a:ln>
                <a:effectLst/>
              </p:spPr>
            </p:pic>
          </p:grpSp>
          <p:pic>
            <p:nvPicPr>
              <p:cNvPr id="3271" name="Image" descr="Image"/>
              <p:cNvPicPr>
                <a:picLocks noChangeAspect="1"/>
              </p:cNvPicPr>
              <p:nvPr/>
            </p:nvPicPr>
            <p:blipFill>
              <a:blip r:embed="rId12">
                <a:extLst/>
              </a:blip>
              <a:stretch>
                <a:fillRect/>
              </a:stretch>
            </p:blipFill>
            <p:spPr>
              <a:xfrm>
                <a:off x="438889" y="0"/>
                <a:ext cx="1617043" cy="1227940"/>
              </a:xfrm>
              <a:prstGeom prst="rect">
                <a:avLst/>
              </a:prstGeom>
              <a:ln w="12700" cap="flat">
                <a:noFill/>
                <a:miter lim="400000"/>
              </a:ln>
              <a:effectLst/>
            </p:spPr>
          </p:pic>
          <p:grpSp>
            <p:nvGrpSpPr>
              <p:cNvPr id="3278" name="Group"/>
              <p:cNvGrpSpPr/>
              <p:nvPr/>
            </p:nvGrpSpPr>
            <p:grpSpPr>
              <a:xfrm>
                <a:off x="218937" y="1165623"/>
                <a:ext cx="966990" cy="1967872"/>
                <a:chOff x="0" y="-2"/>
                <a:chExt cx="966989" cy="1967871"/>
              </a:xfrm>
            </p:grpSpPr>
            <p:pic>
              <p:nvPicPr>
                <p:cNvPr id="3272" name="Image" descr="Image"/>
                <p:cNvPicPr>
                  <a:picLocks noChangeAspect="1"/>
                </p:cNvPicPr>
                <p:nvPr/>
              </p:nvPicPr>
              <p:blipFill>
                <a:blip r:embed="rId5">
                  <a:extLst/>
                </a:blip>
                <a:stretch>
                  <a:fillRect/>
                </a:stretch>
              </p:blipFill>
              <p:spPr>
                <a:xfrm>
                  <a:off x="-1" y="1079272"/>
                  <a:ext cx="747725" cy="888598"/>
                </a:xfrm>
                <a:prstGeom prst="rect">
                  <a:avLst/>
                </a:prstGeom>
                <a:ln w="12700" cap="flat">
                  <a:noFill/>
                  <a:miter lim="400000"/>
                </a:ln>
                <a:effectLst/>
              </p:spPr>
            </p:pic>
            <p:grpSp>
              <p:nvGrpSpPr>
                <p:cNvPr id="3277" name="Group"/>
                <p:cNvGrpSpPr/>
                <p:nvPr/>
              </p:nvGrpSpPr>
              <p:grpSpPr>
                <a:xfrm>
                  <a:off x="403369" y="-3"/>
                  <a:ext cx="563620" cy="1106358"/>
                  <a:chOff x="-2" y="-1"/>
                  <a:chExt cx="563618" cy="1106356"/>
                </a:xfrm>
              </p:grpSpPr>
              <p:grpSp>
                <p:nvGrpSpPr>
                  <p:cNvPr id="3275" name="Group"/>
                  <p:cNvGrpSpPr/>
                  <p:nvPr/>
                </p:nvGrpSpPr>
                <p:grpSpPr>
                  <a:xfrm>
                    <a:off x="-3" y="294441"/>
                    <a:ext cx="563620" cy="811915"/>
                    <a:chOff x="-1" y="-1"/>
                    <a:chExt cx="563618" cy="811913"/>
                  </a:xfrm>
                </p:grpSpPr>
                <p:pic>
                  <p:nvPicPr>
                    <p:cNvPr id="3273" name="Image" descr="Image"/>
                    <p:cNvPicPr>
                      <a:picLocks noChangeAspect="1"/>
                    </p:cNvPicPr>
                    <p:nvPr/>
                  </p:nvPicPr>
                  <p:blipFill>
                    <a:blip r:embed="rId13">
                      <a:extLst/>
                    </a:blip>
                    <a:stretch>
                      <a:fillRect/>
                    </a:stretch>
                  </p:blipFill>
                  <p:spPr>
                    <a:xfrm rot="19980000">
                      <a:off x="42323" y="498861"/>
                      <a:ext cx="301232" cy="258776"/>
                    </a:xfrm>
                    <a:prstGeom prst="rect">
                      <a:avLst/>
                    </a:prstGeom>
                    <a:ln w="12700" cap="flat">
                      <a:noFill/>
                      <a:miter lim="400000"/>
                    </a:ln>
                    <a:effectLst/>
                  </p:spPr>
                </p:pic>
                <p:pic>
                  <p:nvPicPr>
                    <p:cNvPr id="3274" name="Image" descr="Image"/>
                    <p:cNvPicPr>
                      <a:picLocks noChangeAspect="1"/>
                    </p:cNvPicPr>
                    <p:nvPr/>
                  </p:nvPicPr>
                  <p:blipFill>
                    <a:blip r:embed="rId14">
                      <a:extLst/>
                    </a:blip>
                    <a:stretch>
                      <a:fillRect/>
                    </a:stretch>
                  </p:blipFill>
                  <p:spPr>
                    <a:xfrm rot="19380000">
                      <a:off x="77737" y="100315"/>
                      <a:ext cx="436830" cy="309172"/>
                    </a:xfrm>
                    <a:prstGeom prst="rect">
                      <a:avLst/>
                    </a:prstGeom>
                    <a:ln w="12700" cap="flat">
                      <a:noFill/>
                      <a:miter lim="400000"/>
                    </a:ln>
                    <a:effectLst/>
                  </p:spPr>
                </p:pic>
              </p:grpSp>
              <p:pic>
                <p:nvPicPr>
                  <p:cNvPr id="3276" name="Image" descr="Image"/>
                  <p:cNvPicPr>
                    <a:picLocks noChangeAspect="1"/>
                  </p:cNvPicPr>
                  <p:nvPr/>
                </p:nvPicPr>
                <p:blipFill>
                  <a:blip r:embed="rId15">
                    <a:extLst/>
                  </a:blip>
                  <a:stretch>
                    <a:fillRect/>
                  </a:stretch>
                </p:blipFill>
                <p:spPr>
                  <a:xfrm rot="21180000">
                    <a:off x="178536" y="20981"/>
                    <a:ext cx="363364" cy="311051"/>
                  </a:xfrm>
                  <a:prstGeom prst="rect">
                    <a:avLst/>
                  </a:prstGeom>
                  <a:ln w="12700" cap="flat">
                    <a:noFill/>
                    <a:miter lim="400000"/>
                  </a:ln>
                  <a:effectLst/>
                </p:spPr>
              </p:pic>
            </p:grpSp>
          </p:grpSp>
          <p:grpSp>
            <p:nvGrpSpPr>
              <p:cNvPr id="3285" name="Group"/>
              <p:cNvGrpSpPr/>
              <p:nvPr/>
            </p:nvGrpSpPr>
            <p:grpSpPr>
              <a:xfrm>
                <a:off x="1507471" y="1176790"/>
                <a:ext cx="1169893" cy="1987462"/>
                <a:chOff x="-1" y="-1"/>
                <a:chExt cx="1169892" cy="1987461"/>
              </a:xfrm>
            </p:grpSpPr>
            <p:pic>
              <p:nvPicPr>
                <p:cNvPr id="3279" name="Image" descr="Image"/>
                <p:cNvPicPr>
                  <a:picLocks noChangeAspect="1"/>
                </p:cNvPicPr>
                <p:nvPr/>
              </p:nvPicPr>
              <p:blipFill>
                <a:blip r:embed="rId8">
                  <a:extLst/>
                </a:blip>
                <a:stretch>
                  <a:fillRect/>
                </a:stretch>
              </p:blipFill>
              <p:spPr>
                <a:xfrm>
                  <a:off x="422166" y="1037346"/>
                  <a:ext cx="747726" cy="950114"/>
                </a:xfrm>
                <a:prstGeom prst="rect">
                  <a:avLst/>
                </a:prstGeom>
                <a:ln w="12700" cap="flat">
                  <a:noFill/>
                  <a:miter lim="400000"/>
                </a:ln>
                <a:effectLst/>
              </p:spPr>
            </p:pic>
            <p:grpSp>
              <p:nvGrpSpPr>
                <p:cNvPr id="3284" name="Group"/>
                <p:cNvGrpSpPr/>
                <p:nvPr/>
              </p:nvGrpSpPr>
              <p:grpSpPr>
                <a:xfrm>
                  <a:off x="-2" y="-2"/>
                  <a:ext cx="659099" cy="1088635"/>
                  <a:chOff x="0" y="0"/>
                  <a:chExt cx="659097" cy="1088634"/>
                </a:xfrm>
              </p:grpSpPr>
              <p:grpSp>
                <p:nvGrpSpPr>
                  <p:cNvPr id="3282" name="Group"/>
                  <p:cNvGrpSpPr/>
                  <p:nvPr/>
                </p:nvGrpSpPr>
                <p:grpSpPr>
                  <a:xfrm>
                    <a:off x="78747" y="291442"/>
                    <a:ext cx="580351" cy="797192"/>
                    <a:chOff x="0" y="-1"/>
                    <a:chExt cx="580350" cy="797191"/>
                  </a:xfrm>
                </p:grpSpPr>
                <p:pic>
                  <p:nvPicPr>
                    <p:cNvPr id="3280" name="Image" descr="Image"/>
                    <p:cNvPicPr>
                      <a:picLocks noChangeAspect="1"/>
                    </p:cNvPicPr>
                    <p:nvPr/>
                  </p:nvPicPr>
                  <p:blipFill>
                    <a:blip r:embed="rId13">
                      <a:extLst/>
                    </a:blip>
                    <a:stretch>
                      <a:fillRect/>
                    </a:stretch>
                  </p:blipFill>
                  <p:spPr>
                    <a:xfrm flipH="1" rot="1440000">
                      <a:off x="239511" y="488339"/>
                      <a:ext cx="301234" cy="258776"/>
                    </a:xfrm>
                    <a:prstGeom prst="rect">
                      <a:avLst/>
                    </a:prstGeom>
                    <a:ln w="12700" cap="flat">
                      <a:noFill/>
                      <a:miter lim="400000"/>
                    </a:ln>
                    <a:effectLst/>
                  </p:spPr>
                </p:pic>
                <p:pic>
                  <p:nvPicPr>
                    <p:cNvPr id="3281" name="Image" descr="Image"/>
                    <p:cNvPicPr>
                      <a:picLocks noChangeAspect="1"/>
                    </p:cNvPicPr>
                    <p:nvPr/>
                  </p:nvPicPr>
                  <p:blipFill>
                    <a:blip r:embed="rId14">
                      <a:extLst/>
                    </a:blip>
                    <a:stretch>
                      <a:fillRect/>
                    </a:stretch>
                  </p:blipFill>
                  <p:spPr>
                    <a:xfrm flipH="1" rot="2040000">
                      <a:off x="49101" y="95706"/>
                      <a:ext cx="436832" cy="309172"/>
                    </a:xfrm>
                    <a:prstGeom prst="rect">
                      <a:avLst/>
                    </a:prstGeom>
                    <a:ln w="12700" cap="flat">
                      <a:noFill/>
                      <a:miter lim="400000"/>
                    </a:ln>
                    <a:effectLst/>
                  </p:spPr>
                </p:pic>
              </p:grpSp>
              <p:pic>
                <p:nvPicPr>
                  <p:cNvPr id="3283" name="Image" descr="Image"/>
                  <p:cNvPicPr>
                    <a:picLocks noChangeAspect="1"/>
                  </p:cNvPicPr>
                  <p:nvPr/>
                </p:nvPicPr>
                <p:blipFill>
                  <a:blip r:embed="rId15">
                    <a:extLst/>
                  </a:blip>
                  <a:stretch>
                    <a:fillRect/>
                  </a:stretch>
                </p:blipFill>
                <p:spPr>
                  <a:xfrm rot="240000">
                    <a:off x="10406" y="12294"/>
                    <a:ext cx="363365" cy="311051"/>
                  </a:xfrm>
                  <a:prstGeom prst="rect">
                    <a:avLst/>
                  </a:prstGeom>
                  <a:ln w="12700" cap="flat">
                    <a:noFill/>
                    <a:miter lim="400000"/>
                  </a:ln>
                  <a:effectLst/>
                </p:spPr>
              </p:pic>
            </p:grpSp>
          </p:grpSp>
          <p:grpSp>
            <p:nvGrpSpPr>
              <p:cNvPr id="3292" name="Group"/>
              <p:cNvGrpSpPr/>
              <p:nvPr/>
            </p:nvGrpSpPr>
            <p:grpSpPr>
              <a:xfrm>
                <a:off x="1059820" y="1316316"/>
                <a:ext cx="747726" cy="2159658"/>
                <a:chOff x="0" y="-1"/>
                <a:chExt cx="747725" cy="2159656"/>
              </a:xfrm>
            </p:grpSpPr>
            <p:pic>
              <p:nvPicPr>
                <p:cNvPr id="3286" name="Image" descr="Image"/>
                <p:cNvPicPr>
                  <a:picLocks noChangeAspect="1"/>
                </p:cNvPicPr>
                <p:nvPr/>
              </p:nvPicPr>
              <p:blipFill>
                <a:blip r:embed="rId7">
                  <a:extLst/>
                </a:blip>
                <a:stretch>
                  <a:fillRect/>
                </a:stretch>
              </p:blipFill>
              <p:spPr>
                <a:xfrm>
                  <a:off x="0" y="1242449"/>
                  <a:ext cx="747726" cy="917206"/>
                </a:xfrm>
                <a:prstGeom prst="rect">
                  <a:avLst/>
                </a:prstGeom>
                <a:ln w="12700" cap="flat">
                  <a:noFill/>
                  <a:miter lim="400000"/>
                </a:ln>
                <a:effectLst/>
              </p:spPr>
            </p:pic>
            <p:grpSp>
              <p:nvGrpSpPr>
                <p:cNvPr id="3291" name="Group"/>
                <p:cNvGrpSpPr/>
                <p:nvPr/>
              </p:nvGrpSpPr>
              <p:grpSpPr>
                <a:xfrm>
                  <a:off x="76388" y="-2"/>
                  <a:ext cx="534528" cy="1189269"/>
                  <a:chOff x="0" y="0"/>
                  <a:chExt cx="534526" cy="1189268"/>
                </a:xfrm>
              </p:grpSpPr>
              <p:grpSp>
                <p:nvGrpSpPr>
                  <p:cNvPr id="3289" name="Group"/>
                  <p:cNvGrpSpPr/>
                  <p:nvPr/>
                </p:nvGrpSpPr>
                <p:grpSpPr>
                  <a:xfrm>
                    <a:off x="14605" y="341023"/>
                    <a:ext cx="519922" cy="848245"/>
                    <a:chOff x="0" y="-2"/>
                    <a:chExt cx="519920" cy="848244"/>
                  </a:xfrm>
                </p:grpSpPr>
                <p:pic>
                  <p:nvPicPr>
                    <p:cNvPr id="3287" name="Image" descr="Image"/>
                    <p:cNvPicPr>
                      <a:picLocks noChangeAspect="1"/>
                    </p:cNvPicPr>
                    <p:nvPr/>
                  </p:nvPicPr>
                  <p:blipFill>
                    <a:blip r:embed="rId13">
                      <a:extLst/>
                    </a:blip>
                    <a:stretch>
                      <a:fillRect/>
                    </a:stretch>
                  </p:blipFill>
                  <p:spPr>
                    <a:xfrm flipH="1" rot="2340000">
                      <a:off x="132677" y="523516"/>
                      <a:ext cx="301235" cy="258775"/>
                    </a:xfrm>
                    <a:prstGeom prst="rect">
                      <a:avLst/>
                    </a:prstGeom>
                    <a:ln w="12700" cap="flat">
                      <a:noFill/>
                      <a:miter lim="400000"/>
                    </a:ln>
                    <a:effectLst/>
                  </p:spPr>
                </p:pic>
                <p:pic>
                  <p:nvPicPr>
                    <p:cNvPr id="3288" name="Image" descr="Image"/>
                    <p:cNvPicPr>
                      <a:picLocks noChangeAspect="1"/>
                    </p:cNvPicPr>
                    <p:nvPr/>
                  </p:nvPicPr>
                  <p:blipFill>
                    <a:blip r:embed="rId14">
                      <a:extLst/>
                    </a:blip>
                    <a:stretch>
                      <a:fillRect/>
                    </a:stretch>
                  </p:blipFill>
                  <p:spPr>
                    <a:xfrm flipH="1" rot="2940000">
                      <a:off x="41547" y="111668"/>
                      <a:ext cx="436828" cy="309174"/>
                    </a:xfrm>
                    <a:prstGeom prst="rect">
                      <a:avLst/>
                    </a:prstGeom>
                    <a:ln w="12700" cap="flat">
                      <a:noFill/>
                      <a:miter lim="400000"/>
                    </a:ln>
                    <a:effectLst/>
                  </p:spPr>
                </p:pic>
              </p:grpSp>
              <p:pic>
                <p:nvPicPr>
                  <p:cNvPr id="3290" name="Image" descr="Image"/>
                  <p:cNvPicPr>
                    <a:picLocks noChangeAspect="1"/>
                  </p:cNvPicPr>
                  <p:nvPr/>
                </p:nvPicPr>
                <p:blipFill>
                  <a:blip r:embed="rId15">
                    <a:extLst/>
                  </a:blip>
                  <a:stretch>
                    <a:fillRect/>
                  </a:stretch>
                </p:blipFill>
                <p:spPr>
                  <a:xfrm rot="1140000">
                    <a:off x="40735" y="50676"/>
                    <a:ext cx="363367" cy="311050"/>
                  </a:xfrm>
                  <a:prstGeom prst="rect">
                    <a:avLst/>
                  </a:prstGeom>
                  <a:ln w="12700" cap="flat">
                    <a:noFill/>
                    <a:miter lim="400000"/>
                  </a:ln>
                  <a:effectLst/>
                </p:spPr>
              </p:pic>
            </p:grpSp>
          </p:gr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144" name="Group"/>
          <p:cNvGrpSpPr/>
          <p:nvPr/>
        </p:nvGrpSpPr>
        <p:grpSpPr>
          <a:xfrm>
            <a:off x="169887" y="3911675"/>
            <a:ext cx="12665026" cy="5267250"/>
            <a:chOff x="0" y="0"/>
            <a:chExt cx="12665025" cy="5267249"/>
          </a:xfrm>
        </p:grpSpPr>
        <p:pic>
          <p:nvPicPr>
            <p:cNvPr id="136" name="Picture 11" descr="Picture 11"/>
            <p:cNvPicPr>
              <a:picLocks noChangeAspect="1"/>
            </p:cNvPicPr>
            <p:nvPr/>
          </p:nvPicPr>
          <p:blipFill>
            <a:blip r:embed="rId4">
              <a:extLst/>
            </a:blip>
            <a:srcRect l="0" t="0" r="0" b="50717"/>
            <a:stretch>
              <a:fillRect/>
            </a:stretch>
          </p:blipFill>
          <p:spPr>
            <a:xfrm>
              <a:off x="6135026" y="137885"/>
              <a:ext cx="6530000" cy="3528799"/>
            </a:xfrm>
            <a:prstGeom prst="rect">
              <a:avLst/>
            </a:prstGeom>
            <a:ln w="12700" cap="flat">
              <a:noFill/>
              <a:miter lim="400000"/>
            </a:ln>
            <a:effectLst/>
          </p:spPr>
        </p:pic>
        <p:grpSp>
          <p:nvGrpSpPr>
            <p:cNvPr id="141" name="Group"/>
            <p:cNvGrpSpPr/>
            <p:nvPr/>
          </p:nvGrpSpPr>
          <p:grpSpPr>
            <a:xfrm>
              <a:off x="0" y="0"/>
              <a:ext cx="9920171" cy="4649061"/>
              <a:chOff x="0" y="0"/>
              <a:chExt cx="9920170" cy="4649060"/>
            </a:xfrm>
          </p:grpSpPr>
          <p:pic>
            <p:nvPicPr>
              <p:cNvPr id="137" name="Picture 11" descr="Picture 11"/>
              <p:cNvPicPr>
                <a:picLocks noChangeAspect="1"/>
              </p:cNvPicPr>
              <p:nvPr/>
            </p:nvPicPr>
            <p:blipFill>
              <a:blip r:embed="rId4">
                <a:extLst/>
              </a:blip>
              <a:srcRect l="0" t="0" r="0" b="50717"/>
              <a:stretch>
                <a:fillRect/>
              </a:stretch>
            </p:blipFill>
            <p:spPr>
              <a:xfrm>
                <a:off x="229523" y="0"/>
                <a:ext cx="5428644" cy="2933627"/>
              </a:xfrm>
              <a:prstGeom prst="rect">
                <a:avLst/>
              </a:prstGeom>
              <a:ln w="12700" cap="flat">
                <a:noFill/>
                <a:miter lim="400000"/>
              </a:ln>
              <a:effectLst/>
            </p:spPr>
          </p:pic>
          <p:pic>
            <p:nvPicPr>
              <p:cNvPr id="138" name="Picture 11" descr="Picture 11"/>
              <p:cNvPicPr>
                <a:picLocks noChangeAspect="1"/>
              </p:cNvPicPr>
              <p:nvPr/>
            </p:nvPicPr>
            <p:blipFill>
              <a:blip r:embed="rId4">
                <a:extLst/>
              </a:blip>
              <a:srcRect l="0" t="0" r="0" b="50717"/>
              <a:stretch>
                <a:fillRect/>
              </a:stretch>
            </p:blipFill>
            <p:spPr>
              <a:xfrm>
                <a:off x="4491528" y="109454"/>
                <a:ext cx="5428643" cy="2933628"/>
              </a:xfrm>
              <a:prstGeom prst="rect">
                <a:avLst/>
              </a:prstGeom>
              <a:ln w="12700" cap="flat">
                <a:noFill/>
                <a:miter lim="400000"/>
              </a:ln>
              <a:effectLst/>
            </p:spPr>
          </p:pic>
          <p:pic>
            <p:nvPicPr>
              <p:cNvPr id="139" name="Picture 11" descr="Picture 11"/>
              <p:cNvPicPr>
                <a:picLocks noChangeAspect="1"/>
              </p:cNvPicPr>
              <p:nvPr/>
            </p:nvPicPr>
            <p:blipFill>
              <a:blip r:embed="rId4">
                <a:extLst/>
              </a:blip>
              <a:srcRect l="0" t="0" r="0" b="50717"/>
              <a:stretch>
                <a:fillRect/>
              </a:stretch>
            </p:blipFill>
            <p:spPr>
              <a:xfrm>
                <a:off x="0" y="1322449"/>
                <a:ext cx="5428643" cy="2933629"/>
              </a:xfrm>
              <a:prstGeom prst="rect">
                <a:avLst/>
              </a:prstGeom>
              <a:ln w="12700" cap="flat">
                <a:noFill/>
                <a:miter lim="400000"/>
              </a:ln>
              <a:effectLst/>
            </p:spPr>
          </p:pic>
          <p:pic>
            <p:nvPicPr>
              <p:cNvPr id="140" name="Picture 11" descr="Picture 11"/>
              <p:cNvPicPr>
                <a:picLocks noChangeAspect="1"/>
              </p:cNvPicPr>
              <p:nvPr/>
            </p:nvPicPr>
            <p:blipFill>
              <a:blip r:embed="rId4">
                <a:extLst/>
              </a:blip>
              <a:srcRect l="0" t="0" r="0" b="50717"/>
              <a:stretch>
                <a:fillRect/>
              </a:stretch>
            </p:blipFill>
            <p:spPr>
              <a:xfrm>
                <a:off x="4491528" y="1715433"/>
                <a:ext cx="5428643" cy="2933628"/>
              </a:xfrm>
              <a:prstGeom prst="rect">
                <a:avLst/>
              </a:prstGeom>
              <a:ln w="12700" cap="flat">
                <a:noFill/>
                <a:miter lim="400000"/>
              </a:ln>
              <a:effectLst/>
            </p:spPr>
          </p:pic>
        </p:grpSp>
        <p:pic>
          <p:nvPicPr>
            <p:cNvPr id="142" name="Picture 11" descr="Picture 11"/>
            <p:cNvPicPr>
              <a:picLocks noChangeAspect="1"/>
            </p:cNvPicPr>
            <p:nvPr/>
          </p:nvPicPr>
          <p:blipFill>
            <a:blip r:embed="rId4">
              <a:extLst/>
            </a:blip>
            <a:srcRect l="0" t="0" r="0" b="50717"/>
            <a:stretch>
              <a:fillRect/>
            </a:stretch>
          </p:blipFill>
          <p:spPr>
            <a:xfrm>
              <a:off x="332679" y="1738450"/>
              <a:ext cx="6530000" cy="3528800"/>
            </a:xfrm>
            <a:prstGeom prst="rect">
              <a:avLst/>
            </a:prstGeom>
            <a:ln w="12700" cap="flat">
              <a:noFill/>
              <a:miter lim="400000"/>
            </a:ln>
            <a:effectLst/>
          </p:spPr>
        </p:pic>
        <p:pic>
          <p:nvPicPr>
            <p:cNvPr id="143" name="Picture 11" descr="Picture 11"/>
            <p:cNvPicPr>
              <a:picLocks noChangeAspect="1"/>
            </p:cNvPicPr>
            <p:nvPr/>
          </p:nvPicPr>
          <p:blipFill>
            <a:blip r:embed="rId4">
              <a:extLst/>
            </a:blip>
            <a:srcRect l="0" t="0" r="0" b="50717"/>
            <a:stretch>
              <a:fillRect/>
            </a:stretch>
          </p:blipFill>
          <p:spPr>
            <a:xfrm>
              <a:off x="6135026" y="1738450"/>
              <a:ext cx="6530000" cy="35288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8"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179" name="Group"/>
          <p:cNvGrpSpPr/>
          <p:nvPr/>
        </p:nvGrpSpPr>
        <p:grpSpPr>
          <a:xfrm>
            <a:off x="50723" y="38098"/>
            <a:ext cx="3181541" cy="9677404"/>
            <a:chOff x="0" y="0"/>
            <a:chExt cx="3181540" cy="9677402"/>
          </a:xfrm>
        </p:grpSpPr>
        <p:sp>
          <p:nvSpPr>
            <p:cNvPr id="149"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78" name="Group"/>
            <p:cNvGrpSpPr/>
            <p:nvPr/>
          </p:nvGrpSpPr>
          <p:grpSpPr>
            <a:xfrm>
              <a:off x="638270" y="3684023"/>
              <a:ext cx="1905001" cy="2309357"/>
              <a:chOff x="-2" y="-1"/>
              <a:chExt cx="1904999" cy="2309355"/>
            </a:xfrm>
          </p:grpSpPr>
          <p:grpSp>
            <p:nvGrpSpPr>
              <p:cNvPr id="152" name="Group"/>
              <p:cNvGrpSpPr/>
              <p:nvPr/>
            </p:nvGrpSpPr>
            <p:grpSpPr>
              <a:xfrm>
                <a:off x="-3" y="618656"/>
                <a:ext cx="496787" cy="737610"/>
                <a:chOff x="-1" y="0"/>
                <a:chExt cx="496786" cy="737609"/>
              </a:xfrm>
            </p:grpSpPr>
            <p:pic>
              <p:nvPicPr>
                <p:cNvPr id="150"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151"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155" name="Group"/>
              <p:cNvGrpSpPr/>
              <p:nvPr/>
            </p:nvGrpSpPr>
            <p:grpSpPr>
              <a:xfrm>
                <a:off x="1298964" y="495220"/>
                <a:ext cx="606034" cy="786438"/>
                <a:chOff x="0" y="0"/>
                <a:chExt cx="606033" cy="786436"/>
              </a:xfrm>
            </p:grpSpPr>
            <p:pic>
              <p:nvPicPr>
                <p:cNvPr id="153"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154"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156"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163" name="Group"/>
              <p:cNvGrpSpPr/>
              <p:nvPr/>
            </p:nvGrpSpPr>
            <p:grpSpPr>
              <a:xfrm>
                <a:off x="145453" y="774408"/>
                <a:ext cx="642450" cy="1307412"/>
                <a:chOff x="-1" y="-2"/>
                <a:chExt cx="642449" cy="1307411"/>
              </a:xfrm>
            </p:grpSpPr>
            <p:pic>
              <p:nvPicPr>
                <p:cNvPr id="157"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162" name="Group"/>
                <p:cNvGrpSpPr/>
                <p:nvPr/>
              </p:nvGrpSpPr>
              <p:grpSpPr>
                <a:xfrm>
                  <a:off x="267987" y="-3"/>
                  <a:ext cx="374462" cy="735044"/>
                  <a:chOff x="-2" y="-1"/>
                  <a:chExt cx="374461" cy="735042"/>
                </a:xfrm>
              </p:grpSpPr>
              <p:grpSp>
                <p:nvGrpSpPr>
                  <p:cNvPr id="160" name="Group"/>
                  <p:cNvGrpSpPr/>
                  <p:nvPr/>
                </p:nvGrpSpPr>
                <p:grpSpPr>
                  <a:xfrm>
                    <a:off x="-3" y="195617"/>
                    <a:ext cx="374463" cy="539425"/>
                    <a:chOff x="0" y="-1"/>
                    <a:chExt cx="374461" cy="539423"/>
                  </a:xfrm>
                </p:grpSpPr>
                <p:pic>
                  <p:nvPicPr>
                    <p:cNvPr id="158"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159"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161"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170" name="Group"/>
              <p:cNvGrpSpPr/>
              <p:nvPr/>
            </p:nvGrpSpPr>
            <p:grpSpPr>
              <a:xfrm>
                <a:off x="1001523" y="781826"/>
                <a:ext cx="777255" cy="1320428"/>
                <a:chOff x="-2" y="-1"/>
                <a:chExt cx="777254" cy="1320426"/>
              </a:xfrm>
            </p:grpSpPr>
            <p:pic>
              <p:nvPicPr>
                <p:cNvPr id="164"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169" name="Group"/>
                <p:cNvGrpSpPr/>
                <p:nvPr/>
              </p:nvGrpSpPr>
              <p:grpSpPr>
                <a:xfrm>
                  <a:off x="-3" y="-2"/>
                  <a:ext cx="437897" cy="723269"/>
                  <a:chOff x="-1" y="0"/>
                  <a:chExt cx="437895" cy="723268"/>
                </a:xfrm>
              </p:grpSpPr>
              <p:grpSp>
                <p:nvGrpSpPr>
                  <p:cNvPr id="167" name="Group"/>
                  <p:cNvGrpSpPr/>
                  <p:nvPr/>
                </p:nvGrpSpPr>
                <p:grpSpPr>
                  <a:xfrm>
                    <a:off x="52316" y="193624"/>
                    <a:ext cx="385579" cy="529644"/>
                    <a:chOff x="0" y="-2"/>
                    <a:chExt cx="385578" cy="529643"/>
                  </a:xfrm>
                </p:grpSpPr>
                <p:pic>
                  <p:nvPicPr>
                    <p:cNvPr id="165"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166"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168"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177" name="Group"/>
              <p:cNvGrpSpPr/>
              <p:nvPr/>
            </p:nvGrpSpPr>
            <p:grpSpPr>
              <a:xfrm>
                <a:off x="704116" y="874524"/>
                <a:ext cx="496776" cy="1434831"/>
                <a:chOff x="-1" y="-1"/>
                <a:chExt cx="496774" cy="1434830"/>
              </a:xfrm>
            </p:grpSpPr>
            <p:pic>
              <p:nvPicPr>
                <p:cNvPr id="171"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176" name="Group"/>
                <p:cNvGrpSpPr/>
                <p:nvPr/>
              </p:nvGrpSpPr>
              <p:grpSpPr>
                <a:xfrm>
                  <a:off x="50750" y="-2"/>
                  <a:ext cx="355132" cy="790128"/>
                  <a:chOff x="0" y="0"/>
                  <a:chExt cx="355131" cy="790127"/>
                </a:xfrm>
              </p:grpSpPr>
              <p:grpSp>
                <p:nvGrpSpPr>
                  <p:cNvPr id="174" name="Group"/>
                  <p:cNvGrpSpPr/>
                  <p:nvPr/>
                </p:nvGrpSpPr>
                <p:grpSpPr>
                  <a:xfrm>
                    <a:off x="9700" y="226566"/>
                    <a:ext cx="345432" cy="563561"/>
                    <a:chOff x="-1" y="-2"/>
                    <a:chExt cx="345430" cy="563560"/>
                  </a:xfrm>
                </p:grpSpPr>
                <p:pic>
                  <p:nvPicPr>
                    <p:cNvPr id="172"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173"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175"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354" name="Group"/>
          <p:cNvGrpSpPr/>
          <p:nvPr/>
        </p:nvGrpSpPr>
        <p:grpSpPr>
          <a:xfrm>
            <a:off x="9764081" y="35149"/>
            <a:ext cx="3187715" cy="9683302"/>
            <a:chOff x="0" y="0"/>
            <a:chExt cx="3187713" cy="9683300"/>
          </a:xfrm>
        </p:grpSpPr>
        <p:grpSp>
          <p:nvGrpSpPr>
            <p:cNvPr id="200" name="Group"/>
            <p:cNvGrpSpPr/>
            <p:nvPr/>
          </p:nvGrpSpPr>
          <p:grpSpPr>
            <a:xfrm>
              <a:off x="1" y="8765231"/>
              <a:ext cx="3187712" cy="918070"/>
              <a:chOff x="0" y="0"/>
              <a:chExt cx="3187710" cy="918069"/>
            </a:xfrm>
          </p:grpSpPr>
          <p:sp>
            <p:nvSpPr>
              <p:cNvPr id="184"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5" name="Image" descr="Image"/>
              <p:cNvPicPr>
                <a:picLocks noChangeAspect="1"/>
              </p:cNvPicPr>
              <p:nvPr/>
            </p:nvPicPr>
            <p:blipFill>
              <a:blip r:embed="rId4">
                <a:extLst/>
              </a:blip>
              <a:stretch>
                <a:fillRect/>
              </a:stretch>
            </p:blipFill>
            <p:spPr>
              <a:xfrm>
                <a:off x="2692559" y="343642"/>
                <a:ext cx="423600" cy="443239"/>
              </a:xfrm>
              <a:prstGeom prst="rect">
                <a:avLst/>
              </a:prstGeom>
              <a:ln w="12700" cap="flat">
                <a:noFill/>
                <a:miter lim="400000"/>
              </a:ln>
              <a:effectLst/>
            </p:spPr>
          </p:pic>
          <p:pic>
            <p:nvPicPr>
              <p:cNvPr id="186" name="Image" descr="Image"/>
              <p:cNvPicPr>
                <a:picLocks noChangeAspect="1"/>
              </p:cNvPicPr>
              <p:nvPr/>
            </p:nvPicPr>
            <p:blipFill>
              <a:blip r:embed="rId5">
                <a:extLst/>
              </a:blip>
              <a:stretch>
                <a:fillRect/>
              </a:stretch>
            </p:blipFill>
            <p:spPr>
              <a:xfrm>
                <a:off x="2714154" y="25169"/>
                <a:ext cx="372676" cy="342087"/>
              </a:xfrm>
              <a:prstGeom prst="rect">
                <a:avLst/>
              </a:prstGeom>
              <a:ln w="12700" cap="flat">
                <a:noFill/>
                <a:miter lim="400000"/>
              </a:ln>
              <a:effectLst/>
            </p:spPr>
          </p:pic>
          <p:sp>
            <p:nvSpPr>
              <p:cNvPr id="18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88" name="Image" descr="Image"/>
              <p:cNvPicPr>
                <a:picLocks noChangeAspect="1"/>
              </p:cNvPicPr>
              <p:nvPr/>
            </p:nvPicPr>
            <p:blipFill>
              <a:blip r:embed="rId6">
                <a:extLst/>
              </a:blip>
              <a:stretch>
                <a:fillRect/>
              </a:stretch>
            </p:blipFill>
            <p:spPr>
              <a:xfrm>
                <a:off x="84994" y="441732"/>
                <a:ext cx="393128" cy="424597"/>
              </a:xfrm>
              <a:prstGeom prst="rect">
                <a:avLst/>
              </a:prstGeom>
              <a:ln w="12700" cap="flat">
                <a:noFill/>
                <a:miter lim="400000"/>
              </a:ln>
              <a:effectLst/>
            </p:spPr>
          </p:pic>
          <p:pic>
            <p:nvPicPr>
              <p:cNvPr id="189" name="Image" descr="Image"/>
              <p:cNvPicPr>
                <a:picLocks noChangeAspect="1"/>
              </p:cNvPicPr>
              <p:nvPr/>
            </p:nvPicPr>
            <p:blipFill>
              <a:blip r:embed="rId5">
                <a:extLst/>
              </a:blip>
              <a:stretch>
                <a:fillRect/>
              </a:stretch>
            </p:blipFill>
            <p:spPr>
              <a:xfrm>
                <a:off x="116850" y="104826"/>
                <a:ext cx="393128" cy="360862"/>
              </a:xfrm>
              <a:prstGeom prst="rect">
                <a:avLst/>
              </a:prstGeom>
              <a:ln w="12700" cap="flat">
                <a:noFill/>
                <a:miter lim="400000"/>
              </a:ln>
              <a:effectLst/>
            </p:spPr>
          </p:pic>
          <p:sp>
            <p:nvSpPr>
              <p:cNvPr id="190"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1" name="Image" descr="Image"/>
              <p:cNvPicPr>
                <a:picLocks noChangeAspect="1"/>
              </p:cNvPicPr>
              <p:nvPr/>
            </p:nvPicPr>
            <p:blipFill>
              <a:blip r:embed="rId7">
                <a:extLst/>
              </a:blip>
              <a:stretch>
                <a:fillRect/>
              </a:stretch>
            </p:blipFill>
            <p:spPr>
              <a:xfrm>
                <a:off x="2028884" y="362777"/>
                <a:ext cx="387671" cy="433727"/>
              </a:xfrm>
              <a:prstGeom prst="rect">
                <a:avLst/>
              </a:prstGeom>
              <a:ln w="12700" cap="flat">
                <a:noFill/>
                <a:miter lim="400000"/>
              </a:ln>
              <a:effectLst/>
            </p:spPr>
          </p:pic>
          <p:pic>
            <p:nvPicPr>
              <p:cNvPr id="192" name="Image" descr="Image"/>
              <p:cNvPicPr>
                <a:picLocks noChangeAspect="1"/>
              </p:cNvPicPr>
              <p:nvPr/>
            </p:nvPicPr>
            <p:blipFill>
              <a:blip r:embed="rId5">
                <a:extLst/>
              </a:blip>
              <a:stretch>
                <a:fillRect/>
              </a:stretch>
            </p:blipFill>
            <p:spPr>
              <a:xfrm>
                <a:off x="2028884" y="26358"/>
                <a:ext cx="387671" cy="355851"/>
              </a:xfrm>
              <a:prstGeom prst="rect">
                <a:avLst/>
              </a:prstGeom>
              <a:ln w="12700" cap="flat">
                <a:noFill/>
                <a:miter lim="400000"/>
              </a:ln>
              <a:effectLst/>
            </p:spPr>
          </p:pic>
          <p:sp>
            <p:nvSpPr>
              <p:cNvPr id="193"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194" name="Image" descr="Image"/>
              <p:cNvPicPr>
                <a:picLocks noChangeAspect="1"/>
              </p:cNvPicPr>
              <p:nvPr/>
            </p:nvPicPr>
            <p:blipFill>
              <a:blip r:embed="rId8">
                <a:extLst/>
              </a:blip>
              <a:stretch>
                <a:fillRect/>
              </a:stretch>
            </p:blipFill>
            <p:spPr>
              <a:xfrm>
                <a:off x="1381366" y="439578"/>
                <a:ext cx="424983" cy="426347"/>
              </a:xfrm>
              <a:prstGeom prst="rect">
                <a:avLst/>
              </a:prstGeom>
              <a:ln w="12700" cap="flat">
                <a:noFill/>
                <a:miter lim="400000"/>
              </a:ln>
              <a:effectLst/>
            </p:spPr>
          </p:pic>
          <p:pic>
            <p:nvPicPr>
              <p:cNvPr id="195" name="Image" descr="Image"/>
              <p:cNvPicPr>
                <a:picLocks noChangeAspect="1"/>
              </p:cNvPicPr>
              <p:nvPr/>
            </p:nvPicPr>
            <p:blipFill>
              <a:blip r:embed="rId5">
                <a:extLst/>
              </a:blip>
              <a:stretch>
                <a:fillRect/>
              </a:stretch>
            </p:blipFill>
            <p:spPr>
              <a:xfrm>
                <a:off x="1403320" y="85984"/>
                <a:ext cx="381076" cy="349799"/>
              </a:xfrm>
              <a:prstGeom prst="rect">
                <a:avLst/>
              </a:prstGeom>
              <a:ln w="12700" cap="flat">
                <a:noFill/>
                <a:miter lim="400000"/>
              </a:ln>
              <a:effectLst/>
            </p:spPr>
          </p:pic>
          <p:sp>
            <p:nvSpPr>
              <p:cNvPr id="196"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99" name="Group"/>
              <p:cNvGrpSpPr/>
              <p:nvPr/>
            </p:nvGrpSpPr>
            <p:grpSpPr>
              <a:xfrm>
                <a:off x="696689" y="58737"/>
                <a:ext cx="477736" cy="745228"/>
                <a:chOff x="0" y="0"/>
                <a:chExt cx="477734" cy="745227"/>
              </a:xfrm>
            </p:grpSpPr>
            <p:pic>
              <p:nvPicPr>
                <p:cNvPr id="197" name="Image" descr="Image"/>
                <p:cNvPicPr>
                  <a:picLocks noChangeAspect="1"/>
                </p:cNvPicPr>
                <p:nvPr/>
              </p:nvPicPr>
              <p:blipFill>
                <a:blip r:embed="rId9">
                  <a:extLst/>
                </a:blip>
                <a:stretch>
                  <a:fillRect/>
                </a:stretch>
              </p:blipFill>
              <p:spPr>
                <a:xfrm>
                  <a:off x="0" y="330622"/>
                  <a:ext cx="457275" cy="414605"/>
                </a:xfrm>
                <a:prstGeom prst="rect">
                  <a:avLst/>
                </a:prstGeom>
                <a:ln w="12700" cap="flat">
                  <a:noFill/>
                  <a:miter lim="400000"/>
                </a:ln>
                <a:effectLst/>
              </p:spPr>
            </p:pic>
            <p:pic>
              <p:nvPicPr>
                <p:cNvPr id="198" name="Image" descr="Image"/>
                <p:cNvPicPr>
                  <a:picLocks noChangeAspect="1"/>
                </p:cNvPicPr>
                <p:nvPr/>
              </p:nvPicPr>
              <p:blipFill>
                <a:blip r:embed="rId5">
                  <a:extLst/>
                </a:blip>
                <a:stretch>
                  <a:fillRect/>
                </a:stretch>
              </p:blipFill>
              <p:spPr>
                <a:xfrm>
                  <a:off x="96914" y="-1"/>
                  <a:ext cx="380821" cy="349563"/>
                </a:xfrm>
                <a:prstGeom prst="rect">
                  <a:avLst/>
                </a:prstGeom>
                <a:ln w="12700" cap="flat">
                  <a:noFill/>
                  <a:miter lim="400000"/>
                </a:ln>
                <a:effectLst/>
              </p:spPr>
            </p:pic>
          </p:grpSp>
        </p:grpSp>
        <p:grpSp>
          <p:nvGrpSpPr>
            <p:cNvPr id="217" name="Group"/>
            <p:cNvGrpSpPr/>
            <p:nvPr/>
          </p:nvGrpSpPr>
          <p:grpSpPr>
            <a:xfrm>
              <a:off x="0" y="7790249"/>
              <a:ext cx="3187714" cy="918073"/>
              <a:chOff x="0" y="0"/>
              <a:chExt cx="3187713" cy="918071"/>
            </a:xfrm>
          </p:grpSpPr>
          <p:sp>
            <p:nvSpPr>
              <p:cNvPr id="201"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2" name="Image" descr="Image"/>
              <p:cNvPicPr>
                <a:picLocks noChangeAspect="1"/>
              </p:cNvPicPr>
              <p:nvPr/>
            </p:nvPicPr>
            <p:blipFill>
              <a:blip r:embed="rId4">
                <a:extLst/>
              </a:blip>
              <a:stretch>
                <a:fillRect/>
              </a:stretch>
            </p:blipFill>
            <p:spPr>
              <a:xfrm>
                <a:off x="2692563" y="343643"/>
                <a:ext cx="423600" cy="443238"/>
              </a:xfrm>
              <a:prstGeom prst="rect">
                <a:avLst/>
              </a:prstGeom>
              <a:ln w="12700" cap="flat">
                <a:noFill/>
                <a:miter lim="400000"/>
              </a:ln>
              <a:effectLst/>
            </p:spPr>
          </p:pic>
          <p:pic>
            <p:nvPicPr>
              <p:cNvPr id="203" name="Image" descr="Image"/>
              <p:cNvPicPr>
                <a:picLocks noChangeAspect="1"/>
              </p:cNvPicPr>
              <p:nvPr/>
            </p:nvPicPr>
            <p:blipFill>
              <a:blip r:embed="rId5">
                <a:extLst/>
              </a:blip>
              <a:stretch>
                <a:fillRect/>
              </a:stretch>
            </p:blipFill>
            <p:spPr>
              <a:xfrm>
                <a:off x="2714157" y="25169"/>
                <a:ext cx="372678" cy="342088"/>
              </a:xfrm>
              <a:prstGeom prst="rect">
                <a:avLst/>
              </a:prstGeom>
              <a:ln w="12700" cap="flat">
                <a:noFill/>
                <a:miter lim="400000"/>
              </a:ln>
              <a:effectLst/>
            </p:spPr>
          </p:pic>
          <p:sp>
            <p:nvSpPr>
              <p:cNvPr id="204"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5" name="Image" descr="Image"/>
              <p:cNvPicPr>
                <a:picLocks noChangeAspect="1"/>
              </p:cNvPicPr>
              <p:nvPr/>
            </p:nvPicPr>
            <p:blipFill>
              <a:blip r:embed="rId6">
                <a:extLst/>
              </a:blip>
              <a:stretch>
                <a:fillRect/>
              </a:stretch>
            </p:blipFill>
            <p:spPr>
              <a:xfrm>
                <a:off x="84994" y="441732"/>
                <a:ext cx="393128" cy="424598"/>
              </a:xfrm>
              <a:prstGeom prst="rect">
                <a:avLst/>
              </a:prstGeom>
              <a:ln w="12700" cap="flat">
                <a:noFill/>
                <a:miter lim="400000"/>
              </a:ln>
              <a:effectLst/>
            </p:spPr>
          </p:pic>
          <p:pic>
            <p:nvPicPr>
              <p:cNvPr id="206" name="Image" descr="Image"/>
              <p:cNvPicPr>
                <a:picLocks noChangeAspect="1"/>
              </p:cNvPicPr>
              <p:nvPr/>
            </p:nvPicPr>
            <p:blipFill>
              <a:blip r:embed="rId5">
                <a:extLst/>
              </a:blip>
              <a:stretch>
                <a:fillRect/>
              </a:stretch>
            </p:blipFill>
            <p:spPr>
              <a:xfrm>
                <a:off x="116850" y="104826"/>
                <a:ext cx="393128" cy="360862"/>
              </a:xfrm>
              <a:prstGeom prst="rect">
                <a:avLst/>
              </a:prstGeom>
              <a:ln w="12700" cap="flat">
                <a:noFill/>
                <a:miter lim="400000"/>
              </a:ln>
              <a:effectLst/>
            </p:spPr>
          </p:pic>
          <p:sp>
            <p:nvSpPr>
              <p:cNvPr id="207"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08" name="Image" descr="Image"/>
              <p:cNvPicPr>
                <a:picLocks noChangeAspect="1"/>
              </p:cNvPicPr>
              <p:nvPr/>
            </p:nvPicPr>
            <p:blipFill>
              <a:blip r:embed="rId7">
                <a:extLst/>
              </a:blip>
              <a:stretch>
                <a:fillRect/>
              </a:stretch>
            </p:blipFill>
            <p:spPr>
              <a:xfrm>
                <a:off x="2028887" y="362778"/>
                <a:ext cx="387671" cy="433726"/>
              </a:xfrm>
              <a:prstGeom prst="rect">
                <a:avLst/>
              </a:prstGeom>
              <a:ln w="12700" cap="flat">
                <a:noFill/>
                <a:miter lim="400000"/>
              </a:ln>
              <a:effectLst/>
            </p:spPr>
          </p:pic>
          <p:pic>
            <p:nvPicPr>
              <p:cNvPr id="209" name="Image" descr="Image"/>
              <p:cNvPicPr>
                <a:picLocks noChangeAspect="1"/>
              </p:cNvPicPr>
              <p:nvPr/>
            </p:nvPicPr>
            <p:blipFill>
              <a:blip r:embed="rId5">
                <a:extLst/>
              </a:blip>
              <a:stretch>
                <a:fillRect/>
              </a:stretch>
            </p:blipFill>
            <p:spPr>
              <a:xfrm>
                <a:off x="2028887" y="26358"/>
                <a:ext cx="387671" cy="355852"/>
              </a:xfrm>
              <a:prstGeom prst="rect">
                <a:avLst/>
              </a:prstGeom>
              <a:ln w="12700" cap="flat">
                <a:noFill/>
                <a:miter lim="400000"/>
              </a:ln>
              <a:effectLst/>
            </p:spPr>
          </p:pic>
          <p:sp>
            <p:nvSpPr>
              <p:cNvPr id="210"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1"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212" name="Image" descr="Image"/>
              <p:cNvPicPr>
                <a:picLocks noChangeAspect="1"/>
              </p:cNvPicPr>
              <p:nvPr/>
            </p:nvPicPr>
            <p:blipFill>
              <a:blip r:embed="rId5">
                <a:extLst/>
              </a:blip>
              <a:stretch>
                <a:fillRect/>
              </a:stretch>
            </p:blipFill>
            <p:spPr>
              <a:xfrm>
                <a:off x="1403322" y="85984"/>
                <a:ext cx="381076" cy="349799"/>
              </a:xfrm>
              <a:prstGeom prst="rect">
                <a:avLst/>
              </a:prstGeom>
              <a:ln w="12700" cap="flat">
                <a:noFill/>
                <a:miter lim="400000"/>
              </a:ln>
              <a:effectLst/>
            </p:spPr>
          </p:pic>
          <p:sp>
            <p:nvSpPr>
              <p:cNvPr id="213"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6" name="Group"/>
              <p:cNvGrpSpPr/>
              <p:nvPr/>
            </p:nvGrpSpPr>
            <p:grpSpPr>
              <a:xfrm>
                <a:off x="696690" y="58737"/>
                <a:ext cx="477737" cy="745229"/>
                <a:chOff x="-1" y="-1"/>
                <a:chExt cx="477735" cy="745228"/>
              </a:xfrm>
            </p:grpSpPr>
            <p:pic>
              <p:nvPicPr>
                <p:cNvPr id="214" name="Image" descr="Image"/>
                <p:cNvPicPr>
                  <a:picLocks noChangeAspect="1"/>
                </p:cNvPicPr>
                <p:nvPr/>
              </p:nvPicPr>
              <p:blipFill>
                <a:blip r:embed="rId9">
                  <a:extLst/>
                </a:blip>
                <a:stretch>
                  <a:fillRect/>
                </a:stretch>
              </p:blipFill>
              <p:spPr>
                <a:xfrm>
                  <a:off x="-2" y="330623"/>
                  <a:ext cx="457278" cy="414605"/>
                </a:xfrm>
                <a:prstGeom prst="rect">
                  <a:avLst/>
                </a:prstGeom>
                <a:ln w="12700" cap="flat">
                  <a:noFill/>
                  <a:miter lim="400000"/>
                </a:ln>
                <a:effectLst/>
              </p:spPr>
            </p:pic>
            <p:pic>
              <p:nvPicPr>
                <p:cNvPr id="215" name="Image" descr="Image"/>
                <p:cNvPicPr>
                  <a:picLocks noChangeAspect="1"/>
                </p:cNvPicPr>
                <p:nvPr/>
              </p:nvPicPr>
              <p:blipFill>
                <a:blip r:embed="rId5">
                  <a:extLst/>
                </a:blip>
                <a:stretch>
                  <a:fillRect/>
                </a:stretch>
              </p:blipFill>
              <p:spPr>
                <a:xfrm>
                  <a:off x="96914" y="-2"/>
                  <a:ext cx="380821" cy="349565"/>
                </a:xfrm>
                <a:prstGeom prst="rect">
                  <a:avLst/>
                </a:prstGeom>
                <a:ln w="12700" cap="flat">
                  <a:noFill/>
                  <a:miter lim="400000"/>
                </a:ln>
                <a:effectLst/>
              </p:spPr>
            </p:pic>
          </p:grpSp>
        </p:grpSp>
        <p:grpSp>
          <p:nvGrpSpPr>
            <p:cNvPr id="234" name="Group"/>
            <p:cNvGrpSpPr/>
            <p:nvPr/>
          </p:nvGrpSpPr>
          <p:grpSpPr>
            <a:xfrm>
              <a:off x="0" y="6815266"/>
              <a:ext cx="3187714" cy="918071"/>
              <a:chOff x="0" y="0"/>
              <a:chExt cx="3187713" cy="918070"/>
            </a:xfrm>
          </p:grpSpPr>
          <p:sp>
            <p:nvSpPr>
              <p:cNvPr id="218"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19" name="Image" descr="Image"/>
              <p:cNvPicPr>
                <a:picLocks noChangeAspect="1"/>
              </p:cNvPicPr>
              <p:nvPr/>
            </p:nvPicPr>
            <p:blipFill>
              <a:blip r:embed="rId4">
                <a:extLst/>
              </a:blip>
              <a:stretch>
                <a:fillRect/>
              </a:stretch>
            </p:blipFill>
            <p:spPr>
              <a:xfrm>
                <a:off x="2692563" y="343642"/>
                <a:ext cx="423600" cy="443239"/>
              </a:xfrm>
              <a:prstGeom prst="rect">
                <a:avLst/>
              </a:prstGeom>
              <a:ln w="12700" cap="flat">
                <a:noFill/>
                <a:miter lim="400000"/>
              </a:ln>
              <a:effectLst/>
            </p:spPr>
          </p:pic>
          <p:pic>
            <p:nvPicPr>
              <p:cNvPr id="220" name="Image" descr="Image"/>
              <p:cNvPicPr>
                <a:picLocks noChangeAspect="1"/>
              </p:cNvPicPr>
              <p:nvPr/>
            </p:nvPicPr>
            <p:blipFill>
              <a:blip r:embed="rId5">
                <a:extLst/>
              </a:blip>
              <a:stretch>
                <a:fillRect/>
              </a:stretch>
            </p:blipFill>
            <p:spPr>
              <a:xfrm>
                <a:off x="2714157" y="25169"/>
                <a:ext cx="372678" cy="342087"/>
              </a:xfrm>
              <a:prstGeom prst="rect">
                <a:avLst/>
              </a:prstGeom>
              <a:ln w="12700" cap="flat">
                <a:noFill/>
                <a:miter lim="400000"/>
              </a:ln>
              <a:effectLst/>
            </p:spPr>
          </p:pic>
          <p:sp>
            <p:nvSpPr>
              <p:cNvPr id="22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2" name="Image" descr="Image"/>
              <p:cNvPicPr>
                <a:picLocks noChangeAspect="1"/>
              </p:cNvPicPr>
              <p:nvPr/>
            </p:nvPicPr>
            <p:blipFill>
              <a:blip r:embed="rId6">
                <a:extLst/>
              </a:blip>
              <a:stretch>
                <a:fillRect/>
              </a:stretch>
            </p:blipFill>
            <p:spPr>
              <a:xfrm>
                <a:off x="84994" y="441732"/>
                <a:ext cx="393128" cy="424597"/>
              </a:xfrm>
              <a:prstGeom prst="rect">
                <a:avLst/>
              </a:prstGeom>
              <a:ln w="12700" cap="flat">
                <a:noFill/>
                <a:miter lim="400000"/>
              </a:ln>
              <a:effectLst/>
            </p:spPr>
          </p:pic>
          <p:pic>
            <p:nvPicPr>
              <p:cNvPr id="223" name="Image" descr="Image"/>
              <p:cNvPicPr>
                <a:picLocks noChangeAspect="1"/>
              </p:cNvPicPr>
              <p:nvPr/>
            </p:nvPicPr>
            <p:blipFill>
              <a:blip r:embed="rId5">
                <a:extLst/>
              </a:blip>
              <a:stretch>
                <a:fillRect/>
              </a:stretch>
            </p:blipFill>
            <p:spPr>
              <a:xfrm>
                <a:off x="116850" y="104826"/>
                <a:ext cx="393128" cy="360862"/>
              </a:xfrm>
              <a:prstGeom prst="rect">
                <a:avLst/>
              </a:prstGeom>
              <a:ln w="12700" cap="flat">
                <a:noFill/>
                <a:miter lim="400000"/>
              </a:ln>
              <a:effectLst/>
            </p:spPr>
          </p:pic>
          <p:sp>
            <p:nvSpPr>
              <p:cNvPr id="224"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5" name="Image" descr="Image"/>
              <p:cNvPicPr>
                <a:picLocks noChangeAspect="1"/>
              </p:cNvPicPr>
              <p:nvPr/>
            </p:nvPicPr>
            <p:blipFill>
              <a:blip r:embed="rId7">
                <a:extLst/>
              </a:blip>
              <a:stretch>
                <a:fillRect/>
              </a:stretch>
            </p:blipFill>
            <p:spPr>
              <a:xfrm>
                <a:off x="2028887" y="362777"/>
                <a:ext cx="387671" cy="433727"/>
              </a:xfrm>
              <a:prstGeom prst="rect">
                <a:avLst/>
              </a:prstGeom>
              <a:ln w="12700" cap="flat">
                <a:noFill/>
                <a:miter lim="400000"/>
              </a:ln>
              <a:effectLst/>
            </p:spPr>
          </p:pic>
          <p:pic>
            <p:nvPicPr>
              <p:cNvPr id="226" name="Image" descr="Image"/>
              <p:cNvPicPr>
                <a:picLocks noChangeAspect="1"/>
              </p:cNvPicPr>
              <p:nvPr/>
            </p:nvPicPr>
            <p:blipFill>
              <a:blip r:embed="rId5">
                <a:extLst/>
              </a:blip>
              <a:stretch>
                <a:fillRect/>
              </a:stretch>
            </p:blipFill>
            <p:spPr>
              <a:xfrm>
                <a:off x="2028887" y="26358"/>
                <a:ext cx="387671" cy="355851"/>
              </a:xfrm>
              <a:prstGeom prst="rect">
                <a:avLst/>
              </a:prstGeom>
              <a:ln w="12700" cap="flat">
                <a:noFill/>
                <a:miter lim="400000"/>
              </a:ln>
              <a:effectLst/>
            </p:spPr>
          </p:pic>
          <p:sp>
            <p:nvSpPr>
              <p:cNvPr id="227"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28" name="Image" descr="Image"/>
              <p:cNvPicPr>
                <a:picLocks noChangeAspect="1"/>
              </p:cNvPicPr>
              <p:nvPr/>
            </p:nvPicPr>
            <p:blipFill>
              <a:blip r:embed="rId8">
                <a:extLst/>
              </a:blip>
              <a:stretch>
                <a:fillRect/>
              </a:stretch>
            </p:blipFill>
            <p:spPr>
              <a:xfrm>
                <a:off x="1381368" y="439578"/>
                <a:ext cx="424984" cy="426347"/>
              </a:xfrm>
              <a:prstGeom prst="rect">
                <a:avLst/>
              </a:prstGeom>
              <a:ln w="12700" cap="flat">
                <a:noFill/>
                <a:miter lim="400000"/>
              </a:ln>
              <a:effectLst/>
            </p:spPr>
          </p:pic>
          <p:pic>
            <p:nvPicPr>
              <p:cNvPr id="229" name="Image" descr="Image"/>
              <p:cNvPicPr>
                <a:picLocks noChangeAspect="1"/>
              </p:cNvPicPr>
              <p:nvPr/>
            </p:nvPicPr>
            <p:blipFill>
              <a:blip r:embed="rId5">
                <a:extLst/>
              </a:blip>
              <a:stretch>
                <a:fillRect/>
              </a:stretch>
            </p:blipFill>
            <p:spPr>
              <a:xfrm>
                <a:off x="1403322" y="85984"/>
                <a:ext cx="381076" cy="349799"/>
              </a:xfrm>
              <a:prstGeom prst="rect">
                <a:avLst/>
              </a:prstGeom>
              <a:ln w="12700" cap="flat">
                <a:noFill/>
                <a:miter lim="400000"/>
              </a:ln>
              <a:effectLst/>
            </p:spPr>
          </p:pic>
          <p:sp>
            <p:nvSpPr>
              <p:cNvPr id="230"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3" name="Group"/>
              <p:cNvGrpSpPr/>
              <p:nvPr/>
            </p:nvGrpSpPr>
            <p:grpSpPr>
              <a:xfrm>
                <a:off x="696690" y="58736"/>
                <a:ext cx="477737" cy="745229"/>
                <a:chOff x="-1" y="-1"/>
                <a:chExt cx="477735" cy="745227"/>
              </a:xfrm>
            </p:grpSpPr>
            <p:pic>
              <p:nvPicPr>
                <p:cNvPr id="231" name="Image" descr="Image"/>
                <p:cNvPicPr>
                  <a:picLocks noChangeAspect="1"/>
                </p:cNvPicPr>
                <p:nvPr/>
              </p:nvPicPr>
              <p:blipFill>
                <a:blip r:embed="rId9">
                  <a:extLst/>
                </a:blip>
                <a:stretch>
                  <a:fillRect/>
                </a:stretch>
              </p:blipFill>
              <p:spPr>
                <a:xfrm>
                  <a:off x="-2" y="330622"/>
                  <a:ext cx="457278" cy="414605"/>
                </a:xfrm>
                <a:prstGeom prst="rect">
                  <a:avLst/>
                </a:prstGeom>
                <a:ln w="12700" cap="flat">
                  <a:noFill/>
                  <a:miter lim="400000"/>
                </a:ln>
                <a:effectLst/>
              </p:spPr>
            </p:pic>
            <p:pic>
              <p:nvPicPr>
                <p:cNvPr id="232" name="Image" descr="Image"/>
                <p:cNvPicPr>
                  <a:picLocks noChangeAspect="1"/>
                </p:cNvPicPr>
                <p:nvPr/>
              </p:nvPicPr>
              <p:blipFill>
                <a:blip r:embed="rId5">
                  <a:extLst/>
                </a:blip>
                <a:stretch>
                  <a:fillRect/>
                </a:stretch>
              </p:blipFill>
              <p:spPr>
                <a:xfrm>
                  <a:off x="96914" y="-2"/>
                  <a:ext cx="380821" cy="349564"/>
                </a:xfrm>
                <a:prstGeom prst="rect">
                  <a:avLst/>
                </a:prstGeom>
                <a:ln w="12700" cap="flat">
                  <a:noFill/>
                  <a:miter lim="400000"/>
                </a:ln>
                <a:effectLst/>
              </p:spPr>
            </p:pic>
          </p:grpSp>
        </p:grpSp>
        <p:grpSp>
          <p:nvGrpSpPr>
            <p:cNvPr id="251" name="Group"/>
            <p:cNvGrpSpPr/>
            <p:nvPr/>
          </p:nvGrpSpPr>
          <p:grpSpPr>
            <a:xfrm>
              <a:off x="0" y="5840283"/>
              <a:ext cx="3187714" cy="918071"/>
              <a:chOff x="0" y="0"/>
              <a:chExt cx="3187713" cy="918070"/>
            </a:xfrm>
          </p:grpSpPr>
          <p:sp>
            <p:nvSpPr>
              <p:cNvPr id="235"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6" name="Image" descr="Image"/>
              <p:cNvPicPr>
                <a:picLocks noChangeAspect="1"/>
              </p:cNvPicPr>
              <p:nvPr/>
            </p:nvPicPr>
            <p:blipFill>
              <a:blip r:embed="rId4">
                <a:extLst/>
              </a:blip>
              <a:stretch>
                <a:fillRect/>
              </a:stretch>
            </p:blipFill>
            <p:spPr>
              <a:xfrm>
                <a:off x="2692563" y="343642"/>
                <a:ext cx="423600" cy="443240"/>
              </a:xfrm>
              <a:prstGeom prst="rect">
                <a:avLst/>
              </a:prstGeom>
              <a:ln w="12700" cap="flat">
                <a:noFill/>
                <a:miter lim="400000"/>
              </a:ln>
              <a:effectLst/>
            </p:spPr>
          </p:pic>
          <p:pic>
            <p:nvPicPr>
              <p:cNvPr id="237" name="Image" descr="Image"/>
              <p:cNvPicPr>
                <a:picLocks noChangeAspect="1"/>
              </p:cNvPicPr>
              <p:nvPr/>
            </p:nvPicPr>
            <p:blipFill>
              <a:blip r:embed="rId5">
                <a:extLst/>
              </a:blip>
              <a:stretch>
                <a:fillRect/>
              </a:stretch>
            </p:blipFill>
            <p:spPr>
              <a:xfrm>
                <a:off x="2714157" y="25169"/>
                <a:ext cx="372678" cy="342087"/>
              </a:xfrm>
              <a:prstGeom prst="rect">
                <a:avLst/>
              </a:prstGeom>
              <a:ln w="12700" cap="flat">
                <a:noFill/>
                <a:miter lim="400000"/>
              </a:ln>
              <a:effectLst/>
            </p:spPr>
          </p:pic>
          <p:sp>
            <p:nvSpPr>
              <p:cNvPr id="238"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39" name="Image" descr="Image"/>
              <p:cNvPicPr>
                <a:picLocks noChangeAspect="1"/>
              </p:cNvPicPr>
              <p:nvPr/>
            </p:nvPicPr>
            <p:blipFill>
              <a:blip r:embed="rId6">
                <a:extLst/>
              </a:blip>
              <a:stretch>
                <a:fillRect/>
              </a:stretch>
            </p:blipFill>
            <p:spPr>
              <a:xfrm>
                <a:off x="84994" y="441733"/>
                <a:ext cx="393128" cy="424597"/>
              </a:xfrm>
              <a:prstGeom prst="rect">
                <a:avLst/>
              </a:prstGeom>
              <a:ln w="12700" cap="flat">
                <a:noFill/>
                <a:miter lim="400000"/>
              </a:ln>
              <a:effectLst/>
            </p:spPr>
          </p:pic>
          <p:pic>
            <p:nvPicPr>
              <p:cNvPr id="240" name="Image" descr="Image"/>
              <p:cNvPicPr>
                <a:picLocks noChangeAspect="1"/>
              </p:cNvPicPr>
              <p:nvPr/>
            </p:nvPicPr>
            <p:blipFill>
              <a:blip r:embed="rId5">
                <a:extLst/>
              </a:blip>
              <a:stretch>
                <a:fillRect/>
              </a:stretch>
            </p:blipFill>
            <p:spPr>
              <a:xfrm>
                <a:off x="116850" y="104827"/>
                <a:ext cx="393128" cy="360862"/>
              </a:xfrm>
              <a:prstGeom prst="rect">
                <a:avLst/>
              </a:prstGeom>
              <a:ln w="12700" cap="flat">
                <a:noFill/>
                <a:miter lim="400000"/>
              </a:ln>
              <a:effectLst/>
            </p:spPr>
          </p:pic>
          <p:sp>
            <p:nvSpPr>
              <p:cNvPr id="241"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2" name="Image" descr="Image"/>
              <p:cNvPicPr>
                <a:picLocks noChangeAspect="1"/>
              </p:cNvPicPr>
              <p:nvPr/>
            </p:nvPicPr>
            <p:blipFill>
              <a:blip r:embed="rId7">
                <a:extLst/>
              </a:blip>
              <a:stretch>
                <a:fillRect/>
              </a:stretch>
            </p:blipFill>
            <p:spPr>
              <a:xfrm>
                <a:off x="2028887" y="362777"/>
                <a:ext cx="387671" cy="433727"/>
              </a:xfrm>
              <a:prstGeom prst="rect">
                <a:avLst/>
              </a:prstGeom>
              <a:ln w="12700" cap="flat">
                <a:noFill/>
                <a:miter lim="400000"/>
              </a:ln>
              <a:effectLst/>
            </p:spPr>
          </p:pic>
          <p:pic>
            <p:nvPicPr>
              <p:cNvPr id="243" name="Image" descr="Image"/>
              <p:cNvPicPr>
                <a:picLocks noChangeAspect="1"/>
              </p:cNvPicPr>
              <p:nvPr/>
            </p:nvPicPr>
            <p:blipFill>
              <a:blip r:embed="rId5">
                <a:extLst/>
              </a:blip>
              <a:stretch>
                <a:fillRect/>
              </a:stretch>
            </p:blipFill>
            <p:spPr>
              <a:xfrm>
                <a:off x="2028887" y="26359"/>
                <a:ext cx="387671" cy="355851"/>
              </a:xfrm>
              <a:prstGeom prst="rect">
                <a:avLst/>
              </a:prstGeom>
              <a:ln w="12700" cap="flat">
                <a:noFill/>
                <a:miter lim="400000"/>
              </a:ln>
              <a:effectLst/>
            </p:spPr>
          </p:pic>
          <p:sp>
            <p:nvSpPr>
              <p:cNvPr id="244"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45"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246" name="Image" descr="Image"/>
              <p:cNvPicPr>
                <a:picLocks noChangeAspect="1"/>
              </p:cNvPicPr>
              <p:nvPr/>
            </p:nvPicPr>
            <p:blipFill>
              <a:blip r:embed="rId5">
                <a:extLst/>
              </a:blip>
              <a:stretch>
                <a:fillRect/>
              </a:stretch>
            </p:blipFill>
            <p:spPr>
              <a:xfrm>
                <a:off x="1403322" y="85985"/>
                <a:ext cx="381076" cy="349798"/>
              </a:xfrm>
              <a:prstGeom prst="rect">
                <a:avLst/>
              </a:prstGeom>
              <a:ln w="12700" cap="flat">
                <a:noFill/>
                <a:miter lim="400000"/>
              </a:ln>
              <a:effectLst/>
            </p:spPr>
          </p:pic>
          <p:sp>
            <p:nvSpPr>
              <p:cNvPr id="247"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50" name="Group"/>
              <p:cNvGrpSpPr/>
              <p:nvPr/>
            </p:nvGrpSpPr>
            <p:grpSpPr>
              <a:xfrm>
                <a:off x="696690" y="58737"/>
                <a:ext cx="477737" cy="745229"/>
                <a:chOff x="-1" y="-1"/>
                <a:chExt cx="477735" cy="745227"/>
              </a:xfrm>
            </p:grpSpPr>
            <p:pic>
              <p:nvPicPr>
                <p:cNvPr id="248" name="Image" descr="Image"/>
                <p:cNvPicPr>
                  <a:picLocks noChangeAspect="1"/>
                </p:cNvPicPr>
                <p:nvPr/>
              </p:nvPicPr>
              <p:blipFill>
                <a:blip r:embed="rId9">
                  <a:extLst/>
                </a:blip>
                <a:stretch>
                  <a:fillRect/>
                </a:stretch>
              </p:blipFill>
              <p:spPr>
                <a:xfrm>
                  <a:off x="-2" y="330622"/>
                  <a:ext cx="457278" cy="414605"/>
                </a:xfrm>
                <a:prstGeom prst="rect">
                  <a:avLst/>
                </a:prstGeom>
                <a:ln w="12700" cap="flat">
                  <a:noFill/>
                  <a:miter lim="400000"/>
                </a:ln>
                <a:effectLst/>
              </p:spPr>
            </p:pic>
            <p:pic>
              <p:nvPicPr>
                <p:cNvPr id="249" name="Image" descr="Image"/>
                <p:cNvPicPr>
                  <a:picLocks noChangeAspect="1"/>
                </p:cNvPicPr>
                <p:nvPr/>
              </p:nvPicPr>
              <p:blipFill>
                <a:blip r:embed="rId5">
                  <a:extLst/>
                </a:blip>
                <a:stretch>
                  <a:fillRect/>
                </a:stretch>
              </p:blipFill>
              <p:spPr>
                <a:xfrm>
                  <a:off x="96914" y="-2"/>
                  <a:ext cx="380821" cy="349564"/>
                </a:xfrm>
                <a:prstGeom prst="rect">
                  <a:avLst/>
                </a:prstGeom>
                <a:ln w="12700" cap="flat">
                  <a:noFill/>
                  <a:miter lim="400000"/>
                </a:ln>
                <a:effectLst/>
              </p:spPr>
            </p:pic>
          </p:grpSp>
        </p:grpSp>
        <p:grpSp>
          <p:nvGrpSpPr>
            <p:cNvPr id="268" name="Group"/>
            <p:cNvGrpSpPr/>
            <p:nvPr/>
          </p:nvGrpSpPr>
          <p:grpSpPr>
            <a:xfrm>
              <a:off x="0" y="4865302"/>
              <a:ext cx="3187714" cy="918071"/>
              <a:chOff x="0" y="0"/>
              <a:chExt cx="3187713" cy="918070"/>
            </a:xfrm>
          </p:grpSpPr>
          <p:sp>
            <p:nvSpPr>
              <p:cNvPr id="252"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3" name="Image" descr="Image"/>
              <p:cNvPicPr>
                <a:picLocks noChangeAspect="1"/>
              </p:cNvPicPr>
              <p:nvPr/>
            </p:nvPicPr>
            <p:blipFill>
              <a:blip r:embed="rId4">
                <a:extLst/>
              </a:blip>
              <a:stretch>
                <a:fillRect/>
              </a:stretch>
            </p:blipFill>
            <p:spPr>
              <a:xfrm>
                <a:off x="2692563" y="343642"/>
                <a:ext cx="423600" cy="443239"/>
              </a:xfrm>
              <a:prstGeom prst="rect">
                <a:avLst/>
              </a:prstGeom>
              <a:ln w="12700" cap="flat">
                <a:noFill/>
                <a:miter lim="400000"/>
              </a:ln>
              <a:effectLst/>
            </p:spPr>
          </p:pic>
          <p:pic>
            <p:nvPicPr>
              <p:cNvPr id="254" name="Image" descr="Image"/>
              <p:cNvPicPr>
                <a:picLocks noChangeAspect="1"/>
              </p:cNvPicPr>
              <p:nvPr/>
            </p:nvPicPr>
            <p:blipFill>
              <a:blip r:embed="rId5">
                <a:extLst/>
              </a:blip>
              <a:stretch>
                <a:fillRect/>
              </a:stretch>
            </p:blipFill>
            <p:spPr>
              <a:xfrm>
                <a:off x="2714157" y="25169"/>
                <a:ext cx="372678" cy="342087"/>
              </a:xfrm>
              <a:prstGeom prst="rect">
                <a:avLst/>
              </a:prstGeom>
              <a:ln w="12700" cap="flat">
                <a:noFill/>
                <a:miter lim="400000"/>
              </a:ln>
              <a:effectLst/>
            </p:spPr>
          </p:pic>
          <p:sp>
            <p:nvSpPr>
              <p:cNvPr id="255"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6" name="Image" descr="Image"/>
              <p:cNvPicPr>
                <a:picLocks noChangeAspect="1"/>
              </p:cNvPicPr>
              <p:nvPr/>
            </p:nvPicPr>
            <p:blipFill>
              <a:blip r:embed="rId6">
                <a:extLst/>
              </a:blip>
              <a:stretch>
                <a:fillRect/>
              </a:stretch>
            </p:blipFill>
            <p:spPr>
              <a:xfrm>
                <a:off x="84994" y="441733"/>
                <a:ext cx="393128" cy="424597"/>
              </a:xfrm>
              <a:prstGeom prst="rect">
                <a:avLst/>
              </a:prstGeom>
              <a:ln w="12700" cap="flat">
                <a:noFill/>
                <a:miter lim="400000"/>
              </a:ln>
              <a:effectLst/>
            </p:spPr>
          </p:pic>
          <p:pic>
            <p:nvPicPr>
              <p:cNvPr id="257" name="Image" descr="Image"/>
              <p:cNvPicPr>
                <a:picLocks noChangeAspect="1"/>
              </p:cNvPicPr>
              <p:nvPr/>
            </p:nvPicPr>
            <p:blipFill>
              <a:blip r:embed="rId5">
                <a:extLst/>
              </a:blip>
              <a:stretch>
                <a:fillRect/>
              </a:stretch>
            </p:blipFill>
            <p:spPr>
              <a:xfrm>
                <a:off x="116850" y="104827"/>
                <a:ext cx="393128" cy="360862"/>
              </a:xfrm>
              <a:prstGeom prst="rect">
                <a:avLst/>
              </a:prstGeom>
              <a:ln w="12700" cap="flat">
                <a:noFill/>
                <a:miter lim="400000"/>
              </a:ln>
              <a:effectLst/>
            </p:spPr>
          </p:pic>
          <p:sp>
            <p:nvSpPr>
              <p:cNvPr id="258"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59" name="Image" descr="Image"/>
              <p:cNvPicPr>
                <a:picLocks noChangeAspect="1"/>
              </p:cNvPicPr>
              <p:nvPr/>
            </p:nvPicPr>
            <p:blipFill>
              <a:blip r:embed="rId7">
                <a:extLst/>
              </a:blip>
              <a:stretch>
                <a:fillRect/>
              </a:stretch>
            </p:blipFill>
            <p:spPr>
              <a:xfrm>
                <a:off x="2028887" y="362777"/>
                <a:ext cx="387671" cy="433727"/>
              </a:xfrm>
              <a:prstGeom prst="rect">
                <a:avLst/>
              </a:prstGeom>
              <a:ln w="12700" cap="flat">
                <a:noFill/>
                <a:miter lim="400000"/>
              </a:ln>
              <a:effectLst/>
            </p:spPr>
          </p:pic>
          <p:pic>
            <p:nvPicPr>
              <p:cNvPr id="260" name="Image" descr="Image"/>
              <p:cNvPicPr>
                <a:picLocks noChangeAspect="1"/>
              </p:cNvPicPr>
              <p:nvPr/>
            </p:nvPicPr>
            <p:blipFill>
              <a:blip r:embed="rId5">
                <a:extLst/>
              </a:blip>
              <a:stretch>
                <a:fillRect/>
              </a:stretch>
            </p:blipFill>
            <p:spPr>
              <a:xfrm>
                <a:off x="2028887" y="26358"/>
                <a:ext cx="387671" cy="355851"/>
              </a:xfrm>
              <a:prstGeom prst="rect">
                <a:avLst/>
              </a:prstGeom>
              <a:ln w="12700" cap="flat">
                <a:noFill/>
                <a:miter lim="400000"/>
              </a:ln>
              <a:effectLst/>
            </p:spPr>
          </p:pic>
          <p:sp>
            <p:nvSpPr>
              <p:cNvPr id="261"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62" name="Image" descr="Image"/>
              <p:cNvPicPr>
                <a:picLocks noChangeAspect="1"/>
              </p:cNvPicPr>
              <p:nvPr/>
            </p:nvPicPr>
            <p:blipFill>
              <a:blip r:embed="rId8">
                <a:extLst/>
              </a:blip>
              <a:stretch>
                <a:fillRect/>
              </a:stretch>
            </p:blipFill>
            <p:spPr>
              <a:xfrm>
                <a:off x="1381368" y="439578"/>
                <a:ext cx="424984" cy="426348"/>
              </a:xfrm>
              <a:prstGeom prst="rect">
                <a:avLst/>
              </a:prstGeom>
              <a:ln w="12700" cap="flat">
                <a:noFill/>
                <a:miter lim="400000"/>
              </a:ln>
              <a:effectLst/>
            </p:spPr>
          </p:pic>
          <p:pic>
            <p:nvPicPr>
              <p:cNvPr id="263" name="Image" descr="Image"/>
              <p:cNvPicPr>
                <a:picLocks noChangeAspect="1"/>
              </p:cNvPicPr>
              <p:nvPr/>
            </p:nvPicPr>
            <p:blipFill>
              <a:blip r:embed="rId5">
                <a:extLst/>
              </a:blip>
              <a:stretch>
                <a:fillRect/>
              </a:stretch>
            </p:blipFill>
            <p:spPr>
              <a:xfrm>
                <a:off x="1403322" y="85985"/>
                <a:ext cx="381076" cy="349798"/>
              </a:xfrm>
              <a:prstGeom prst="rect">
                <a:avLst/>
              </a:prstGeom>
              <a:ln w="12700" cap="flat">
                <a:noFill/>
                <a:miter lim="400000"/>
              </a:ln>
              <a:effectLst/>
            </p:spPr>
          </p:pic>
          <p:sp>
            <p:nvSpPr>
              <p:cNvPr id="264"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67" name="Group"/>
              <p:cNvGrpSpPr/>
              <p:nvPr/>
            </p:nvGrpSpPr>
            <p:grpSpPr>
              <a:xfrm>
                <a:off x="696690" y="58737"/>
                <a:ext cx="477737" cy="745229"/>
                <a:chOff x="-1" y="-1"/>
                <a:chExt cx="477735" cy="745227"/>
              </a:xfrm>
            </p:grpSpPr>
            <p:pic>
              <p:nvPicPr>
                <p:cNvPr id="265" name="Image" descr="Image"/>
                <p:cNvPicPr>
                  <a:picLocks noChangeAspect="1"/>
                </p:cNvPicPr>
                <p:nvPr/>
              </p:nvPicPr>
              <p:blipFill>
                <a:blip r:embed="rId9">
                  <a:extLst/>
                </a:blip>
                <a:stretch>
                  <a:fillRect/>
                </a:stretch>
              </p:blipFill>
              <p:spPr>
                <a:xfrm>
                  <a:off x="-2" y="330622"/>
                  <a:ext cx="457278" cy="414605"/>
                </a:xfrm>
                <a:prstGeom prst="rect">
                  <a:avLst/>
                </a:prstGeom>
                <a:ln w="12700" cap="flat">
                  <a:noFill/>
                  <a:miter lim="400000"/>
                </a:ln>
                <a:effectLst/>
              </p:spPr>
            </p:pic>
            <p:pic>
              <p:nvPicPr>
                <p:cNvPr id="266" name="Image" descr="Image"/>
                <p:cNvPicPr>
                  <a:picLocks noChangeAspect="1"/>
                </p:cNvPicPr>
                <p:nvPr/>
              </p:nvPicPr>
              <p:blipFill>
                <a:blip r:embed="rId5">
                  <a:extLst/>
                </a:blip>
                <a:stretch>
                  <a:fillRect/>
                </a:stretch>
              </p:blipFill>
              <p:spPr>
                <a:xfrm>
                  <a:off x="96914" y="-2"/>
                  <a:ext cx="380821" cy="349564"/>
                </a:xfrm>
                <a:prstGeom prst="rect">
                  <a:avLst/>
                </a:prstGeom>
                <a:ln w="12700" cap="flat">
                  <a:noFill/>
                  <a:miter lim="400000"/>
                </a:ln>
                <a:effectLst/>
              </p:spPr>
            </p:pic>
          </p:grpSp>
        </p:grpSp>
        <p:grpSp>
          <p:nvGrpSpPr>
            <p:cNvPr id="285" name="Group"/>
            <p:cNvGrpSpPr/>
            <p:nvPr/>
          </p:nvGrpSpPr>
          <p:grpSpPr>
            <a:xfrm>
              <a:off x="1948" y="3895168"/>
              <a:ext cx="3183816" cy="916949"/>
              <a:chOff x="0" y="0"/>
              <a:chExt cx="3183814" cy="916948"/>
            </a:xfrm>
          </p:grpSpPr>
          <p:sp>
            <p:nvSpPr>
              <p:cNvPr id="269"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0" name="Image" descr="Image"/>
              <p:cNvPicPr>
                <a:picLocks noChangeAspect="1"/>
              </p:cNvPicPr>
              <p:nvPr/>
            </p:nvPicPr>
            <p:blipFill>
              <a:blip r:embed="rId4">
                <a:extLst/>
              </a:blip>
              <a:stretch>
                <a:fillRect/>
              </a:stretch>
            </p:blipFill>
            <p:spPr>
              <a:xfrm>
                <a:off x="2689269" y="343223"/>
                <a:ext cx="423082" cy="442697"/>
              </a:xfrm>
              <a:prstGeom prst="rect">
                <a:avLst/>
              </a:prstGeom>
              <a:ln w="12700" cap="flat">
                <a:noFill/>
                <a:miter lim="400000"/>
              </a:ln>
              <a:effectLst/>
            </p:spPr>
          </p:pic>
          <p:pic>
            <p:nvPicPr>
              <p:cNvPr id="271" name="Image" descr="Image"/>
              <p:cNvPicPr>
                <a:picLocks noChangeAspect="1"/>
              </p:cNvPicPr>
              <p:nvPr/>
            </p:nvPicPr>
            <p:blipFill>
              <a:blip r:embed="rId5">
                <a:extLst/>
              </a:blip>
              <a:stretch>
                <a:fillRect/>
              </a:stretch>
            </p:blipFill>
            <p:spPr>
              <a:xfrm>
                <a:off x="2710837" y="25138"/>
                <a:ext cx="372222" cy="341671"/>
              </a:xfrm>
              <a:prstGeom prst="rect">
                <a:avLst/>
              </a:prstGeom>
              <a:ln w="12700" cap="flat">
                <a:noFill/>
                <a:miter lim="400000"/>
              </a:ln>
              <a:effectLst/>
            </p:spPr>
          </p:pic>
          <p:sp>
            <p:nvSpPr>
              <p:cNvPr id="272"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3" name="Image" descr="Image"/>
              <p:cNvPicPr>
                <a:picLocks noChangeAspect="1"/>
              </p:cNvPicPr>
              <p:nvPr/>
            </p:nvPicPr>
            <p:blipFill>
              <a:blip r:embed="rId6">
                <a:extLst/>
              </a:blip>
              <a:stretch>
                <a:fillRect/>
              </a:stretch>
            </p:blipFill>
            <p:spPr>
              <a:xfrm>
                <a:off x="84890" y="441193"/>
                <a:ext cx="392648" cy="424079"/>
              </a:xfrm>
              <a:prstGeom prst="rect">
                <a:avLst/>
              </a:prstGeom>
              <a:ln w="12700" cap="flat">
                <a:noFill/>
                <a:miter lim="400000"/>
              </a:ln>
              <a:effectLst/>
            </p:spPr>
          </p:pic>
          <p:pic>
            <p:nvPicPr>
              <p:cNvPr id="274" name="Image" descr="Image"/>
              <p:cNvPicPr>
                <a:picLocks noChangeAspect="1"/>
              </p:cNvPicPr>
              <p:nvPr/>
            </p:nvPicPr>
            <p:blipFill>
              <a:blip r:embed="rId5">
                <a:extLst/>
              </a:blip>
              <a:stretch>
                <a:fillRect/>
              </a:stretch>
            </p:blipFill>
            <p:spPr>
              <a:xfrm>
                <a:off x="116707" y="104700"/>
                <a:ext cx="392648" cy="360420"/>
              </a:xfrm>
              <a:prstGeom prst="rect">
                <a:avLst/>
              </a:prstGeom>
              <a:ln w="12700" cap="flat">
                <a:noFill/>
                <a:miter lim="400000"/>
              </a:ln>
              <a:effectLst/>
            </p:spPr>
          </p:pic>
          <p:sp>
            <p:nvSpPr>
              <p:cNvPr id="275"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6" name="Image" descr="Image"/>
              <p:cNvPicPr>
                <a:picLocks noChangeAspect="1"/>
              </p:cNvPicPr>
              <p:nvPr/>
            </p:nvPicPr>
            <p:blipFill>
              <a:blip r:embed="rId7">
                <a:extLst/>
              </a:blip>
              <a:stretch>
                <a:fillRect/>
              </a:stretch>
            </p:blipFill>
            <p:spPr>
              <a:xfrm>
                <a:off x="2026407" y="362336"/>
                <a:ext cx="387197" cy="433196"/>
              </a:xfrm>
              <a:prstGeom prst="rect">
                <a:avLst/>
              </a:prstGeom>
              <a:ln w="12700" cap="flat">
                <a:noFill/>
                <a:miter lim="400000"/>
              </a:ln>
              <a:effectLst/>
            </p:spPr>
          </p:pic>
          <p:pic>
            <p:nvPicPr>
              <p:cNvPr id="277" name="Image" descr="Image"/>
              <p:cNvPicPr>
                <a:picLocks noChangeAspect="1"/>
              </p:cNvPicPr>
              <p:nvPr/>
            </p:nvPicPr>
            <p:blipFill>
              <a:blip r:embed="rId5">
                <a:extLst/>
              </a:blip>
              <a:stretch>
                <a:fillRect/>
              </a:stretch>
            </p:blipFill>
            <p:spPr>
              <a:xfrm>
                <a:off x="2026407" y="26327"/>
                <a:ext cx="387197" cy="355417"/>
              </a:xfrm>
              <a:prstGeom prst="rect">
                <a:avLst/>
              </a:prstGeom>
              <a:ln w="12700" cap="flat">
                <a:noFill/>
                <a:miter lim="400000"/>
              </a:ln>
              <a:effectLst/>
            </p:spPr>
          </p:pic>
          <p:sp>
            <p:nvSpPr>
              <p:cNvPr id="278"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79" name="Image" descr="Image"/>
              <p:cNvPicPr>
                <a:picLocks noChangeAspect="1"/>
              </p:cNvPicPr>
              <p:nvPr/>
            </p:nvPicPr>
            <p:blipFill>
              <a:blip r:embed="rId8">
                <a:extLst/>
              </a:blip>
              <a:stretch>
                <a:fillRect/>
              </a:stretch>
            </p:blipFill>
            <p:spPr>
              <a:xfrm>
                <a:off x="1379678" y="439042"/>
                <a:ext cx="424464" cy="425826"/>
              </a:xfrm>
              <a:prstGeom prst="rect">
                <a:avLst/>
              </a:prstGeom>
              <a:ln w="12700" cap="flat">
                <a:noFill/>
                <a:miter lim="400000"/>
              </a:ln>
              <a:effectLst/>
            </p:spPr>
          </p:pic>
          <p:pic>
            <p:nvPicPr>
              <p:cNvPr id="280" name="Image" descr="Image"/>
              <p:cNvPicPr>
                <a:picLocks noChangeAspect="1"/>
              </p:cNvPicPr>
              <p:nvPr/>
            </p:nvPicPr>
            <p:blipFill>
              <a:blip r:embed="rId5">
                <a:extLst/>
              </a:blip>
              <a:stretch>
                <a:fillRect/>
              </a:stretch>
            </p:blipFill>
            <p:spPr>
              <a:xfrm>
                <a:off x="1401605" y="85881"/>
                <a:ext cx="380609" cy="349371"/>
              </a:xfrm>
              <a:prstGeom prst="rect">
                <a:avLst/>
              </a:prstGeom>
              <a:ln w="12700" cap="flat">
                <a:noFill/>
                <a:miter lim="400000"/>
              </a:ln>
              <a:effectLst/>
            </p:spPr>
          </p:pic>
          <p:sp>
            <p:nvSpPr>
              <p:cNvPr id="281"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4" name="Group"/>
              <p:cNvGrpSpPr/>
              <p:nvPr/>
            </p:nvGrpSpPr>
            <p:grpSpPr>
              <a:xfrm>
                <a:off x="695836" y="58668"/>
                <a:ext cx="477155" cy="744317"/>
                <a:chOff x="0" y="0"/>
                <a:chExt cx="477153" cy="744315"/>
              </a:xfrm>
            </p:grpSpPr>
            <p:pic>
              <p:nvPicPr>
                <p:cNvPr id="282" name="Image" descr="Image"/>
                <p:cNvPicPr>
                  <a:picLocks noChangeAspect="1"/>
                </p:cNvPicPr>
                <p:nvPr/>
              </p:nvPicPr>
              <p:blipFill>
                <a:blip r:embed="rId9">
                  <a:extLst/>
                </a:blip>
                <a:stretch>
                  <a:fillRect/>
                </a:stretch>
              </p:blipFill>
              <p:spPr>
                <a:xfrm>
                  <a:off x="-1" y="330218"/>
                  <a:ext cx="456721" cy="414098"/>
                </a:xfrm>
                <a:prstGeom prst="rect">
                  <a:avLst/>
                </a:prstGeom>
                <a:ln w="12700" cap="flat">
                  <a:noFill/>
                  <a:miter lim="400000"/>
                </a:ln>
                <a:effectLst/>
              </p:spPr>
            </p:pic>
            <p:pic>
              <p:nvPicPr>
                <p:cNvPr id="283" name="Image" descr="Image"/>
                <p:cNvPicPr>
                  <a:picLocks noChangeAspect="1"/>
                </p:cNvPicPr>
                <p:nvPr/>
              </p:nvPicPr>
              <p:blipFill>
                <a:blip r:embed="rId5">
                  <a:extLst/>
                </a:blip>
                <a:stretch>
                  <a:fillRect/>
                </a:stretch>
              </p:blipFill>
              <p:spPr>
                <a:xfrm>
                  <a:off x="96796" y="0"/>
                  <a:ext cx="380357" cy="349135"/>
                </a:xfrm>
                <a:prstGeom prst="rect">
                  <a:avLst/>
                </a:prstGeom>
                <a:ln w="12700" cap="flat">
                  <a:noFill/>
                  <a:miter lim="400000"/>
                </a:ln>
                <a:effectLst/>
              </p:spPr>
            </p:pic>
          </p:grpSp>
        </p:grpSp>
        <p:grpSp>
          <p:nvGrpSpPr>
            <p:cNvPr id="302" name="Group"/>
            <p:cNvGrpSpPr/>
            <p:nvPr/>
          </p:nvGrpSpPr>
          <p:grpSpPr>
            <a:xfrm>
              <a:off x="1946" y="2921376"/>
              <a:ext cx="3183820" cy="916951"/>
              <a:chOff x="0" y="0"/>
              <a:chExt cx="3183818" cy="916950"/>
            </a:xfrm>
          </p:grpSpPr>
          <p:sp>
            <p:nvSpPr>
              <p:cNvPr id="286"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87" name="Image" descr="Image"/>
              <p:cNvPicPr>
                <a:picLocks noChangeAspect="1"/>
              </p:cNvPicPr>
              <p:nvPr/>
            </p:nvPicPr>
            <p:blipFill>
              <a:blip r:embed="rId4">
                <a:extLst/>
              </a:blip>
              <a:stretch>
                <a:fillRect/>
              </a:stretch>
            </p:blipFill>
            <p:spPr>
              <a:xfrm>
                <a:off x="2689274" y="343224"/>
                <a:ext cx="423081" cy="442700"/>
              </a:xfrm>
              <a:prstGeom prst="rect">
                <a:avLst/>
              </a:prstGeom>
              <a:ln w="12700" cap="flat">
                <a:noFill/>
                <a:miter lim="400000"/>
              </a:ln>
              <a:effectLst/>
            </p:spPr>
          </p:pic>
          <p:pic>
            <p:nvPicPr>
              <p:cNvPr id="288" name="Image" descr="Image"/>
              <p:cNvPicPr>
                <a:picLocks noChangeAspect="1"/>
              </p:cNvPicPr>
              <p:nvPr/>
            </p:nvPicPr>
            <p:blipFill>
              <a:blip r:embed="rId5">
                <a:extLst/>
              </a:blip>
              <a:stretch>
                <a:fillRect/>
              </a:stretch>
            </p:blipFill>
            <p:spPr>
              <a:xfrm>
                <a:off x="2710842" y="25138"/>
                <a:ext cx="372221" cy="341671"/>
              </a:xfrm>
              <a:prstGeom prst="rect">
                <a:avLst/>
              </a:prstGeom>
              <a:ln w="12700" cap="flat">
                <a:noFill/>
                <a:miter lim="400000"/>
              </a:ln>
              <a:effectLst/>
            </p:spPr>
          </p:pic>
          <p:sp>
            <p:nvSpPr>
              <p:cNvPr id="289"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0" name="Image" descr="Image"/>
              <p:cNvPicPr>
                <a:picLocks noChangeAspect="1"/>
              </p:cNvPicPr>
              <p:nvPr/>
            </p:nvPicPr>
            <p:blipFill>
              <a:blip r:embed="rId6">
                <a:extLst/>
              </a:blip>
              <a:stretch>
                <a:fillRect/>
              </a:stretch>
            </p:blipFill>
            <p:spPr>
              <a:xfrm>
                <a:off x="84891" y="441194"/>
                <a:ext cx="392647" cy="424081"/>
              </a:xfrm>
              <a:prstGeom prst="rect">
                <a:avLst/>
              </a:prstGeom>
              <a:ln w="12700" cap="flat">
                <a:noFill/>
                <a:miter lim="400000"/>
              </a:ln>
              <a:effectLst/>
            </p:spPr>
          </p:pic>
          <p:pic>
            <p:nvPicPr>
              <p:cNvPr id="291" name="Image" descr="Image"/>
              <p:cNvPicPr>
                <a:picLocks noChangeAspect="1"/>
              </p:cNvPicPr>
              <p:nvPr/>
            </p:nvPicPr>
            <p:blipFill>
              <a:blip r:embed="rId5">
                <a:extLst/>
              </a:blip>
              <a:stretch>
                <a:fillRect/>
              </a:stretch>
            </p:blipFill>
            <p:spPr>
              <a:xfrm>
                <a:off x="116708" y="104699"/>
                <a:ext cx="392647" cy="360423"/>
              </a:xfrm>
              <a:prstGeom prst="rect">
                <a:avLst/>
              </a:prstGeom>
              <a:ln w="12700" cap="flat">
                <a:noFill/>
                <a:miter lim="400000"/>
              </a:ln>
              <a:effectLst/>
            </p:spPr>
          </p:pic>
          <p:sp>
            <p:nvSpPr>
              <p:cNvPr id="292"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3" name="Image" descr="Image"/>
              <p:cNvPicPr>
                <a:picLocks noChangeAspect="1"/>
              </p:cNvPicPr>
              <p:nvPr/>
            </p:nvPicPr>
            <p:blipFill>
              <a:blip r:embed="rId7">
                <a:extLst/>
              </a:blip>
              <a:stretch>
                <a:fillRect/>
              </a:stretch>
            </p:blipFill>
            <p:spPr>
              <a:xfrm>
                <a:off x="2026409" y="362336"/>
                <a:ext cx="387197" cy="433200"/>
              </a:xfrm>
              <a:prstGeom prst="rect">
                <a:avLst/>
              </a:prstGeom>
              <a:ln w="12700" cap="flat">
                <a:noFill/>
                <a:miter lim="400000"/>
              </a:ln>
              <a:effectLst/>
            </p:spPr>
          </p:pic>
          <p:pic>
            <p:nvPicPr>
              <p:cNvPr id="294" name="Image" descr="Image"/>
              <p:cNvPicPr>
                <a:picLocks noChangeAspect="1"/>
              </p:cNvPicPr>
              <p:nvPr/>
            </p:nvPicPr>
            <p:blipFill>
              <a:blip r:embed="rId5">
                <a:extLst/>
              </a:blip>
              <a:stretch>
                <a:fillRect/>
              </a:stretch>
            </p:blipFill>
            <p:spPr>
              <a:xfrm>
                <a:off x="2026409" y="26327"/>
                <a:ext cx="387197" cy="355417"/>
              </a:xfrm>
              <a:prstGeom prst="rect">
                <a:avLst/>
              </a:prstGeom>
              <a:ln w="12700" cap="flat">
                <a:noFill/>
                <a:miter lim="400000"/>
              </a:ln>
              <a:effectLst/>
            </p:spPr>
          </p:pic>
          <p:sp>
            <p:nvSpPr>
              <p:cNvPr id="295"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296"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297" name="Image" descr="Image"/>
              <p:cNvPicPr>
                <a:picLocks noChangeAspect="1"/>
              </p:cNvPicPr>
              <p:nvPr/>
            </p:nvPicPr>
            <p:blipFill>
              <a:blip r:embed="rId5">
                <a:extLst/>
              </a:blip>
              <a:stretch>
                <a:fillRect/>
              </a:stretch>
            </p:blipFill>
            <p:spPr>
              <a:xfrm>
                <a:off x="1401607" y="85880"/>
                <a:ext cx="380610" cy="349374"/>
              </a:xfrm>
              <a:prstGeom prst="rect">
                <a:avLst/>
              </a:prstGeom>
              <a:ln w="12700" cap="flat">
                <a:noFill/>
                <a:miter lim="400000"/>
              </a:ln>
              <a:effectLst/>
            </p:spPr>
          </p:pic>
          <p:sp>
            <p:nvSpPr>
              <p:cNvPr id="298"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1" name="Group"/>
              <p:cNvGrpSpPr/>
              <p:nvPr/>
            </p:nvGrpSpPr>
            <p:grpSpPr>
              <a:xfrm>
                <a:off x="695839" y="58667"/>
                <a:ext cx="477154" cy="744319"/>
                <a:chOff x="0" y="0"/>
                <a:chExt cx="477152" cy="744318"/>
              </a:xfrm>
            </p:grpSpPr>
            <p:pic>
              <p:nvPicPr>
                <p:cNvPr id="299" name="Image" descr="Image"/>
                <p:cNvPicPr>
                  <a:picLocks noChangeAspect="1"/>
                </p:cNvPicPr>
                <p:nvPr/>
              </p:nvPicPr>
              <p:blipFill>
                <a:blip r:embed="rId9">
                  <a:extLst/>
                </a:blip>
                <a:stretch>
                  <a:fillRect/>
                </a:stretch>
              </p:blipFill>
              <p:spPr>
                <a:xfrm>
                  <a:off x="-1" y="330220"/>
                  <a:ext cx="456720" cy="414099"/>
                </a:xfrm>
                <a:prstGeom prst="rect">
                  <a:avLst/>
                </a:prstGeom>
                <a:ln w="12700" cap="flat">
                  <a:noFill/>
                  <a:miter lim="400000"/>
                </a:ln>
                <a:effectLst/>
              </p:spPr>
            </p:pic>
            <p:pic>
              <p:nvPicPr>
                <p:cNvPr id="300" name="Image" descr="Image"/>
                <p:cNvPicPr>
                  <a:picLocks noChangeAspect="1"/>
                </p:cNvPicPr>
                <p:nvPr/>
              </p:nvPicPr>
              <p:blipFill>
                <a:blip r:embed="rId5">
                  <a:extLst/>
                </a:blip>
                <a:stretch>
                  <a:fillRect/>
                </a:stretch>
              </p:blipFill>
              <p:spPr>
                <a:xfrm>
                  <a:off x="96796" y="-1"/>
                  <a:ext cx="380357" cy="349138"/>
                </a:xfrm>
                <a:prstGeom prst="rect">
                  <a:avLst/>
                </a:prstGeom>
                <a:ln w="12700" cap="flat">
                  <a:noFill/>
                  <a:miter lim="400000"/>
                </a:ln>
                <a:effectLst/>
              </p:spPr>
            </p:pic>
          </p:grpSp>
        </p:grpSp>
        <p:grpSp>
          <p:nvGrpSpPr>
            <p:cNvPr id="319" name="Group"/>
            <p:cNvGrpSpPr/>
            <p:nvPr/>
          </p:nvGrpSpPr>
          <p:grpSpPr>
            <a:xfrm>
              <a:off x="1946" y="1947584"/>
              <a:ext cx="3183820" cy="916951"/>
              <a:chOff x="0" y="0"/>
              <a:chExt cx="3183818" cy="916950"/>
            </a:xfrm>
          </p:grpSpPr>
          <p:sp>
            <p:nvSpPr>
              <p:cNvPr id="303"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4" name="Image" descr="Image"/>
              <p:cNvPicPr>
                <a:picLocks noChangeAspect="1"/>
              </p:cNvPicPr>
              <p:nvPr/>
            </p:nvPicPr>
            <p:blipFill>
              <a:blip r:embed="rId4">
                <a:extLst/>
              </a:blip>
              <a:stretch>
                <a:fillRect/>
              </a:stretch>
            </p:blipFill>
            <p:spPr>
              <a:xfrm>
                <a:off x="2689274" y="343224"/>
                <a:ext cx="423081" cy="442700"/>
              </a:xfrm>
              <a:prstGeom prst="rect">
                <a:avLst/>
              </a:prstGeom>
              <a:ln w="12700" cap="flat">
                <a:noFill/>
                <a:miter lim="400000"/>
              </a:ln>
              <a:effectLst/>
            </p:spPr>
          </p:pic>
          <p:pic>
            <p:nvPicPr>
              <p:cNvPr id="305" name="Image" descr="Image"/>
              <p:cNvPicPr>
                <a:picLocks noChangeAspect="1"/>
              </p:cNvPicPr>
              <p:nvPr/>
            </p:nvPicPr>
            <p:blipFill>
              <a:blip r:embed="rId5">
                <a:extLst/>
              </a:blip>
              <a:stretch>
                <a:fillRect/>
              </a:stretch>
            </p:blipFill>
            <p:spPr>
              <a:xfrm>
                <a:off x="2710842" y="25138"/>
                <a:ext cx="372221" cy="341671"/>
              </a:xfrm>
              <a:prstGeom prst="rect">
                <a:avLst/>
              </a:prstGeom>
              <a:ln w="12700" cap="flat">
                <a:noFill/>
                <a:miter lim="400000"/>
              </a:ln>
              <a:effectLst/>
            </p:spPr>
          </p:pic>
          <p:sp>
            <p:nvSpPr>
              <p:cNvPr id="306"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07" name="Image" descr="Image"/>
              <p:cNvPicPr>
                <a:picLocks noChangeAspect="1"/>
              </p:cNvPicPr>
              <p:nvPr/>
            </p:nvPicPr>
            <p:blipFill>
              <a:blip r:embed="rId6">
                <a:extLst/>
              </a:blip>
              <a:stretch>
                <a:fillRect/>
              </a:stretch>
            </p:blipFill>
            <p:spPr>
              <a:xfrm>
                <a:off x="84891" y="441195"/>
                <a:ext cx="392647" cy="424081"/>
              </a:xfrm>
              <a:prstGeom prst="rect">
                <a:avLst/>
              </a:prstGeom>
              <a:ln w="12700" cap="flat">
                <a:noFill/>
                <a:miter lim="400000"/>
              </a:ln>
              <a:effectLst/>
            </p:spPr>
          </p:pic>
          <p:pic>
            <p:nvPicPr>
              <p:cNvPr id="308" name="Image" descr="Image"/>
              <p:cNvPicPr>
                <a:picLocks noChangeAspect="1"/>
              </p:cNvPicPr>
              <p:nvPr/>
            </p:nvPicPr>
            <p:blipFill>
              <a:blip r:embed="rId5">
                <a:extLst/>
              </a:blip>
              <a:stretch>
                <a:fillRect/>
              </a:stretch>
            </p:blipFill>
            <p:spPr>
              <a:xfrm>
                <a:off x="116708" y="104699"/>
                <a:ext cx="392647" cy="360423"/>
              </a:xfrm>
              <a:prstGeom prst="rect">
                <a:avLst/>
              </a:prstGeom>
              <a:ln w="12700" cap="flat">
                <a:noFill/>
                <a:miter lim="400000"/>
              </a:ln>
              <a:effectLst/>
            </p:spPr>
          </p:pic>
          <p:sp>
            <p:nvSpPr>
              <p:cNvPr id="309"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0" name="Image" descr="Image"/>
              <p:cNvPicPr>
                <a:picLocks noChangeAspect="1"/>
              </p:cNvPicPr>
              <p:nvPr/>
            </p:nvPicPr>
            <p:blipFill>
              <a:blip r:embed="rId7">
                <a:extLst/>
              </a:blip>
              <a:stretch>
                <a:fillRect/>
              </a:stretch>
            </p:blipFill>
            <p:spPr>
              <a:xfrm>
                <a:off x="2026409" y="362336"/>
                <a:ext cx="387197" cy="433199"/>
              </a:xfrm>
              <a:prstGeom prst="rect">
                <a:avLst/>
              </a:prstGeom>
              <a:ln w="12700" cap="flat">
                <a:noFill/>
                <a:miter lim="400000"/>
              </a:ln>
              <a:effectLst/>
            </p:spPr>
          </p:pic>
          <p:pic>
            <p:nvPicPr>
              <p:cNvPr id="311" name="Image" descr="Image"/>
              <p:cNvPicPr>
                <a:picLocks noChangeAspect="1"/>
              </p:cNvPicPr>
              <p:nvPr/>
            </p:nvPicPr>
            <p:blipFill>
              <a:blip r:embed="rId5">
                <a:extLst/>
              </a:blip>
              <a:stretch>
                <a:fillRect/>
              </a:stretch>
            </p:blipFill>
            <p:spPr>
              <a:xfrm>
                <a:off x="2026409" y="26327"/>
                <a:ext cx="387197" cy="355417"/>
              </a:xfrm>
              <a:prstGeom prst="rect">
                <a:avLst/>
              </a:prstGeom>
              <a:ln w="12700" cap="flat">
                <a:noFill/>
                <a:miter lim="400000"/>
              </a:ln>
              <a:effectLst/>
            </p:spPr>
          </p:pic>
          <p:sp>
            <p:nvSpPr>
              <p:cNvPr id="312"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13"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314" name="Image" descr="Image"/>
              <p:cNvPicPr>
                <a:picLocks noChangeAspect="1"/>
              </p:cNvPicPr>
              <p:nvPr/>
            </p:nvPicPr>
            <p:blipFill>
              <a:blip r:embed="rId5">
                <a:extLst/>
              </a:blip>
              <a:stretch>
                <a:fillRect/>
              </a:stretch>
            </p:blipFill>
            <p:spPr>
              <a:xfrm>
                <a:off x="1401607" y="85880"/>
                <a:ext cx="380610" cy="349374"/>
              </a:xfrm>
              <a:prstGeom prst="rect">
                <a:avLst/>
              </a:prstGeom>
              <a:ln w="12700" cap="flat">
                <a:noFill/>
                <a:miter lim="400000"/>
              </a:ln>
              <a:effectLst/>
            </p:spPr>
          </p:pic>
          <p:sp>
            <p:nvSpPr>
              <p:cNvPr id="315"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18" name="Group"/>
              <p:cNvGrpSpPr/>
              <p:nvPr/>
            </p:nvGrpSpPr>
            <p:grpSpPr>
              <a:xfrm>
                <a:off x="695839" y="58667"/>
                <a:ext cx="477154" cy="744319"/>
                <a:chOff x="0" y="0"/>
                <a:chExt cx="477152" cy="744318"/>
              </a:xfrm>
            </p:grpSpPr>
            <p:pic>
              <p:nvPicPr>
                <p:cNvPr id="316" name="Image" descr="Image"/>
                <p:cNvPicPr>
                  <a:picLocks noChangeAspect="1"/>
                </p:cNvPicPr>
                <p:nvPr/>
              </p:nvPicPr>
              <p:blipFill>
                <a:blip r:embed="rId9">
                  <a:extLst/>
                </a:blip>
                <a:stretch>
                  <a:fillRect/>
                </a:stretch>
              </p:blipFill>
              <p:spPr>
                <a:xfrm>
                  <a:off x="-1" y="330220"/>
                  <a:ext cx="456720" cy="414099"/>
                </a:xfrm>
                <a:prstGeom prst="rect">
                  <a:avLst/>
                </a:prstGeom>
                <a:ln w="12700" cap="flat">
                  <a:noFill/>
                  <a:miter lim="400000"/>
                </a:ln>
                <a:effectLst/>
              </p:spPr>
            </p:pic>
            <p:pic>
              <p:nvPicPr>
                <p:cNvPr id="317" name="Image" descr="Image"/>
                <p:cNvPicPr>
                  <a:picLocks noChangeAspect="1"/>
                </p:cNvPicPr>
                <p:nvPr/>
              </p:nvPicPr>
              <p:blipFill>
                <a:blip r:embed="rId5">
                  <a:extLst/>
                </a:blip>
                <a:stretch>
                  <a:fillRect/>
                </a:stretch>
              </p:blipFill>
              <p:spPr>
                <a:xfrm>
                  <a:off x="96796" y="-1"/>
                  <a:ext cx="380357" cy="349138"/>
                </a:xfrm>
                <a:prstGeom prst="rect">
                  <a:avLst/>
                </a:prstGeom>
                <a:ln w="12700" cap="flat">
                  <a:noFill/>
                  <a:miter lim="400000"/>
                </a:ln>
                <a:effectLst/>
              </p:spPr>
            </p:pic>
          </p:grpSp>
        </p:grpSp>
        <p:grpSp>
          <p:nvGrpSpPr>
            <p:cNvPr id="336" name="Group"/>
            <p:cNvGrpSpPr/>
            <p:nvPr/>
          </p:nvGrpSpPr>
          <p:grpSpPr>
            <a:xfrm>
              <a:off x="1946" y="973792"/>
              <a:ext cx="3183820" cy="916951"/>
              <a:chOff x="0" y="0"/>
              <a:chExt cx="3183818" cy="916950"/>
            </a:xfrm>
          </p:grpSpPr>
          <p:sp>
            <p:nvSpPr>
              <p:cNvPr id="320"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1" name="Image" descr="Image"/>
              <p:cNvPicPr>
                <a:picLocks noChangeAspect="1"/>
              </p:cNvPicPr>
              <p:nvPr/>
            </p:nvPicPr>
            <p:blipFill>
              <a:blip r:embed="rId4">
                <a:extLst/>
              </a:blip>
              <a:stretch>
                <a:fillRect/>
              </a:stretch>
            </p:blipFill>
            <p:spPr>
              <a:xfrm>
                <a:off x="2689274" y="343224"/>
                <a:ext cx="423081" cy="442700"/>
              </a:xfrm>
              <a:prstGeom prst="rect">
                <a:avLst/>
              </a:prstGeom>
              <a:ln w="12700" cap="flat">
                <a:noFill/>
                <a:miter lim="400000"/>
              </a:ln>
              <a:effectLst/>
            </p:spPr>
          </p:pic>
          <p:pic>
            <p:nvPicPr>
              <p:cNvPr id="322" name="Image" descr="Image"/>
              <p:cNvPicPr>
                <a:picLocks noChangeAspect="1"/>
              </p:cNvPicPr>
              <p:nvPr/>
            </p:nvPicPr>
            <p:blipFill>
              <a:blip r:embed="rId5">
                <a:extLst/>
              </a:blip>
              <a:stretch>
                <a:fillRect/>
              </a:stretch>
            </p:blipFill>
            <p:spPr>
              <a:xfrm>
                <a:off x="2710842" y="25138"/>
                <a:ext cx="372221" cy="341671"/>
              </a:xfrm>
              <a:prstGeom prst="rect">
                <a:avLst/>
              </a:prstGeom>
              <a:ln w="12700" cap="flat">
                <a:noFill/>
                <a:miter lim="400000"/>
              </a:ln>
              <a:effectLst/>
            </p:spPr>
          </p:pic>
          <p:sp>
            <p:nvSpPr>
              <p:cNvPr id="323"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4" name="Image" descr="Image"/>
              <p:cNvPicPr>
                <a:picLocks noChangeAspect="1"/>
              </p:cNvPicPr>
              <p:nvPr/>
            </p:nvPicPr>
            <p:blipFill>
              <a:blip r:embed="rId6">
                <a:extLst/>
              </a:blip>
              <a:stretch>
                <a:fillRect/>
              </a:stretch>
            </p:blipFill>
            <p:spPr>
              <a:xfrm>
                <a:off x="84891" y="441195"/>
                <a:ext cx="392647" cy="424081"/>
              </a:xfrm>
              <a:prstGeom prst="rect">
                <a:avLst/>
              </a:prstGeom>
              <a:ln w="12700" cap="flat">
                <a:noFill/>
                <a:miter lim="400000"/>
              </a:ln>
              <a:effectLst/>
            </p:spPr>
          </p:pic>
          <p:pic>
            <p:nvPicPr>
              <p:cNvPr id="325" name="Image" descr="Image"/>
              <p:cNvPicPr>
                <a:picLocks noChangeAspect="1"/>
              </p:cNvPicPr>
              <p:nvPr/>
            </p:nvPicPr>
            <p:blipFill>
              <a:blip r:embed="rId5">
                <a:extLst/>
              </a:blip>
              <a:stretch>
                <a:fillRect/>
              </a:stretch>
            </p:blipFill>
            <p:spPr>
              <a:xfrm>
                <a:off x="116708" y="104699"/>
                <a:ext cx="392647" cy="360423"/>
              </a:xfrm>
              <a:prstGeom prst="rect">
                <a:avLst/>
              </a:prstGeom>
              <a:ln w="12700" cap="flat">
                <a:noFill/>
                <a:miter lim="400000"/>
              </a:ln>
              <a:effectLst/>
            </p:spPr>
          </p:pic>
          <p:sp>
            <p:nvSpPr>
              <p:cNvPr id="326"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27" name="Image" descr="Image"/>
              <p:cNvPicPr>
                <a:picLocks noChangeAspect="1"/>
              </p:cNvPicPr>
              <p:nvPr/>
            </p:nvPicPr>
            <p:blipFill>
              <a:blip r:embed="rId7">
                <a:extLst/>
              </a:blip>
              <a:stretch>
                <a:fillRect/>
              </a:stretch>
            </p:blipFill>
            <p:spPr>
              <a:xfrm>
                <a:off x="2026409" y="362336"/>
                <a:ext cx="387197" cy="433199"/>
              </a:xfrm>
              <a:prstGeom prst="rect">
                <a:avLst/>
              </a:prstGeom>
              <a:ln w="12700" cap="flat">
                <a:noFill/>
                <a:miter lim="400000"/>
              </a:ln>
              <a:effectLst/>
            </p:spPr>
          </p:pic>
          <p:pic>
            <p:nvPicPr>
              <p:cNvPr id="328" name="Image" descr="Image"/>
              <p:cNvPicPr>
                <a:picLocks noChangeAspect="1"/>
              </p:cNvPicPr>
              <p:nvPr/>
            </p:nvPicPr>
            <p:blipFill>
              <a:blip r:embed="rId5">
                <a:extLst/>
              </a:blip>
              <a:stretch>
                <a:fillRect/>
              </a:stretch>
            </p:blipFill>
            <p:spPr>
              <a:xfrm>
                <a:off x="2026409" y="26327"/>
                <a:ext cx="387197" cy="355417"/>
              </a:xfrm>
              <a:prstGeom prst="rect">
                <a:avLst/>
              </a:prstGeom>
              <a:ln w="12700" cap="flat">
                <a:noFill/>
                <a:miter lim="400000"/>
              </a:ln>
              <a:effectLst/>
            </p:spPr>
          </p:pic>
          <p:sp>
            <p:nvSpPr>
              <p:cNvPr id="329"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30"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331" name="Image" descr="Image"/>
              <p:cNvPicPr>
                <a:picLocks noChangeAspect="1"/>
              </p:cNvPicPr>
              <p:nvPr/>
            </p:nvPicPr>
            <p:blipFill>
              <a:blip r:embed="rId5">
                <a:extLst/>
              </a:blip>
              <a:stretch>
                <a:fillRect/>
              </a:stretch>
            </p:blipFill>
            <p:spPr>
              <a:xfrm>
                <a:off x="1401607" y="85880"/>
                <a:ext cx="380610" cy="349374"/>
              </a:xfrm>
              <a:prstGeom prst="rect">
                <a:avLst/>
              </a:prstGeom>
              <a:ln w="12700" cap="flat">
                <a:noFill/>
                <a:miter lim="400000"/>
              </a:ln>
              <a:effectLst/>
            </p:spPr>
          </p:pic>
          <p:sp>
            <p:nvSpPr>
              <p:cNvPr id="332"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35" name="Group"/>
              <p:cNvGrpSpPr/>
              <p:nvPr/>
            </p:nvGrpSpPr>
            <p:grpSpPr>
              <a:xfrm>
                <a:off x="695839" y="58667"/>
                <a:ext cx="477154" cy="744319"/>
                <a:chOff x="0" y="0"/>
                <a:chExt cx="477152" cy="744318"/>
              </a:xfrm>
            </p:grpSpPr>
            <p:pic>
              <p:nvPicPr>
                <p:cNvPr id="333" name="Image" descr="Image"/>
                <p:cNvPicPr>
                  <a:picLocks noChangeAspect="1"/>
                </p:cNvPicPr>
                <p:nvPr/>
              </p:nvPicPr>
              <p:blipFill>
                <a:blip r:embed="rId9">
                  <a:extLst/>
                </a:blip>
                <a:stretch>
                  <a:fillRect/>
                </a:stretch>
              </p:blipFill>
              <p:spPr>
                <a:xfrm>
                  <a:off x="-1" y="330220"/>
                  <a:ext cx="456720" cy="414099"/>
                </a:xfrm>
                <a:prstGeom prst="rect">
                  <a:avLst/>
                </a:prstGeom>
                <a:ln w="12700" cap="flat">
                  <a:noFill/>
                  <a:miter lim="400000"/>
                </a:ln>
                <a:effectLst/>
              </p:spPr>
            </p:pic>
            <p:pic>
              <p:nvPicPr>
                <p:cNvPr id="334" name="Image" descr="Image"/>
                <p:cNvPicPr>
                  <a:picLocks noChangeAspect="1"/>
                </p:cNvPicPr>
                <p:nvPr/>
              </p:nvPicPr>
              <p:blipFill>
                <a:blip r:embed="rId5">
                  <a:extLst/>
                </a:blip>
                <a:stretch>
                  <a:fillRect/>
                </a:stretch>
              </p:blipFill>
              <p:spPr>
                <a:xfrm>
                  <a:off x="96796" y="-1"/>
                  <a:ext cx="380357" cy="349138"/>
                </a:xfrm>
                <a:prstGeom prst="rect">
                  <a:avLst/>
                </a:prstGeom>
                <a:ln w="12700" cap="flat">
                  <a:noFill/>
                  <a:miter lim="400000"/>
                </a:ln>
                <a:effectLst/>
              </p:spPr>
            </p:pic>
          </p:grpSp>
        </p:grpSp>
        <p:grpSp>
          <p:nvGrpSpPr>
            <p:cNvPr id="353" name="Group"/>
            <p:cNvGrpSpPr/>
            <p:nvPr/>
          </p:nvGrpSpPr>
          <p:grpSpPr>
            <a:xfrm>
              <a:off x="1946" y="-1"/>
              <a:ext cx="3183820" cy="916952"/>
              <a:chOff x="0" y="0"/>
              <a:chExt cx="3183818" cy="916950"/>
            </a:xfrm>
          </p:grpSpPr>
          <p:sp>
            <p:nvSpPr>
              <p:cNvPr id="337"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38" name="Image" descr="Image"/>
              <p:cNvPicPr>
                <a:picLocks noChangeAspect="1"/>
              </p:cNvPicPr>
              <p:nvPr/>
            </p:nvPicPr>
            <p:blipFill>
              <a:blip r:embed="rId4">
                <a:extLst/>
              </a:blip>
              <a:stretch>
                <a:fillRect/>
              </a:stretch>
            </p:blipFill>
            <p:spPr>
              <a:xfrm>
                <a:off x="2689274" y="343226"/>
                <a:ext cx="423081" cy="442698"/>
              </a:xfrm>
              <a:prstGeom prst="rect">
                <a:avLst/>
              </a:prstGeom>
              <a:ln w="12700" cap="flat">
                <a:noFill/>
                <a:miter lim="400000"/>
              </a:ln>
              <a:effectLst/>
            </p:spPr>
          </p:pic>
          <p:pic>
            <p:nvPicPr>
              <p:cNvPr id="339" name="Image" descr="Image"/>
              <p:cNvPicPr>
                <a:picLocks noChangeAspect="1"/>
              </p:cNvPicPr>
              <p:nvPr/>
            </p:nvPicPr>
            <p:blipFill>
              <a:blip r:embed="rId5">
                <a:extLst/>
              </a:blip>
              <a:stretch>
                <a:fillRect/>
              </a:stretch>
            </p:blipFill>
            <p:spPr>
              <a:xfrm>
                <a:off x="2710842" y="25140"/>
                <a:ext cx="372221" cy="341671"/>
              </a:xfrm>
              <a:prstGeom prst="rect">
                <a:avLst/>
              </a:prstGeom>
              <a:ln w="12700" cap="flat">
                <a:noFill/>
                <a:miter lim="400000"/>
              </a:ln>
              <a:effectLst/>
            </p:spPr>
          </p:pic>
          <p:sp>
            <p:nvSpPr>
              <p:cNvPr id="340"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41" name="Image" descr="Image"/>
              <p:cNvPicPr>
                <a:picLocks noChangeAspect="1"/>
              </p:cNvPicPr>
              <p:nvPr/>
            </p:nvPicPr>
            <p:blipFill>
              <a:blip r:embed="rId6">
                <a:extLst/>
              </a:blip>
              <a:stretch>
                <a:fillRect/>
              </a:stretch>
            </p:blipFill>
            <p:spPr>
              <a:xfrm>
                <a:off x="84891" y="441195"/>
                <a:ext cx="392647" cy="424081"/>
              </a:xfrm>
              <a:prstGeom prst="rect">
                <a:avLst/>
              </a:prstGeom>
              <a:ln w="12700" cap="flat">
                <a:noFill/>
                <a:miter lim="400000"/>
              </a:ln>
              <a:effectLst/>
            </p:spPr>
          </p:pic>
          <p:pic>
            <p:nvPicPr>
              <p:cNvPr id="342" name="Image" descr="Image"/>
              <p:cNvPicPr>
                <a:picLocks noChangeAspect="1"/>
              </p:cNvPicPr>
              <p:nvPr/>
            </p:nvPicPr>
            <p:blipFill>
              <a:blip r:embed="rId5">
                <a:extLst/>
              </a:blip>
              <a:stretch>
                <a:fillRect/>
              </a:stretch>
            </p:blipFill>
            <p:spPr>
              <a:xfrm>
                <a:off x="116708" y="104701"/>
                <a:ext cx="392647" cy="360421"/>
              </a:xfrm>
              <a:prstGeom prst="rect">
                <a:avLst/>
              </a:prstGeom>
              <a:ln w="12700" cap="flat">
                <a:noFill/>
                <a:miter lim="400000"/>
              </a:ln>
              <a:effectLst/>
            </p:spPr>
          </p:pic>
          <p:sp>
            <p:nvSpPr>
              <p:cNvPr id="343"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44" name="Image" descr="Image"/>
              <p:cNvPicPr>
                <a:picLocks noChangeAspect="1"/>
              </p:cNvPicPr>
              <p:nvPr/>
            </p:nvPicPr>
            <p:blipFill>
              <a:blip r:embed="rId7">
                <a:extLst/>
              </a:blip>
              <a:stretch>
                <a:fillRect/>
              </a:stretch>
            </p:blipFill>
            <p:spPr>
              <a:xfrm>
                <a:off x="2026409" y="362338"/>
                <a:ext cx="387197" cy="433197"/>
              </a:xfrm>
              <a:prstGeom prst="rect">
                <a:avLst/>
              </a:prstGeom>
              <a:ln w="12700" cap="flat">
                <a:noFill/>
                <a:miter lim="400000"/>
              </a:ln>
              <a:effectLst/>
            </p:spPr>
          </p:pic>
          <p:pic>
            <p:nvPicPr>
              <p:cNvPr id="345" name="Image" descr="Image"/>
              <p:cNvPicPr>
                <a:picLocks noChangeAspect="1"/>
              </p:cNvPicPr>
              <p:nvPr/>
            </p:nvPicPr>
            <p:blipFill>
              <a:blip r:embed="rId5">
                <a:extLst/>
              </a:blip>
              <a:stretch>
                <a:fillRect/>
              </a:stretch>
            </p:blipFill>
            <p:spPr>
              <a:xfrm>
                <a:off x="2026409" y="26329"/>
                <a:ext cx="387197" cy="355417"/>
              </a:xfrm>
              <a:prstGeom prst="rect">
                <a:avLst/>
              </a:prstGeom>
              <a:ln w="12700" cap="flat">
                <a:noFill/>
                <a:miter lim="400000"/>
              </a:ln>
              <a:effectLst/>
            </p:spPr>
          </p:pic>
          <p:sp>
            <p:nvSpPr>
              <p:cNvPr id="346"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47" name="Image" descr="Image"/>
              <p:cNvPicPr>
                <a:picLocks noChangeAspect="1"/>
              </p:cNvPicPr>
              <p:nvPr/>
            </p:nvPicPr>
            <p:blipFill>
              <a:blip r:embed="rId8">
                <a:extLst/>
              </a:blip>
              <a:stretch>
                <a:fillRect/>
              </a:stretch>
            </p:blipFill>
            <p:spPr>
              <a:xfrm>
                <a:off x="1379680" y="439044"/>
                <a:ext cx="424464" cy="425828"/>
              </a:xfrm>
              <a:prstGeom prst="rect">
                <a:avLst/>
              </a:prstGeom>
              <a:ln w="12700" cap="flat">
                <a:noFill/>
                <a:miter lim="400000"/>
              </a:ln>
              <a:effectLst/>
            </p:spPr>
          </p:pic>
          <p:pic>
            <p:nvPicPr>
              <p:cNvPr id="348" name="Image" descr="Image"/>
              <p:cNvPicPr>
                <a:picLocks noChangeAspect="1"/>
              </p:cNvPicPr>
              <p:nvPr/>
            </p:nvPicPr>
            <p:blipFill>
              <a:blip r:embed="rId5">
                <a:extLst/>
              </a:blip>
              <a:stretch>
                <a:fillRect/>
              </a:stretch>
            </p:blipFill>
            <p:spPr>
              <a:xfrm>
                <a:off x="1401607" y="85882"/>
                <a:ext cx="380610" cy="349372"/>
              </a:xfrm>
              <a:prstGeom prst="rect">
                <a:avLst/>
              </a:prstGeom>
              <a:ln w="12700" cap="flat">
                <a:noFill/>
                <a:miter lim="400000"/>
              </a:ln>
              <a:effectLst/>
            </p:spPr>
          </p:pic>
          <p:sp>
            <p:nvSpPr>
              <p:cNvPr id="349"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52" name="Group"/>
              <p:cNvGrpSpPr/>
              <p:nvPr/>
            </p:nvGrpSpPr>
            <p:grpSpPr>
              <a:xfrm>
                <a:off x="695839" y="58668"/>
                <a:ext cx="477154" cy="744317"/>
                <a:chOff x="0" y="0"/>
                <a:chExt cx="477152" cy="744316"/>
              </a:xfrm>
            </p:grpSpPr>
            <p:pic>
              <p:nvPicPr>
                <p:cNvPr id="350" name="Image" descr="Image"/>
                <p:cNvPicPr>
                  <a:picLocks noChangeAspect="1"/>
                </p:cNvPicPr>
                <p:nvPr/>
              </p:nvPicPr>
              <p:blipFill>
                <a:blip r:embed="rId9">
                  <a:extLst/>
                </a:blip>
                <a:stretch>
                  <a:fillRect/>
                </a:stretch>
              </p:blipFill>
              <p:spPr>
                <a:xfrm>
                  <a:off x="-1" y="330218"/>
                  <a:ext cx="456720" cy="414099"/>
                </a:xfrm>
                <a:prstGeom prst="rect">
                  <a:avLst/>
                </a:prstGeom>
                <a:ln w="12700" cap="flat">
                  <a:noFill/>
                  <a:miter lim="400000"/>
                </a:ln>
                <a:effectLst/>
              </p:spPr>
            </p:pic>
            <p:pic>
              <p:nvPicPr>
                <p:cNvPr id="351" name="Image" descr="Image"/>
                <p:cNvPicPr>
                  <a:picLocks noChangeAspect="1"/>
                </p:cNvPicPr>
                <p:nvPr/>
              </p:nvPicPr>
              <p:blipFill>
                <a:blip r:embed="rId5">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8"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389" name="Group"/>
          <p:cNvGrpSpPr/>
          <p:nvPr/>
        </p:nvGrpSpPr>
        <p:grpSpPr>
          <a:xfrm>
            <a:off x="50723" y="38098"/>
            <a:ext cx="3181541" cy="9677404"/>
            <a:chOff x="0" y="0"/>
            <a:chExt cx="3181540" cy="9677402"/>
          </a:xfrm>
        </p:grpSpPr>
        <p:sp>
          <p:nvSpPr>
            <p:cNvPr id="359"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88" name="Group"/>
            <p:cNvGrpSpPr/>
            <p:nvPr/>
          </p:nvGrpSpPr>
          <p:grpSpPr>
            <a:xfrm>
              <a:off x="638270" y="3684023"/>
              <a:ext cx="1905001" cy="2309357"/>
              <a:chOff x="-2" y="-1"/>
              <a:chExt cx="1904999" cy="2309355"/>
            </a:xfrm>
          </p:grpSpPr>
          <p:grpSp>
            <p:nvGrpSpPr>
              <p:cNvPr id="362" name="Group"/>
              <p:cNvGrpSpPr/>
              <p:nvPr/>
            </p:nvGrpSpPr>
            <p:grpSpPr>
              <a:xfrm>
                <a:off x="-3" y="618656"/>
                <a:ext cx="496787" cy="737610"/>
                <a:chOff x="-1" y="0"/>
                <a:chExt cx="496786" cy="737609"/>
              </a:xfrm>
            </p:grpSpPr>
            <p:pic>
              <p:nvPicPr>
                <p:cNvPr id="360"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361"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365" name="Group"/>
              <p:cNvGrpSpPr/>
              <p:nvPr/>
            </p:nvGrpSpPr>
            <p:grpSpPr>
              <a:xfrm>
                <a:off x="1298964" y="495220"/>
                <a:ext cx="606034" cy="786438"/>
                <a:chOff x="0" y="0"/>
                <a:chExt cx="606033" cy="786436"/>
              </a:xfrm>
            </p:grpSpPr>
            <p:pic>
              <p:nvPicPr>
                <p:cNvPr id="363"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364"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366"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373" name="Group"/>
              <p:cNvGrpSpPr/>
              <p:nvPr/>
            </p:nvGrpSpPr>
            <p:grpSpPr>
              <a:xfrm>
                <a:off x="145453" y="774408"/>
                <a:ext cx="642450" cy="1307412"/>
                <a:chOff x="-1" y="-2"/>
                <a:chExt cx="642449" cy="1307411"/>
              </a:xfrm>
            </p:grpSpPr>
            <p:pic>
              <p:nvPicPr>
                <p:cNvPr id="367"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372" name="Group"/>
                <p:cNvGrpSpPr/>
                <p:nvPr/>
              </p:nvGrpSpPr>
              <p:grpSpPr>
                <a:xfrm>
                  <a:off x="267987" y="-3"/>
                  <a:ext cx="374462" cy="735044"/>
                  <a:chOff x="-2" y="-1"/>
                  <a:chExt cx="374461" cy="735042"/>
                </a:xfrm>
              </p:grpSpPr>
              <p:grpSp>
                <p:nvGrpSpPr>
                  <p:cNvPr id="370" name="Group"/>
                  <p:cNvGrpSpPr/>
                  <p:nvPr/>
                </p:nvGrpSpPr>
                <p:grpSpPr>
                  <a:xfrm>
                    <a:off x="-3" y="195617"/>
                    <a:ext cx="374463" cy="539425"/>
                    <a:chOff x="0" y="-1"/>
                    <a:chExt cx="374461" cy="539423"/>
                  </a:xfrm>
                </p:grpSpPr>
                <p:pic>
                  <p:nvPicPr>
                    <p:cNvPr id="368"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369"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371"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380" name="Group"/>
              <p:cNvGrpSpPr/>
              <p:nvPr/>
            </p:nvGrpSpPr>
            <p:grpSpPr>
              <a:xfrm>
                <a:off x="1001523" y="781826"/>
                <a:ext cx="777255" cy="1320428"/>
                <a:chOff x="-2" y="-1"/>
                <a:chExt cx="777254" cy="1320426"/>
              </a:xfrm>
            </p:grpSpPr>
            <p:pic>
              <p:nvPicPr>
                <p:cNvPr id="374"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379" name="Group"/>
                <p:cNvGrpSpPr/>
                <p:nvPr/>
              </p:nvGrpSpPr>
              <p:grpSpPr>
                <a:xfrm>
                  <a:off x="-3" y="-2"/>
                  <a:ext cx="437897" cy="723269"/>
                  <a:chOff x="-1" y="0"/>
                  <a:chExt cx="437895" cy="723268"/>
                </a:xfrm>
              </p:grpSpPr>
              <p:grpSp>
                <p:nvGrpSpPr>
                  <p:cNvPr id="377" name="Group"/>
                  <p:cNvGrpSpPr/>
                  <p:nvPr/>
                </p:nvGrpSpPr>
                <p:grpSpPr>
                  <a:xfrm>
                    <a:off x="52316" y="193624"/>
                    <a:ext cx="385579" cy="529644"/>
                    <a:chOff x="0" y="-2"/>
                    <a:chExt cx="385578" cy="529643"/>
                  </a:xfrm>
                </p:grpSpPr>
                <p:pic>
                  <p:nvPicPr>
                    <p:cNvPr id="375"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376"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378"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387" name="Group"/>
              <p:cNvGrpSpPr/>
              <p:nvPr/>
            </p:nvGrpSpPr>
            <p:grpSpPr>
              <a:xfrm>
                <a:off x="704116" y="874524"/>
                <a:ext cx="496776" cy="1434831"/>
                <a:chOff x="-1" y="-1"/>
                <a:chExt cx="496774" cy="1434830"/>
              </a:xfrm>
            </p:grpSpPr>
            <p:pic>
              <p:nvPicPr>
                <p:cNvPr id="381"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386" name="Group"/>
                <p:cNvGrpSpPr/>
                <p:nvPr/>
              </p:nvGrpSpPr>
              <p:grpSpPr>
                <a:xfrm>
                  <a:off x="50750" y="-2"/>
                  <a:ext cx="355132" cy="790128"/>
                  <a:chOff x="0" y="0"/>
                  <a:chExt cx="355131" cy="790127"/>
                </a:xfrm>
              </p:grpSpPr>
              <p:grpSp>
                <p:nvGrpSpPr>
                  <p:cNvPr id="384" name="Group"/>
                  <p:cNvGrpSpPr/>
                  <p:nvPr/>
                </p:nvGrpSpPr>
                <p:grpSpPr>
                  <a:xfrm>
                    <a:off x="9700" y="226566"/>
                    <a:ext cx="345432" cy="563561"/>
                    <a:chOff x="-1" y="-2"/>
                    <a:chExt cx="345430" cy="563560"/>
                  </a:xfrm>
                </p:grpSpPr>
                <p:pic>
                  <p:nvPicPr>
                    <p:cNvPr id="382"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383"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385"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560" name="Group"/>
          <p:cNvGrpSpPr/>
          <p:nvPr/>
        </p:nvGrpSpPr>
        <p:grpSpPr>
          <a:xfrm>
            <a:off x="9764081" y="35149"/>
            <a:ext cx="3187715" cy="9683302"/>
            <a:chOff x="0" y="0"/>
            <a:chExt cx="3187713" cy="9683300"/>
          </a:xfrm>
        </p:grpSpPr>
        <p:grpSp>
          <p:nvGrpSpPr>
            <p:cNvPr id="406" name="Group"/>
            <p:cNvGrpSpPr/>
            <p:nvPr/>
          </p:nvGrpSpPr>
          <p:grpSpPr>
            <a:xfrm>
              <a:off x="1" y="8765231"/>
              <a:ext cx="3187712" cy="918070"/>
              <a:chOff x="0" y="0"/>
              <a:chExt cx="3187710" cy="918069"/>
            </a:xfrm>
          </p:grpSpPr>
          <p:sp>
            <p:nvSpPr>
              <p:cNvPr id="390"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91" name="Image" descr="Image"/>
              <p:cNvPicPr>
                <a:picLocks noChangeAspect="1"/>
              </p:cNvPicPr>
              <p:nvPr/>
            </p:nvPicPr>
            <p:blipFill>
              <a:blip r:embed="rId8">
                <a:extLst/>
              </a:blip>
              <a:stretch>
                <a:fillRect/>
              </a:stretch>
            </p:blipFill>
            <p:spPr>
              <a:xfrm>
                <a:off x="2692559" y="343642"/>
                <a:ext cx="423600" cy="443239"/>
              </a:xfrm>
              <a:prstGeom prst="rect">
                <a:avLst/>
              </a:prstGeom>
              <a:ln w="12700" cap="flat">
                <a:noFill/>
                <a:miter lim="400000"/>
              </a:ln>
              <a:effectLst/>
            </p:spPr>
          </p:pic>
          <p:pic>
            <p:nvPicPr>
              <p:cNvPr id="392" name="Image" descr="Image"/>
              <p:cNvPicPr>
                <a:picLocks noChangeAspect="1"/>
              </p:cNvPicPr>
              <p:nvPr/>
            </p:nvPicPr>
            <p:blipFill>
              <a:blip r:embed="rId14">
                <a:extLst/>
              </a:blip>
              <a:stretch>
                <a:fillRect/>
              </a:stretch>
            </p:blipFill>
            <p:spPr>
              <a:xfrm>
                <a:off x="2714154" y="25169"/>
                <a:ext cx="372676" cy="342087"/>
              </a:xfrm>
              <a:prstGeom prst="rect">
                <a:avLst/>
              </a:prstGeom>
              <a:ln w="12700" cap="flat">
                <a:noFill/>
                <a:miter lim="400000"/>
              </a:ln>
              <a:effectLst/>
            </p:spPr>
          </p:pic>
          <p:sp>
            <p:nvSpPr>
              <p:cNvPr id="393"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94"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395"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396"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397" name="Image" descr="Image"/>
              <p:cNvPicPr>
                <a:picLocks noChangeAspect="1"/>
              </p:cNvPicPr>
              <p:nvPr/>
            </p:nvPicPr>
            <p:blipFill>
              <a:blip r:embed="rId12">
                <a:extLst/>
              </a:blip>
              <a:stretch>
                <a:fillRect/>
              </a:stretch>
            </p:blipFill>
            <p:spPr>
              <a:xfrm>
                <a:off x="2028884" y="362777"/>
                <a:ext cx="387671" cy="433727"/>
              </a:xfrm>
              <a:prstGeom prst="rect">
                <a:avLst/>
              </a:prstGeom>
              <a:ln w="12700" cap="flat">
                <a:noFill/>
                <a:miter lim="400000"/>
              </a:ln>
              <a:effectLst/>
            </p:spPr>
          </p:pic>
          <p:pic>
            <p:nvPicPr>
              <p:cNvPr id="398" name="Image" descr="Image"/>
              <p:cNvPicPr>
                <a:picLocks noChangeAspect="1"/>
              </p:cNvPicPr>
              <p:nvPr/>
            </p:nvPicPr>
            <p:blipFill>
              <a:blip r:embed="rId14">
                <a:extLst/>
              </a:blip>
              <a:stretch>
                <a:fillRect/>
              </a:stretch>
            </p:blipFill>
            <p:spPr>
              <a:xfrm>
                <a:off x="2028884" y="26358"/>
                <a:ext cx="387671" cy="355851"/>
              </a:xfrm>
              <a:prstGeom prst="rect">
                <a:avLst/>
              </a:prstGeom>
              <a:ln w="12700" cap="flat">
                <a:noFill/>
                <a:miter lim="400000"/>
              </a:ln>
              <a:effectLst/>
            </p:spPr>
          </p:pic>
          <p:sp>
            <p:nvSpPr>
              <p:cNvPr id="399"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00" name="Image" descr="Image"/>
              <p:cNvPicPr>
                <a:picLocks noChangeAspect="1"/>
              </p:cNvPicPr>
              <p:nvPr/>
            </p:nvPicPr>
            <p:blipFill>
              <a:blip r:embed="rId6">
                <a:extLst/>
              </a:blip>
              <a:stretch>
                <a:fillRect/>
              </a:stretch>
            </p:blipFill>
            <p:spPr>
              <a:xfrm>
                <a:off x="1381366" y="439578"/>
                <a:ext cx="424983" cy="426347"/>
              </a:xfrm>
              <a:prstGeom prst="rect">
                <a:avLst/>
              </a:prstGeom>
              <a:ln w="12700" cap="flat">
                <a:noFill/>
                <a:miter lim="400000"/>
              </a:ln>
              <a:effectLst/>
            </p:spPr>
          </p:pic>
          <p:pic>
            <p:nvPicPr>
              <p:cNvPr id="401" name="Image" descr="Image"/>
              <p:cNvPicPr>
                <a:picLocks noChangeAspect="1"/>
              </p:cNvPicPr>
              <p:nvPr/>
            </p:nvPicPr>
            <p:blipFill>
              <a:blip r:embed="rId14">
                <a:extLst/>
              </a:blip>
              <a:stretch>
                <a:fillRect/>
              </a:stretch>
            </p:blipFill>
            <p:spPr>
              <a:xfrm>
                <a:off x="1403320" y="85984"/>
                <a:ext cx="381076" cy="349799"/>
              </a:xfrm>
              <a:prstGeom prst="rect">
                <a:avLst/>
              </a:prstGeom>
              <a:ln w="12700" cap="flat">
                <a:noFill/>
                <a:miter lim="400000"/>
              </a:ln>
              <a:effectLst/>
            </p:spPr>
          </p:pic>
          <p:sp>
            <p:nvSpPr>
              <p:cNvPr id="402"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05" name="Group"/>
              <p:cNvGrpSpPr/>
              <p:nvPr/>
            </p:nvGrpSpPr>
            <p:grpSpPr>
              <a:xfrm>
                <a:off x="696689" y="58737"/>
                <a:ext cx="477736" cy="745228"/>
                <a:chOff x="0" y="0"/>
                <a:chExt cx="477734" cy="745227"/>
              </a:xfrm>
            </p:grpSpPr>
            <p:pic>
              <p:nvPicPr>
                <p:cNvPr id="403" name="Image" descr="Image"/>
                <p:cNvPicPr>
                  <a:picLocks noChangeAspect="1"/>
                </p:cNvPicPr>
                <p:nvPr/>
              </p:nvPicPr>
              <p:blipFill>
                <a:blip r:embed="rId4">
                  <a:extLst/>
                </a:blip>
                <a:stretch>
                  <a:fillRect/>
                </a:stretch>
              </p:blipFill>
              <p:spPr>
                <a:xfrm>
                  <a:off x="0" y="330622"/>
                  <a:ext cx="457275" cy="414605"/>
                </a:xfrm>
                <a:prstGeom prst="rect">
                  <a:avLst/>
                </a:prstGeom>
                <a:ln w="12700" cap="flat">
                  <a:noFill/>
                  <a:miter lim="400000"/>
                </a:ln>
                <a:effectLst/>
              </p:spPr>
            </p:pic>
            <p:pic>
              <p:nvPicPr>
                <p:cNvPr id="404" name="Image" descr="Image"/>
                <p:cNvPicPr>
                  <a:picLocks noChangeAspect="1"/>
                </p:cNvPicPr>
                <p:nvPr/>
              </p:nvPicPr>
              <p:blipFill>
                <a:blip r:embed="rId14">
                  <a:extLst/>
                </a:blip>
                <a:stretch>
                  <a:fillRect/>
                </a:stretch>
              </p:blipFill>
              <p:spPr>
                <a:xfrm>
                  <a:off x="96914" y="-1"/>
                  <a:ext cx="380821" cy="349563"/>
                </a:xfrm>
                <a:prstGeom prst="rect">
                  <a:avLst/>
                </a:prstGeom>
                <a:ln w="12700" cap="flat">
                  <a:noFill/>
                  <a:miter lim="400000"/>
                </a:ln>
                <a:effectLst/>
              </p:spPr>
            </p:pic>
          </p:grpSp>
        </p:grpSp>
        <p:grpSp>
          <p:nvGrpSpPr>
            <p:cNvPr id="423" name="Group"/>
            <p:cNvGrpSpPr/>
            <p:nvPr/>
          </p:nvGrpSpPr>
          <p:grpSpPr>
            <a:xfrm>
              <a:off x="0" y="7790249"/>
              <a:ext cx="3187714" cy="918073"/>
              <a:chOff x="0" y="0"/>
              <a:chExt cx="3187713" cy="918071"/>
            </a:xfrm>
          </p:grpSpPr>
          <p:sp>
            <p:nvSpPr>
              <p:cNvPr id="407"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08" name="Image" descr="Image"/>
              <p:cNvPicPr>
                <a:picLocks noChangeAspect="1"/>
              </p:cNvPicPr>
              <p:nvPr/>
            </p:nvPicPr>
            <p:blipFill>
              <a:blip r:embed="rId8">
                <a:extLst/>
              </a:blip>
              <a:stretch>
                <a:fillRect/>
              </a:stretch>
            </p:blipFill>
            <p:spPr>
              <a:xfrm>
                <a:off x="2692563" y="343643"/>
                <a:ext cx="423600" cy="443238"/>
              </a:xfrm>
              <a:prstGeom prst="rect">
                <a:avLst/>
              </a:prstGeom>
              <a:ln w="12700" cap="flat">
                <a:noFill/>
                <a:miter lim="400000"/>
              </a:ln>
              <a:effectLst/>
            </p:spPr>
          </p:pic>
          <p:pic>
            <p:nvPicPr>
              <p:cNvPr id="409" name="Image" descr="Image"/>
              <p:cNvPicPr>
                <a:picLocks noChangeAspect="1"/>
              </p:cNvPicPr>
              <p:nvPr/>
            </p:nvPicPr>
            <p:blipFill>
              <a:blip r:embed="rId14">
                <a:extLst/>
              </a:blip>
              <a:stretch>
                <a:fillRect/>
              </a:stretch>
            </p:blipFill>
            <p:spPr>
              <a:xfrm>
                <a:off x="2714157" y="25169"/>
                <a:ext cx="372678" cy="342088"/>
              </a:xfrm>
              <a:prstGeom prst="rect">
                <a:avLst/>
              </a:prstGeom>
              <a:ln w="12700" cap="flat">
                <a:noFill/>
                <a:miter lim="400000"/>
              </a:ln>
              <a:effectLst/>
            </p:spPr>
          </p:pic>
          <p:sp>
            <p:nvSpPr>
              <p:cNvPr id="410"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11" name="Image" descr="Image"/>
              <p:cNvPicPr>
                <a:picLocks noChangeAspect="1"/>
              </p:cNvPicPr>
              <p:nvPr/>
            </p:nvPicPr>
            <p:blipFill>
              <a:blip r:embed="rId13">
                <a:extLst/>
              </a:blip>
              <a:stretch>
                <a:fillRect/>
              </a:stretch>
            </p:blipFill>
            <p:spPr>
              <a:xfrm>
                <a:off x="84994" y="441732"/>
                <a:ext cx="393128" cy="424598"/>
              </a:xfrm>
              <a:prstGeom prst="rect">
                <a:avLst/>
              </a:prstGeom>
              <a:ln w="12700" cap="flat">
                <a:noFill/>
                <a:miter lim="400000"/>
              </a:ln>
              <a:effectLst/>
            </p:spPr>
          </p:pic>
          <p:pic>
            <p:nvPicPr>
              <p:cNvPr id="412"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413"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14" name="Image" descr="Image"/>
              <p:cNvPicPr>
                <a:picLocks noChangeAspect="1"/>
              </p:cNvPicPr>
              <p:nvPr/>
            </p:nvPicPr>
            <p:blipFill>
              <a:blip r:embed="rId12">
                <a:extLst/>
              </a:blip>
              <a:stretch>
                <a:fillRect/>
              </a:stretch>
            </p:blipFill>
            <p:spPr>
              <a:xfrm>
                <a:off x="2028887" y="362778"/>
                <a:ext cx="387671" cy="433726"/>
              </a:xfrm>
              <a:prstGeom prst="rect">
                <a:avLst/>
              </a:prstGeom>
              <a:ln w="12700" cap="flat">
                <a:noFill/>
                <a:miter lim="400000"/>
              </a:ln>
              <a:effectLst/>
            </p:spPr>
          </p:pic>
          <p:pic>
            <p:nvPicPr>
              <p:cNvPr id="415" name="Image" descr="Image"/>
              <p:cNvPicPr>
                <a:picLocks noChangeAspect="1"/>
              </p:cNvPicPr>
              <p:nvPr/>
            </p:nvPicPr>
            <p:blipFill>
              <a:blip r:embed="rId14">
                <a:extLst/>
              </a:blip>
              <a:stretch>
                <a:fillRect/>
              </a:stretch>
            </p:blipFill>
            <p:spPr>
              <a:xfrm>
                <a:off x="2028887" y="26358"/>
                <a:ext cx="387671" cy="355852"/>
              </a:xfrm>
              <a:prstGeom prst="rect">
                <a:avLst/>
              </a:prstGeom>
              <a:ln w="12700" cap="flat">
                <a:noFill/>
                <a:miter lim="400000"/>
              </a:ln>
              <a:effectLst/>
            </p:spPr>
          </p:pic>
          <p:sp>
            <p:nvSpPr>
              <p:cNvPr id="416"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17"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418"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419"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22" name="Group"/>
              <p:cNvGrpSpPr/>
              <p:nvPr/>
            </p:nvGrpSpPr>
            <p:grpSpPr>
              <a:xfrm>
                <a:off x="696690" y="58737"/>
                <a:ext cx="477737" cy="745229"/>
                <a:chOff x="-1" y="-1"/>
                <a:chExt cx="477735" cy="745228"/>
              </a:xfrm>
            </p:grpSpPr>
            <p:pic>
              <p:nvPicPr>
                <p:cNvPr id="420" name="Image" descr="Image"/>
                <p:cNvPicPr>
                  <a:picLocks noChangeAspect="1"/>
                </p:cNvPicPr>
                <p:nvPr/>
              </p:nvPicPr>
              <p:blipFill>
                <a:blip r:embed="rId4">
                  <a:extLst/>
                </a:blip>
                <a:stretch>
                  <a:fillRect/>
                </a:stretch>
              </p:blipFill>
              <p:spPr>
                <a:xfrm>
                  <a:off x="-2" y="330623"/>
                  <a:ext cx="457278" cy="414605"/>
                </a:xfrm>
                <a:prstGeom prst="rect">
                  <a:avLst/>
                </a:prstGeom>
                <a:ln w="12700" cap="flat">
                  <a:noFill/>
                  <a:miter lim="400000"/>
                </a:ln>
                <a:effectLst/>
              </p:spPr>
            </p:pic>
            <p:pic>
              <p:nvPicPr>
                <p:cNvPr id="421" name="Image" descr="Image"/>
                <p:cNvPicPr>
                  <a:picLocks noChangeAspect="1"/>
                </p:cNvPicPr>
                <p:nvPr/>
              </p:nvPicPr>
              <p:blipFill>
                <a:blip r:embed="rId14">
                  <a:extLst/>
                </a:blip>
                <a:stretch>
                  <a:fillRect/>
                </a:stretch>
              </p:blipFill>
              <p:spPr>
                <a:xfrm>
                  <a:off x="96914" y="-2"/>
                  <a:ext cx="380821" cy="349565"/>
                </a:xfrm>
                <a:prstGeom prst="rect">
                  <a:avLst/>
                </a:prstGeom>
                <a:ln w="12700" cap="flat">
                  <a:noFill/>
                  <a:miter lim="400000"/>
                </a:ln>
                <a:effectLst/>
              </p:spPr>
            </p:pic>
          </p:grpSp>
        </p:grpSp>
        <p:grpSp>
          <p:nvGrpSpPr>
            <p:cNvPr id="440" name="Group"/>
            <p:cNvGrpSpPr/>
            <p:nvPr/>
          </p:nvGrpSpPr>
          <p:grpSpPr>
            <a:xfrm>
              <a:off x="0" y="6815266"/>
              <a:ext cx="3187714" cy="918071"/>
              <a:chOff x="0" y="0"/>
              <a:chExt cx="3187713" cy="918070"/>
            </a:xfrm>
          </p:grpSpPr>
          <p:sp>
            <p:nvSpPr>
              <p:cNvPr id="424"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25"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426"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42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28"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429"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430"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31"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432"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433"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34" name="Image" descr="Image"/>
              <p:cNvPicPr>
                <a:picLocks noChangeAspect="1"/>
              </p:cNvPicPr>
              <p:nvPr/>
            </p:nvPicPr>
            <p:blipFill>
              <a:blip r:embed="rId6">
                <a:extLst/>
              </a:blip>
              <a:stretch>
                <a:fillRect/>
              </a:stretch>
            </p:blipFill>
            <p:spPr>
              <a:xfrm>
                <a:off x="1381368" y="439578"/>
                <a:ext cx="424984" cy="426347"/>
              </a:xfrm>
              <a:prstGeom prst="rect">
                <a:avLst/>
              </a:prstGeom>
              <a:ln w="12700" cap="flat">
                <a:noFill/>
                <a:miter lim="400000"/>
              </a:ln>
              <a:effectLst/>
            </p:spPr>
          </p:pic>
          <p:pic>
            <p:nvPicPr>
              <p:cNvPr id="435"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436"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39" name="Group"/>
              <p:cNvGrpSpPr/>
              <p:nvPr/>
            </p:nvGrpSpPr>
            <p:grpSpPr>
              <a:xfrm>
                <a:off x="696690" y="58736"/>
                <a:ext cx="477737" cy="745229"/>
                <a:chOff x="-1" y="-1"/>
                <a:chExt cx="477735" cy="745227"/>
              </a:xfrm>
            </p:grpSpPr>
            <p:pic>
              <p:nvPicPr>
                <p:cNvPr id="437"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438"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457" name="Group"/>
            <p:cNvGrpSpPr/>
            <p:nvPr/>
          </p:nvGrpSpPr>
          <p:grpSpPr>
            <a:xfrm>
              <a:off x="0" y="5840283"/>
              <a:ext cx="3187714" cy="918071"/>
              <a:chOff x="0" y="0"/>
              <a:chExt cx="3187713" cy="918070"/>
            </a:xfrm>
          </p:grpSpPr>
          <p:sp>
            <p:nvSpPr>
              <p:cNvPr id="441"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42" name="Image" descr="Image"/>
              <p:cNvPicPr>
                <a:picLocks noChangeAspect="1"/>
              </p:cNvPicPr>
              <p:nvPr/>
            </p:nvPicPr>
            <p:blipFill>
              <a:blip r:embed="rId8">
                <a:extLst/>
              </a:blip>
              <a:stretch>
                <a:fillRect/>
              </a:stretch>
            </p:blipFill>
            <p:spPr>
              <a:xfrm>
                <a:off x="2692563" y="343642"/>
                <a:ext cx="423600" cy="443240"/>
              </a:xfrm>
              <a:prstGeom prst="rect">
                <a:avLst/>
              </a:prstGeom>
              <a:ln w="12700" cap="flat">
                <a:noFill/>
                <a:miter lim="400000"/>
              </a:ln>
              <a:effectLst/>
            </p:spPr>
          </p:pic>
          <p:pic>
            <p:nvPicPr>
              <p:cNvPr id="443"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444"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45"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446"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447"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48"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449" name="Image" descr="Image"/>
              <p:cNvPicPr>
                <a:picLocks noChangeAspect="1"/>
              </p:cNvPicPr>
              <p:nvPr/>
            </p:nvPicPr>
            <p:blipFill>
              <a:blip r:embed="rId14">
                <a:extLst/>
              </a:blip>
              <a:stretch>
                <a:fillRect/>
              </a:stretch>
            </p:blipFill>
            <p:spPr>
              <a:xfrm>
                <a:off x="2028887" y="26359"/>
                <a:ext cx="387671" cy="355851"/>
              </a:xfrm>
              <a:prstGeom prst="rect">
                <a:avLst/>
              </a:prstGeom>
              <a:ln w="12700" cap="flat">
                <a:noFill/>
                <a:miter lim="400000"/>
              </a:ln>
              <a:effectLst/>
            </p:spPr>
          </p:pic>
          <p:sp>
            <p:nvSpPr>
              <p:cNvPr id="450"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51"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452"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453"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56" name="Group"/>
              <p:cNvGrpSpPr/>
              <p:nvPr/>
            </p:nvGrpSpPr>
            <p:grpSpPr>
              <a:xfrm>
                <a:off x="696690" y="58737"/>
                <a:ext cx="477737" cy="745229"/>
                <a:chOff x="-1" y="-1"/>
                <a:chExt cx="477735" cy="745227"/>
              </a:xfrm>
            </p:grpSpPr>
            <p:pic>
              <p:nvPicPr>
                <p:cNvPr id="454"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455"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474" name="Group"/>
            <p:cNvGrpSpPr/>
            <p:nvPr/>
          </p:nvGrpSpPr>
          <p:grpSpPr>
            <a:xfrm>
              <a:off x="0" y="4865302"/>
              <a:ext cx="3187714" cy="918071"/>
              <a:chOff x="0" y="0"/>
              <a:chExt cx="3187713" cy="918070"/>
            </a:xfrm>
          </p:grpSpPr>
          <p:sp>
            <p:nvSpPr>
              <p:cNvPr id="458"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59"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460"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46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62"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463"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464"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65"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466"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467"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68"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469"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470"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73" name="Group"/>
              <p:cNvGrpSpPr/>
              <p:nvPr/>
            </p:nvGrpSpPr>
            <p:grpSpPr>
              <a:xfrm>
                <a:off x="696690" y="58737"/>
                <a:ext cx="477737" cy="745229"/>
                <a:chOff x="-1" y="-1"/>
                <a:chExt cx="477735" cy="745227"/>
              </a:xfrm>
            </p:grpSpPr>
            <p:pic>
              <p:nvPicPr>
                <p:cNvPr id="471"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472"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491" name="Group"/>
            <p:cNvGrpSpPr/>
            <p:nvPr/>
          </p:nvGrpSpPr>
          <p:grpSpPr>
            <a:xfrm>
              <a:off x="1948" y="3895168"/>
              <a:ext cx="3183816" cy="916949"/>
              <a:chOff x="0" y="0"/>
              <a:chExt cx="3183814" cy="916948"/>
            </a:xfrm>
          </p:grpSpPr>
          <p:sp>
            <p:nvSpPr>
              <p:cNvPr id="475"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76" name="Image" descr="Image"/>
              <p:cNvPicPr>
                <a:picLocks noChangeAspect="1"/>
              </p:cNvPicPr>
              <p:nvPr/>
            </p:nvPicPr>
            <p:blipFill>
              <a:blip r:embed="rId8">
                <a:extLst/>
              </a:blip>
              <a:stretch>
                <a:fillRect/>
              </a:stretch>
            </p:blipFill>
            <p:spPr>
              <a:xfrm>
                <a:off x="2689269" y="343223"/>
                <a:ext cx="423082" cy="442697"/>
              </a:xfrm>
              <a:prstGeom prst="rect">
                <a:avLst/>
              </a:prstGeom>
              <a:ln w="12700" cap="flat">
                <a:noFill/>
                <a:miter lim="400000"/>
              </a:ln>
              <a:effectLst/>
            </p:spPr>
          </p:pic>
          <p:pic>
            <p:nvPicPr>
              <p:cNvPr id="477" name="Image" descr="Image"/>
              <p:cNvPicPr>
                <a:picLocks noChangeAspect="1"/>
              </p:cNvPicPr>
              <p:nvPr/>
            </p:nvPicPr>
            <p:blipFill>
              <a:blip r:embed="rId14">
                <a:extLst/>
              </a:blip>
              <a:stretch>
                <a:fillRect/>
              </a:stretch>
            </p:blipFill>
            <p:spPr>
              <a:xfrm>
                <a:off x="2710837" y="25138"/>
                <a:ext cx="372222" cy="341671"/>
              </a:xfrm>
              <a:prstGeom prst="rect">
                <a:avLst/>
              </a:prstGeom>
              <a:ln w="12700" cap="flat">
                <a:noFill/>
                <a:miter lim="400000"/>
              </a:ln>
              <a:effectLst/>
            </p:spPr>
          </p:pic>
          <p:sp>
            <p:nvSpPr>
              <p:cNvPr id="478"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79" name="Image" descr="Image"/>
              <p:cNvPicPr>
                <a:picLocks noChangeAspect="1"/>
              </p:cNvPicPr>
              <p:nvPr/>
            </p:nvPicPr>
            <p:blipFill>
              <a:blip r:embed="rId13">
                <a:extLst/>
              </a:blip>
              <a:stretch>
                <a:fillRect/>
              </a:stretch>
            </p:blipFill>
            <p:spPr>
              <a:xfrm>
                <a:off x="84890" y="441193"/>
                <a:ext cx="392648" cy="424079"/>
              </a:xfrm>
              <a:prstGeom prst="rect">
                <a:avLst/>
              </a:prstGeom>
              <a:ln w="12700" cap="flat">
                <a:noFill/>
                <a:miter lim="400000"/>
              </a:ln>
              <a:effectLst/>
            </p:spPr>
          </p:pic>
          <p:pic>
            <p:nvPicPr>
              <p:cNvPr id="480" name="Image" descr="Image"/>
              <p:cNvPicPr>
                <a:picLocks noChangeAspect="1"/>
              </p:cNvPicPr>
              <p:nvPr/>
            </p:nvPicPr>
            <p:blipFill>
              <a:blip r:embed="rId14">
                <a:extLst/>
              </a:blip>
              <a:stretch>
                <a:fillRect/>
              </a:stretch>
            </p:blipFill>
            <p:spPr>
              <a:xfrm>
                <a:off x="116707" y="104700"/>
                <a:ext cx="392648" cy="360420"/>
              </a:xfrm>
              <a:prstGeom prst="rect">
                <a:avLst/>
              </a:prstGeom>
              <a:ln w="12700" cap="flat">
                <a:noFill/>
                <a:miter lim="400000"/>
              </a:ln>
              <a:effectLst/>
            </p:spPr>
          </p:pic>
          <p:sp>
            <p:nvSpPr>
              <p:cNvPr id="481"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82" name="Image" descr="Image"/>
              <p:cNvPicPr>
                <a:picLocks noChangeAspect="1"/>
              </p:cNvPicPr>
              <p:nvPr/>
            </p:nvPicPr>
            <p:blipFill>
              <a:blip r:embed="rId12">
                <a:extLst/>
              </a:blip>
              <a:stretch>
                <a:fillRect/>
              </a:stretch>
            </p:blipFill>
            <p:spPr>
              <a:xfrm>
                <a:off x="2026407" y="362336"/>
                <a:ext cx="387197" cy="433196"/>
              </a:xfrm>
              <a:prstGeom prst="rect">
                <a:avLst/>
              </a:prstGeom>
              <a:ln w="12700" cap="flat">
                <a:noFill/>
                <a:miter lim="400000"/>
              </a:ln>
              <a:effectLst/>
            </p:spPr>
          </p:pic>
          <p:pic>
            <p:nvPicPr>
              <p:cNvPr id="483" name="Image" descr="Image"/>
              <p:cNvPicPr>
                <a:picLocks noChangeAspect="1"/>
              </p:cNvPicPr>
              <p:nvPr/>
            </p:nvPicPr>
            <p:blipFill>
              <a:blip r:embed="rId14">
                <a:extLst/>
              </a:blip>
              <a:stretch>
                <a:fillRect/>
              </a:stretch>
            </p:blipFill>
            <p:spPr>
              <a:xfrm>
                <a:off x="2026407" y="26327"/>
                <a:ext cx="387197" cy="355417"/>
              </a:xfrm>
              <a:prstGeom prst="rect">
                <a:avLst/>
              </a:prstGeom>
              <a:ln w="12700" cap="flat">
                <a:noFill/>
                <a:miter lim="400000"/>
              </a:ln>
              <a:effectLst/>
            </p:spPr>
          </p:pic>
          <p:sp>
            <p:nvSpPr>
              <p:cNvPr id="484"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85" name="Image" descr="Image"/>
              <p:cNvPicPr>
                <a:picLocks noChangeAspect="1"/>
              </p:cNvPicPr>
              <p:nvPr/>
            </p:nvPicPr>
            <p:blipFill>
              <a:blip r:embed="rId6">
                <a:extLst/>
              </a:blip>
              <a:stretch>
                <a:fillRect/>
              </a:stretch>
            </p:blipFill>
            <p:spPr>
              <a:xfrm>
                <a:off x="1379678" y="439042"/>
                <a:ext cx="424464" cy="425826"/>
              </a:xfrm>
              <a:prstGeom prst="rect">
                <a:avLst/>
              </a:prstGeom>
              <a:ln w="12700" cap="flat">
                <a:noFill/>
                <a:miter lim="400000"/>
              </a:ln>
              <a:effectLst/>
            </p:spPr>
          </p:pic>
          <p:pic>
            <p:nvPicPr>
              <p:cNvPr id="486" name="Image" descr="Image"/>
              <p:cNvPicPr>
                <a:picLocks noChangeAspect="1"/>
              </p:cNvPicPr>
              <p:nvPr/>
            </p:nvPicPr>
            <p:blipFill>
              <a:blip r:embed="rId14">
                <a:extLst/>
              </a:blip>
              <a:stretch>
                <a:fillRect/>
              </a:stretch>
            </p:blipFill>
            <p:spPr>
              <a:xfrm>
                <a:off x="1401605" y="85881"/>
                <a:ext cx="380609" cy="349371"/>
              </a:xfrm>
              <a:prstGeom prst="rect">
                <a:avLst/>
              </a:prstGeom>
              <a:ln w="12700" cap="flat">
                <a:noFill/>
                <a:miter lim="400000"/>
              </a:ln>
              <a:effectLst/>
            </p:spPr>
          </p:pic>
          <p:sp>
            <p:nvSpPr>
              <p:cNvPr id="487"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90" name="Group"/>
              <p:cNvGrpSpPr/>
              <p:nvPr/>
            </p:nvGrpSpPr>
            <p:grpSpPr>
              <a:xfrm>
                <a:off x="695836" y="58668"/>
                <a:ext cx="477155" cy="744317"/>
                <a:chOff x="0" y="0"/>
                <a:chExt cx="477153" cy="744315"/>
              </a:xfrm>
            </p:grpSpPr>
            <p:pic>
              <p:nvPicPr>
                <p:cNvPr id="488" name="Image" descr="Image"/>
                <p:cNvPicPr>
                  <a:picLocks noChangeAspect="1"/>
                </p:cNvPicPr>
                <p:nvPr/>
              </p:nvPicPr>
              <p:blipFill>
                <a:blip r:embed="rId4">
                  <a:extLst/>
                </a:blip>
                <a:stretch>
                  <a:fillRect/>
                </a:stretch>
              </p:blipFill>
              <p:spPr>
                <a:xfrm>
                  <a:off x="-1" y="330218"/>
                  <a:ext cx="456721" cy="414098"/>
                </a:xfrm>
                <a:prstGeom prst="rect">
                  <a:avLst/>
                </a:prstGeom>
                <a:ln w="12700" cap="flat">
                  <a:noFill/>
                  <a:miter lim="400000"/>
                </a:ln>
                <a:effectLst/>
              </p:spPr>
            </p:pic>
            <p:pic>
              <p:nvPicPr>
                <p:cNvPr id="489" name="Image" descr="Image"/>
                <p:cNvPicPr>
                  <a:picLocks noChangeAspect="1"/>
                </p:cNvPicPr>
                <p:nvPr/>
              </p:nvPicPr>
              <p:blipFill>
                <a:blip r:embed="rId14">
                  <a:extLst/>
                </a:blip>
                <a:stretch>
                  <a:fillRect/>
                </a:stretch>
              </p:blipFill>
              <p:spPr>
                <a:xfrm>
                  <a:off x="96796" y="0"/>
                  <a:ext cx="380357" cy="349135"/>
                </a:xfrm>
                <a:prstGeom prst="rect">
                  <a:avLst/>
                </a:prstGeom>
                <a:ln w="12700" cap="flat">
                  <a:noFill/>
                  <a:miter lim="400000"/>
                </a:ln>
                <a:effectLst/>
              </p:spPr>
            </p:pic>
          </p:grpSp>
        </p:grpSp>
        <p:grpSp>
          <p:nvGrpSpPr>
            <p:cNvPr id="508" name="Group"/>
            <p:cNvGrpSpPr/>
            <p:nvPr/>
          </p:nvGrpSpPr>
          <p:grpSpPr>
            <a:xfrm>
              <a:off x="1946" y="2921376"/>
              <a:ext cx="3183820" cy="916951"/>
              <a:chOff x="0" y="0"/>
              <a:chExt cx="3183818" cy="916950"/>
            </a:xfrm>
          </p:grpSpPr>
          <p:sp>
            <p:nvSpPr>
              <p:cNvPr id="492"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93"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494"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495"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96" name="Image" descr="Image"/>
              <p:cNvPicPr>
                <a:picLocks noChangeAspect="1"/>
              </p:cNvPicPr>
              <p:nvPr/>
            </p:nvPicPr>
            <p:blipFill>
              <a:blip r:embed="rId13">
                <a:extLst/>
              </a:blip>
              <a:stretch>
                <a:fillRect/>
              </a:stretch>
            </p:blipFill>
            <p:spPr>
              <a:xfrm>
                <a:off x="84891" y="441194"/>
                <a:ext cx="392647" cy="424081"/>
              </a:xfrm>
              <a:prstGeom prst="rect">
                <a:avLst/>
              </a:prstGeom>
              <a:ln w="12700" cap="flat">
                <a:noFill/>
                <a:miter lim="400000"/>
              </a:ln>
              <a:effectLst/>
            </p:spPr>
          </p:pic>
          <p:pic>
            <p:nvPicPr>
              <p:cNvPr id="497"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498"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499" name="Image" descr="Image"/>
              <p:cNvPicPr>
                <a:picLocks noChangeAspect="1"/>
              </p:cNvPicPr>
              <p:nvPr/>
            </p:nvPicPr>
            <p:blipFill>
              <a:blip r:embed="rId12">
                <a:extLst/>
              </a:blip>
              <a:stretch>
                <a:fillRect/>
              </a:stretch>
            </p:blipFill>
            <p:spPr>
              <a:xfrm>
                <a:off x="2026409" y="362336"/>
                <a:ext cx="387197" cy="433200"/>
              </a:xfrm>
              <a:prstGeom prst="rect">
                <a:avLst/>
              </a:prstGeom>
              <a:ln w="12700" cap="flat">
                <a:noFill/>
                <a:miter lim="400000"/>
              </a:ln>
              <a:effectLst/>
            </p:spPr>
          </p:pic>
          <p:pic>
            <p:nvPicPr>
              <p:cNvPr id="500"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501"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02"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503"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504"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507" name="Group"/>
              <p:cNvGrpSpPr/>
              <p:nvPr/>
            </p:nvGrpSpPr>
            <p:grpSpPr>
              <a:xfrm>
                <a:off x="695839" y="58667"/>
                <a:ext cx="477154" cy="744319"/>
                <a:chOff x="0" y="0"/>
                <a:chExt cx="477152" cy="744318"/>
              </a:xfrm>
            </p:grpSpPr>
            <p:pic>
              <p:nvPicPr>
                <p:cNvPr id="505"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506"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525" name="Group"/>
            <p:cNvGrpSpPr/>
            <p:nvPr/>
          </p:nvGrpSpPr>
          <p:grpSpPr>
            <a:xfrm>
              <a:off x="1946" y="1947584"/>
              <a:ext cx="3183820" cy="916951"/>
              <a:chOff x="0" y="0"/>
              <a:chExt cx="3183818" cy="916950"/>
            </a:xfrm>
          </p:grpSpPr>
          <p:sp>
            <p:nvSpPr>
              <p:cNvPr id="509"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10"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511"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512"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13"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514"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515"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16"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517"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518"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19"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520"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521"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524" name="Group"/>
              <p:cNvGrpSpPr/>
              <p:nvPr/>
            </p:nvGrpSpPr>
            <p:grpSpPr>
              <a:xfrm>
                <a:off x="695839" y="58667"/>
                <a:ext cx="477154" cy="744319"/>
                <a:chOff x="0" y="0"/>
                <a:chExt cx="477152" cy="744318"/>
              </a:xfrm>
            </p:grpSpPr>
            <p:pic>
              <p:nvPicPr>
                <p:cNvPr id="522"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523"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542" name="Group"/>
            <p:cNvGrpSpPr/>
            <p:nvPr/>
          </p:nvGrpSpPr>
          <p:grpSpPr>
            <a:xfrm>
              <a:off x="1946" y="973792"/>
              <a:ext cx="3183820" cy="916951"/>
              <a:chOff x="0" y="0"/>
              <a:chExt cx="3183818" cy="916950"/>
            </a:xfrm>
          </p:grpSpPr>
          <p:sp>
            <p:nvSpPr>
              <p:cNvPr id="526"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27"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528"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529"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30"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531"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532"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33"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534"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535"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36"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537"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538"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541" name="Group"/>
              <p:cNvGrpSpPr/>
              <p:nvPr/>
            </p:nvGrpSpPr>
            <p:grpSpPr>
              <a:xfrm>
                <a:off x="695839" y="58667"/>
                <a:ext cx="477154" cy="744319"/>
                <a:chOff x="0" y="0"/>
                <a:chExt cx="477152" cy="744318"/>
              </a:xfrm>
            </p:grpSpPr>
            <p:pic>
              <p:nvPicPr>
                <p:cNvPr id="539"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540"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559" name="Group"/>
            <p:cNvGrpSpPr/>
            <p:nvPr/>
          </p:nvGrpSpPr>
          <p:grpSpPr>
            <a:xfrm>
              <a:off x="1946" y="-1"/>
              <a:ext cx="3183820" cy="916952"/>
              <a:chOff x="0" y="0"/>
              <a:chExt cx="3183818" cy="916950"/>
            </a:xfrm>
          </p:grpSpPr>
          <p:sp>
            <p:nvSpPr>
              <p:cNvPr id="543"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44" name="Image" descr="Image"/>
              <p:cNvPicPr>
                <a:picLocks noChangeAspect="1"/>
              </p:cNvPicPr>
              <p:nvPr/>
            </p:nvPicPr>
            <p:blipFill>
              <a:blip r:embed="rId8">
                <a:extLst/>
              </a:blip>
              <a:stretch>
                <a:fillRect/>
              </a:stretch>
            </p:blipFill>
            <p:spPr>
              <a:xfrm>
                <a:off x="2689274" y="343226"/>
                <a:ext cx="423081" cy="442698"/>
              </a:xfrm>
              <a:prstGeom prst="rect">
                <a:avLst/>
              </a:prstGeom>
              <a:ln w="12700" cap="flat">
                <a:noFill/>
                <a:miter lim="400000"/>
              </a:ln>
              <a:effectLst/>
            </p:spPr>
          </p:pic>
          <p:pic>
            <p:nvPicPr>
              <p:cNvPr id="545" name="Image" descr="Image"/>
              <p:cNvPicPr>
                <a:picLocks noChangeAspect="1"/>
              </p:cNvPicPr>
              <p:nvPr/>
            </p:nvPicPr>
            <p:blipFill>
              <a:blip r:embed="rId14">
                <a:extLst/>
              </a:blip>
              <a:stretch>
                <a:fillRect/>
              </a:stretch>
            </p:blipFill>
            <p:spPr>
              <a:xfrm>
                <a:off x="2710842" y="25140"/>
                <a:ext cx="372221" cy="341671"/>
              </a:xfrm>
              <a:prstGeom prst="rect">
                <a:avLst/>
              </a:prstGeom>
              <a:ln w="12700" cap="flat">
                <a:noFill/>
                <a:miter lim="400000"/>
              </a:ln>
              <a:effectLst/>
            </p:spPr>
          </p:pic>
          <p:sp>
            <p:nvSpPr>
              <p:cNvPr id="546"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47"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548" name="Image" descr="Image"/>
              <p:cNvPicPr>
                <a:picLocks noChangeAspect="1"/>
              </p:cNvPicPr>
              <p:nvPr/>
            </p:nvPicPr>
            <p:blipFill>
              <a:blip r:embed="rId14">
                <a:extLst/>
              </a:blip>
              <a:stretch>
                <a:fillRect/>
              </a:stretch>
            </p:blipFill>
            <p:spPr>
              <a:xfrm>
                <a:off x="116708" y="104701"/>
                <a:ext cx="392647" cy="360421"/>
              </a:xfrm>
              <a:prstGeom prst="rect">
                <a:avLst/>
              </a:prstGeom>
              <a:ln w="12700" cap="flat">
                <a:noFill/>
                <a:miter lim="400000"/>
              </a:ln>
              <a:effectLst/>
            </p:spPr>
          </p:pic>
          <p:sp>
            <p:nvSpPr>
              <p:cNvPr id="549"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50" name="Image" descr="Image"/>
              <p:cNvPicPr>
                <a:picLocks noChangeAspect="1"/>
              </p:cNvPicPr>
              <p:nvPr/>
            </p:nvPicPr>
            <p:blipFill>
              <a:blip r:embed="rId12">
                <a:extLst/>
              </a:blip>
              <a:stretch>
                <a:fillRect/>
              </a:stretch>
            </p:blipFill>
            <p:spPr>
              <a:xfrm>
                <a:off x="2026409" y="362338"/>
                <a:ext cx="387197" cy="433197"/>
              </a:xfrm>
              <a:prstGeom prst="rect">
                <a:avLst/>
              </a:prstGeom>
              <a:ln w="12700" cap="flat">
                <a:noFill/>
                <a:miter lim="400000"/>
              </a:ln>
              <a:effectLst/>
            </p:spPr>
          </p:pic>
          <p:pic>
            <p:nvPicPr>
              <p:cNvPr id="551" name="Image" descr="Image"/>
              <p:cNvPicPr>
                <a:picLocks noChangeAspect="1"/>
              </p:cNvPicPr>
              <p:nvPr/>
            </p:nvPicPr>
            <p:blipFill>
              <a:blip r:embed="rId14">
                <a:extLst/>
              </a:blip>
              <a:stretch>
                <a:fillRect/>
              </a:stretch>
            </p:blipFill>
            <p:spPr>
              <a:xfrm>
                <a:off x="2026409" y="26329"/>
                <a:ext cx="387197" cy="355417"/>
              </a:xfrm>
              <a:prstGeom prst="rect">
                <a:avLst/>
              </a:prstGeom>
              <a:ln w="12700" cap="flat">
                <a:noFill/>
                <a:miter lim="400000"/>
              </a:ln>
              <a:effectLst/>
            </p:spPr>
          </p:pic>
          <p:sp>
            <p:nvSpPr>
              <p:cNvPr id="552"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553"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554" name="Image" descr="Image"/>
              <p:cNvPicPr>
                <a:picLocks noChangeAspect="1"/>
              </p:cNvPicPr>
              <p:nvPr/>
            </p:nvPicPr>
            <p:blipFill>
              <a:blip r:embed="rId14">
                <a:extLst/>
              </a:blip>
              <a:stretch>
                <a:fillRect/>
              </a:stretch>
            </p:blipFill>
            <p:spPr>
              <a:xfrm>
                <a:off x="1401607" y="85882"/>
                <a:ext cx="380610" cy="349372"/>
              </a:xfrm>
              <a:prstGeom prst="rect">
                <a:avLst/>
              </a:prstGeom>
              <a:ln w="12700" cap="flat">
                <a:noFill/>
                <a:miter lim="400000"/>
              </a:ln>
              <a:effectLst/>
            </p:spPr>
          </p:pic>
          <p:sp>
            <p:nvSpPr>
              <p:cNvPr id="555"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558" name="Group"/>
              <p:cNvGrpSpPr/>
              <p:nvPr/>
            </p:nvGrpSpPr>
            <p:grpSpPr>
              <a:xfrm>
                <a:off x="695839" y="58668"/>
                <a:ext cx="477154" cy="744317"/>
                <a:chOff x="0" y="0"/>
                <a:chExt cx="477152" cy="744316"/>
              </a:xfrm>
            </p:grpSpPr>
            <p:pic>
              <p:nvPicPr>
                <p:cNvPr id="556" name="Image" descr="Image"/>
                <p:cNvPicPr>
                  <a:picLocks noChangeAspect="1"/>
                </p:cNvPicPr>
                <p:nvPr/>
              </p:nvPicPr>
              <p:blipFill>
                <a:blip r:embed="rId4">
                  <a:extLst/>
                </a:blip>
                <a:stretch>
                  <a:fillRect/>
                </a:stretch>
              </p:blipFill>
              <p:spPr>
                <a:xfrm>
                  <a:off x="-1" y="330218"/>
                  <a:ext cx="456720" cy="414099"/>
                </a:xfrm>
                <a:prstGeom prst="rect">
                  <a:avLst/>
                </a:prstGeom>
                <a:ln w="12700" cap="flat">
                  <a:noFill/>
                  <a:miter lim="400000"/>
                </a:ln>
                <a:effectLst/>
              </p:spPr>
            </p:pic>
            <p:pic>
              <p:nvPicPr>
                <p:cNvPr id="557" name="Image" descr="Image"/>
                <p:cNvPicPr>
                  <a:picLocks noChangeAspect="1"/>
                </p:cNvPicPr>
                <p:nvPr/>
              </p:nvPicPr>
              <p:blipFill>
                <a:blip r:embed="rId14">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72" name="Group"/>
          <p:cNvGrpSpPr/>
          <p:nvPr/>
        </p:nvGrpSpPr>
        <p:grpSpPr>
          <a:xfrm>
            <a:off x="4971378" y="2719450"/>
            <a:ext cx="2963069" cy="3700669"/>
            <a:chOff x="-1" y="0"/>
            <a:chExt cx="2963068" cy="3700667"/>
          </a:xfrm>
        </p:grpSpPr>
        <p:sp>
          <p:nvSpPr>
            <p:cNvPr id="567" name="Pencil"/>
            <p:cNvSpPr/>
            <p:nvPr/>
          </p:nvSpPr>
          <p:spPr>
            <a:xfrm>
              <a:off x="647382" y="-1"/>
              <a:ext cx="373531" cy="3700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68" name="Pencil"/>
            <p:cNvSpPr/>
            <p:nvPr/>
          </p:nvSpPr>
          <p:spPr>
            <a:xfrm>
              <a:off x="1294765" y="-1"/>
              <a:ext cx="373535" cy="3700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69" name="Pencil"/>
            <p:cNvSpPr/>
            <p:nvPr/>
          </p:nvSpPr>
          <p:spPr>
            <a:xfrm>
              <a:off x="1942153" y="-1"/>
              <a:ext cx="373530" cy="3700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70" name="Pencil"/>
            <p:cNvSpPr/>
            <p:nvPr/>
          </p:nvSpPr>
          <p:spPr>
            <a:xfrm>
              <a:off x="2589534" y="-1"/>
              <a:ext cx="373534" cy="3700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571" name="Pencil"/>
            <p:cNvSpPr/>
            <p:nvPr/>
          </p:nvSpPr>
          <p:spPr>
            <a:xfrm>
              <a:off x="-2" y="-1"/>
              <a:ext cx="373532" cy="37006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grpSp>
        <p:nvGrpSpPr>
          <p:cNvPr id="603" name="Group"/>
          <p:cNvGrpSpPr/>
          <p:nvPr/>
        </p:nvGrpSpPr>
        <p:grpSpPr>
          <a:xfrm>
            <a:off x="50723" y="38098"/>
            <a:ext cx="3181541" cy="9677404"/>
            <a:chOff x="0" y="0"/>
            <a:chExt cx="3181540" cy="9677402"/>
          </a:xfrm>
        </p:grpSpPr>
        <p:sp>
          <p:nvSpPr>
            <p:cNvPr id="573"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02" name="Group"/>
            <p:cNvGrpSpPr/>
            <p:nvPr/>
          </p:nvGrpSpPr>
          <p:grpSpPr>
            <a:xfrm>
              <a:off x="638270" y="3684023"/>
              <a:ext cx="1905001" cy="2309357"/>
              <a:chOff x="-2" y="-1"/>
              <a:chExt cx="1904999" cy="2309355"/>
            </a:xfrm>
          </p:grpSpPr>
          <p:grpSp>
            <p:nvGrpSpPr>
              <p:cNvPr id="576" name="Group"/>
              <p:cNvGrpSpPr/>
              <p:nvPr/>
            </p:nvGrpSpPr>
            <p:grpSpPr>
              <a:xfrm>
                <a:off x="-3" y="618656"/>
                <a:ext cx="496787" cy="737610"/>
                <a:chOff x="-1" y="0"/>
                <a:chExt cx="496786" cy="737609"/>
              </a:xfrm>
            </p:grpSpPr>
            <p:pic>
              <p:nvPicPr>
                <p:cNvPr id="574" name="Image" descr="Image"/>
                <p:cNvPicPr>
                  <a:picLocks noChangeAspect="1"/>
                </p:cNvPicPr>
                <p:nvPr/>
              </p:nvPicPr>
              <p:blipFill>
                <a:blip r:embed="rId3">
                  <a:extLst/>
                </a:blip>
                <a:stretch>
                  <a:fillRect/>
                </a:stretch>
              </p:blipFill>
              <p:spPr>
                <a:xfrm>
                  <a:off x="-2" y="226037"/>
                  <a:ext cx="496787" cy="511572"/>
                </a:xfrm>
                <a:prstGeom prst="rect">
                  <a:avLst/>
                </a:prstGeom>
                <a:ln w="12700" cap="flat">
                  <a:noFill/>
                  <a:miter lim="400000"/>
                </a:ln>
                <a:effectLst/>
              </p:spPr>
            </p:pic>
            <p:pic>
              <p:nvPicPr>
                <p:cNvPr id="575" name="Image" descr="Image"/>
                <p:cNvPicPr>
                  <a:picLocks noChangeAspect="1"/>
                </p:cNvPicPr>
                <p:nvPr/>
              </p:nvPicPr>
              <p:blipFill>
                <a:blip r:embed="rId4">
                  <a:extLst/>
                </a:blip>
                <a:stretch>
                  <a:fillRect/>
                </a:stretch>
              </p:blipFill>
              <p:spPr>
                <a:xfrm rot="20640000">
                  <a:off x="130882" y="28747"/>
                  <a:ext cx="235020" cy="188015"/>
                </a:xfrm>
                <a:prstGeom prst="rect">
                  <a:avLst/>
                </a:prstGeom>
                <a:ln w="12700" cap="flat">
                  <a:noFill/>
                  <a:miter lim="400000"/>
                </a:ln>
                <a:effectLst/>
              </p:spPr>
            </p:pic>
          </p:grpSp>
          <p:grpSp>
            <p:nvGrpSpPr>
              <p:cNvPr id="579" name="Group"/>
              <p:cNvGrpSpPr/>
              <p:nvPr/>
            </p:nvGrpSpPr>
            <p:grpSpPr>
              <a:xfrm>
                <a:off x="1298964" y="495220"/>
                <a:ext cx="606034" cy="786438"/>
                <a:chOff x="0" y="0"/>
                <a:chExt cx="606033" cy="786436"/>
              </a:xfrm>
            </p:grpSpPr>
            <p:pic>
              <p:nvPicPr>
                <p:cNvPr id="577" name="Image" descr="Image"/>
                <p:cNvPicPr>
                  <a:picLocks noChangeAspect="1"/>
                </p:cNvPicPr>
                <p:nvPr/>
              </p:nvPicPr>
              <p:blipFill>
                <a:blip r:embed="rId5">
                  <a:extLst/>
                </a:blip>
                <a:stretch>
                  <a:fillRect/>
                </a:stretch>
              </p:blipFill>
              <p:spPr>
                <a:xfrm>
                  <a:off x="109257" y="220416"/>
                  <a:ext cx="496777" cy="566021"/>
                </a:xfrm>
                <a:prstGeom prst="rect">
                  <a:avLst/>
                </a:prstGeom>
                <a:ln w="12700" cap="flat">
                  <a:noFill/>
                  <a:miter lim="400000"/>
                </a:ln>
                <a:effectLst/>
              </p:spPr>
            </p:pic>
            <p:pic>
              <p:nvPicPr>
                <p:cNvPr id="578" name="Image" descr="Image"/>
                <p:cNvPicPr>
                  <a:picLocks noChangeAspect="1"/>
                </p:cNvPicPr>
                <p:nvPr/>
              </p:nvPicPr>
              <p:blipFill>
                <a:blip r:embed="rId4">
                  <a:extLst/>
                </a:blip>
                <a:stretch>
                  <a:fillRect/>
                </a:stretch>
              </p:blipFill>
              <p:spPr>
                <a:xfrm flipH="1" rot="840000">
                  <a:off x="19251" y="25635"/>
                  <a:ext cx="235017" cy="188013"/>
                </a:xfrm>
                <a:prstGeom prst="rect">
                  <a:avLst/>
                </a:prstGeom>
                <a:ln w="12700" cap="flat">
                  <a:noFill/>
                  <a:miter lim="400000"/>
                </a:ln>
                <a:effectLst/>
              </p:spPr>
            </p:pic>
          </p:grpSp>
          <p:pic>
            <p:nvPicPr>
              <p:cNvPr id="580" name="Image" descr="Image"/>
              <p:cNvPicPr>
                <a:picLocks noChangeAspect="1"/>
              </p:cNvPicPr>
              <p:nvPr/>
            </p:nvPicPr>
            <p:blipFill>
              <a:blip r:embed="rId6">
                <a:extLst/>
              </a:blip>
              <a:stretch>
                <a:fillRect/>
              </a:stretch>
            </p:blipFill>
            <p:spPr>
              <a:xfrm>
                <a:off x="291587" y="-2"/>
                <a:ext cx="1074326" cy="815816"/>
              </a:xfrm>
              <a:prstGeom prst="rect">
                <a:avLst/>
              </a:prstGeom>
              <a:ln w="12700" cap="flat">
                <a:noFill/>
                <a:miter lim="400000"/>
              </a:ln>
              <a:effectLst/>
            </p:spPr>
          </p:pic>
          <p:grpSp>
            <p:nvGrpSpPr>
              <p:cNvPr id="587" name="Group"/>
              <p:cNvGrpSpPr/>
              <p:nvPr/>
            </p:nvGrpSpPr>
            <p:grpSpPr>
              <a:xfrm>
                <a:off x="145453" y="774408"/>
                <a:ext cx="642450" cy="1307412"/>
                <a:chOff x="-1" y="-2"/>
                <a:chExt cx="642449" cy="1307411"/>
              </a:xfrm>
            </p:grpSpPr>
            <p:pic>
              <p:nvPicPr>
                <p:cNvPr id="581" name="Image" descr="Image"/>
                <p:cNvPicPr>
                  <a:picLocks noChangeAspect="1"/>
                </p:cNvPicPr>
                <p:nvPr/>
              </p:nvPicPr>
              <p:blipFill>
                <a:blip r:embed="rId7">
                  <a:extLst/>
                </a:blip>
                <a:stretch>
                  <a:fillRect/>
                </a:stretch>
              </p:blipFill>
              <p:spPr>
                <a:xfrm>
                  <a:off x="-2" y="717044"/>
                  <a:ext cx="496775" cy="590366"/>
                </a:xfrm>
                <a:prstGeom prst="rect">
                  <a:avLst/>
                </a:prstGeom>
                <a:ln w="12700" cap="flat">
                  <a:noFill/>
                  <a:miter lim="400000"/>
                </a:ln>
                <a:effectLst/>
              </p:spPr>
            </p:pic>
            <p:grpSp>
              <p:nvGrpSpPr>
                <p:cNvPr id="586" name="Group"/>
                <p:cNvGrpSpPr/>
                <p:nvPr/>
              </p:nvGrpSpPr>
              <p:grpSpPr>
                <a:xfrm>
                  <a:off x="267987" y="-3"/>
                  <a:ext cx="374462" cy="735044"/>
                  <a:chOff x="-2" y="-1"/>
                  <a:chExt cx="374461" cy="735042"/>
                </a:xfrm>
              </p:grpSpPr>
              <p:grpSp>
                <p:nvGrpSpPr>
                  <p:cNvPr id="584" name="Group"/>
                  <p:cNvGrpSpPr/>
                  <p:nvPr/>
                </p:nvGrpSpPr>
                <p:grpSpPr>
                  <a:xfrm>
                    <a:off x="-3" y="195617"/>
                    <a:ext cx="374463" cy="539425"/>
                    <a:chOff x="0" y="-1"/>
                    <a:chExt cx="374461" cy="539423"/>
                  </a:xfrm>
                </p:grpSpPr>
                <p:pic>
                  <p:nvPicPr>
                    <p:cNvPr id="582" name="Image" descr="Image"/>
                    <p:cNvPicPr>
                      <a:picLocks noChangeAspect="1"/>
                    </p:cNvPicPr>
                    <p:nvPr/>
                  </p:nvPicPr>
                  <p:blipFill>
                    <a:blip r:embed="rId8">
                      <a:extLst/>
                    </a:blip>
                    <a:stretch>
                      <a:fillRect/>
                    </a:stretch>
                  </p:blipFill>
                  <p:spPr>
                    <a:xfrm rot="19980000">
                      <a:off x="28118" y="331435"/>
                      <a:ext cx="200136" cy="171927"/>
                    </a:xfrm>
                    <a:prstGeom prst="rect">
                      <a:avLst/>
                    </a:prstGeom>
                    <a:ln w="12700" cap="flat">
                      <a:noFill/>
                      <a:miter lim="400000"/>
                    </a:ln>
                    <a:effectLst/>
                  </p:spPr>
                </p:pic>
                <p:pic>
                  <p:nvPicPr>
                    <p:cNvPr id="583" name="Image" descr="Image"/>
                    <p:cNvPicPr>
                      <a:picLocks noChangeAspect="1"/>
                    </p:cNvPicPr>
                    <p:nvPr/>
                  </p:nvPicPr>
                  <p:blipFill>
                    <a:blip r:embed="rId9">
                      <a:extLst/>
                    </a:blip>
                    <a:stretch>
                      <a:fillRect/>
                    </a:stretch>
                  </p:blipFill>
                  <p:spPr>
                    <a:xfrm rot="19380000">
                      <a:off x="51647" y="66647"/>
                      <a:ext cx="290225" cy="205410"/>
                    </a:xfrm>
                    <a:prstGeom prst="rect">
                      <a:avLst/>
                    </a:prstGeom>
                    <a:ln w="12700" cap="flat">
                      <a:noFill/>
                      <a:miter lim="400000"/>
                    </a:ln>
                    <a:effectLst/>
                  </p:spPr>
                </p:pic>
              </p:grpSp>
              <p:pic>
                <p:nvPicPr>
                  <p:cNvPr id="585" name="Image" descr="Image"/>
                  <p:cNvPicPr>
                    <a:picLocks noChangeAspect="1"/>
                  </p:cNvPicPr>
                  <p:nvPr/>
                </p:nvPicPr>
                <p:blipFill>
                  <a:blip r:embed="rId10">
                    <a:extLst/>
                  </a:blip>
                  <a:stretch>
                    <a:fillRect/>
                  </a:stretch>
                </p:blipFill>
                <p:spPr>
                  <a:xfrm rot="21180000">
                    <a:off x="118617" y="13939"/>
                    <a:ext cx="241414" cy="206657"/>
                  </a:xfrm>
                  <a:prstGeom prst="rect">
                    <a:avLst/>
                  </a:prstGeom>
                  <a:ln w="12700" cap="flat">
                    <a:noFill/>
                    <a:miter lim="400000"/>
                  </a:ln>
                  <a:effectLst/>
                </p:spPr>
              </p:pic>
            </p:grpSp>
          </p:grpSp>
          <p:grpSp>
            <p:nvGrpSpPr>
              <p:cNvPr id="594" name="Group"/>
              <p:cNvGrpSpPr/>
              <p:nvPr/>
            </p:nvGrpSpPr>
            <p:grpSpPr>
              <a:xfrm>
                <a:off x="1001523" y="781826"/>
                <a:ext cx="777255" cy="1320428"/>
                <a:chOff x="-2" y="-1"/>
                <a:chExt cx="777254" cy="1320426"/>
              </a:xfrm>
            </p:grpSpPr>
            <p:pic>
              <p:nvPicPr>
                <p:cNvPr id="588" name="Image" descr="Image"/>
                <p:cNvPicPr>
                  <a:picLocks noChangeAspect="1"/>
                </p:cNvPicPr>
                <p:nvPr/>
              </p:nvPicPr>
              <p:blipFill>
                <a:blip r:embed="rId11">
                  <a:extLst/>
                </a:blip>
                <a:stretch>
                  <a:fillRect/>
                </a:stretch>
              </p:blipFill>
              <p:spPr>
                <a:xfrm>
                  <a:off x="280478" y="689188"/>
                  <a:ext cx="496775" cy="631237"/>
                </a:xfrm>
                <a:prstGeom prst="rect">
                  <a:avLst/>
                </a:prstGeom>
                <a:ln w="12700" cap="flat">
                  <a:noFill/>
                  <a:miter lim="400000"/>
                </a:ln>
                <a:effectLst/>
              </p:spPr>
            </p:pic>
            <p:grpSp>
              <p:nvGrpSpPr>
                <p:cNvPr id="593" name="Group"/>
                <p:cNvGrpSpPr/>
                <p:nvPr/>
              </p:nvGrpSpPr>
              <p:grpSpPr>
                <a:xfrm>
                  <a:off x="-3" y="-2"/>
                  <a:ext cx="437897" cy="723269"/>
                  <a:chOff x="-1" y="0"/>
                  <a:chExt cx="437895" cy="723268"/>
                </a:xfrm>
              </p:grpSpPr>
              <p:grpSp>
                <p:nvGrpSpPr>
                  <p:cNvPr id="591" name="Group"/>
                  <p:cNvGrpSpPr/>
                  <p:nvPr/>
                </p:nvGrpSpPr>
                <p:grpSpPr>
                  <a:xfrm>
                    <a:off x="52316" y="193624"/>
                    <a:ext cx="385579" cy="529644"/>
                    <a:chOff x="0" y="-2"/>
                    <a:chExt cx="385578" cy="529643"/>
                  </a:xfrm>
                </p:grpSpPr>
                <p:pic>
                  <p:nvPicPr>
                    <p:cNvPr id="589" name="Image" descr="Image"/>
                    <p:cNvPicPr>
                      <a:picLocks noChangeAspect="1"/>
                    </p:cNvPicPr>
                    <p:nvPr/>
                  </p:nvPicPr>
                  <p:blipFill>
                    <a:blip r:embed="rId8">
                      <a:extLst/>
                    </a:blip>
                    <a:stretch>
                      <a:fillRect/>
                    </a:stretch>
                  </p:blipFill>
                  <p:spPr>
                    <a:xfrm flipH="1" rot="1440000">
                      <a:off x="159127" y="324445"/>
                      <a:ext cx="200138" cy="171927"/>
                    </a:xfrm>
                    <a:prstGeom prst="rect">
                      <a:avLst/>
                    </a:prstGeom>
                    <a:ln w="12700" cap="flat">
                      <a:noFill/>
                      <a:miter lim="400000"/>
                    </a:ln>
                    <a:effectLst/>
                  </p:spPr>
                </p:pic>
                <p:pic>
                  <p:nvPicPr>
                    <p:cNvPr id="590" name="Image" descr="Image"/>
                    <p:cNvPicPr>
                      <a:picLocks noChangeAspect="1"/>
                    </p:cNvPicPr>
                    <p:nvPr/>
                  </p:nvPicPr>
                  <p:blipFill>
                    <a:blip r:embed="rId9">
                      <a:extLst/>
                    </a:blip>
                    <a:stretch>
                      <a:fillRect/>
                    </a:stretch>
                  </p:blipFill>
                  <p:spPr>
                    <a:xfrm flipH="1" rot="2040000">
                      <a:off x="32622" y="63585"/>
                      <a:ext cx="290226" cy="205410"/>
                    </a:xfrm>
                    <a:prstGeom prst="rect">
                      <a:avLst/>
                    </a:prstGeom>
                    <a:ln w="12700" cap="flat">
                      <a:noFill/>
                      <a:miter lim="400000"/>
                    </a:ln>
                    <a:effectLst/>
                  </p:spPr>
                </p:pic>
              </p:grpSp>
              <p:pic>
                <p:nvPicPr>
                  <p:cNvPr id="592" name="Image" descr="Image"/>
                  <p:cNvPicPr>
                    <a:picLocks noChangeAspect="1"/>
                  </p:cNvPicPr>
                  <p:nvPr/>
                </p:nvPicPr>
                <p:blipFill>
                  <a:blip r:embed="rId10">
                    <a:extLst/>
                  </a:blip>
                  <a:stretch>
                    <a:fillRect/>
                  </a:stretch>
                </p:blipFill>
                <p:spPr>
                  <a:xfrm rot="240000">
                    <a:off x="6912" y="8167"/>
                    <a:ext cx="241416" cy="206657"/>
                  </a:xfrm>
                  <a:prstGeom prst="rect">
                    <a:avLst/>
                  </a:prstGeom>
                  <a:ln w="12700" cap="flat">
                    <a:noFill/>
                    <a:miter lim="400000"/>
                  </a:ln>
                  <a:effectLst/>
                </p:spPr>
              </p:pic>
            </p:grpSp>
          </p:grpSp>
          <p:grpSp>
            <p:nvGrpSpPr>
              <p:cNvPr id="601" name="Group"/>
              <p:cNvGrpSpPr/>
              <p:nvPr/>
            </p:nvGrpSpPr>
            <p:grpSpPr>
              <a:xfrm>
                <a:off x="704116" y="874524"/>
                <a:ext cx="496776" cy="1434831"/>
                <a:chOff x="-1" y="-1"/>
                <a:chExt cx="496774" cy="1434830"/>
              </a:xfrm>
            </p:grpSpPr>
            <p:pic>
              <p:nvPicPr>
                <p:cNvPr id="595" name="Image" descr="Image"/>
                <p:cNvPicPr>
                  <a:picLocks noChangeAspect="1"/>
                </p:cNvPicPr>
                <p:nvPr/>
              </p:nvPicPr>
              <p:blipFill>
                <a:blip r:embed="rId12">
                  <a:extLst/>
                </a:blip>
                <a:stretch>
                  <a:fillRect/>
                </a:stretch>
              </p:blipFill>
              <p:spPr>
                <a:xfrm>
                  <a:off x="-2" y="825455"/>
                  <a:ext cx="496776" cy="609374"/>
                </a:xfrm>
                <a:prstGeom prst="rect">
                  <a:avLst/>
                </a:prstGeom>
                <a:ln w="12700" cap="flat">
                  <a:noFill/>
                  <a:miter lim="400000"/>
                </a:ln>
                <a:effectLst/>
              </p:spPr>
            </p:pic>
            <p:grpSp>
              <p:nvGrpSpPr>
                <p:cNvPr id="600" name="Group"/>
                <p:cNvGrpSpPr/>
                <p:nvPr/>
              </p:nvGrpSpPr>
              <p:grpSpPr>
                <a:xfrm>
                  <a:off x="50750" y="-2"/>
                  <a:ext cx="355132" cy="790128"/>
                  <a:chOff x="0" y="0"/>
                  <a:chExt cx="355131" cy="790127"/>
                </a:xfrm>
              </p:grpSpPr>
              <p:grpSp>
                <p:nvGrpSpPr>
                  <p:cNvPr id="598" name="Group"/>
                  <p:cNvGrpSpPr/>
                  <p:nvPr/>
                </p:nvGrpSpPr>
                <p:grpSpPr>
                  <a:xfrm>
                    <a:off x="9700" y="226566"/>
                    <a:ext cx="345432" cy="563561"/>
                    <a:chOff x="-1" y="-2"/>
                    <a:chExt cx="345430" cy="563560"/>
                  </a:xfrm>
                </p:grpSpPr>
                <p:pic>
                  <p:nvPicPr>
                    <p:cNvPr id="596" name="Image" descr="Image"/>
                    <p:cNvPicPr>
                      <a:picLocks noChangeAspect="1"/>
                    </p:cNvPicPr>
                    <p:nvPr/>
                  </p:nvPicPr>
                  <p:blipFill>
                    <a:blip r:embed="rId8">
                      <a:extLst/>
                    </a:blip>
                    <a:stretch>
                      <a:fillRect/>
                    </a:stretch>
                  </p:blipFill>
                  <p:spPr>
                    <a:xfrm flipH="1" rot="2340000">
                      <a:off x="88147" y="347814"/>
                      <a:ext cx="200138" cy="171927"/>
                    </a:xfrm>
                    <a:prstGeom prst="rect">
                      <a:avLst/>
                    </a:prstGeom>
                    <a:ln w="12700" cap="flat">
                      <a:noFill/>
                      <a:miter lim="400000"/>
                    </a:ln>
                    <a:effectLst/>
                  </p:spPr>
                </p:pic>
                <p:pic>
                  <p:nvPicPr>
                    <p:cNvPr id="597" name="Image" descr="Image"/>
                    <p:cNvPicPr>
                      <a:picLocks noChangeAspect="1"/>
                    </p:cNvPicPr>
                    <p:nvPr/>
                  </p:nvPicPr>
                  <p:blipFill>
                    <a:blip r:embed="rId9">
                      <a:extLst/>
                    </a:blip>
                    <a:stretch>
                      <a:fillRect/>
                    </a:stretch>
                  </p:blipFill>
                  <p:spPr>
                    <a:xfrm flipH="1" rot="2940000">
                      <a:off x="27602" y="74189"/>
                      <a:ext cx="290224" cy="205415"/>
                    </a:xfrm>
                    <a:prstGeom prst="rect">
                      <a:avLst/>
                    </a:prstGeom>
                    <a:ln w="12700" cap="flat">
                      <a:noFill/>
                      <a:miter lim="400000"/>
                    </a:ln>
                    <a:effectLst/>
                  </p:spPr>
                </p:pic>
              </p:grpSp>
              <p:pic>
                <p:nvPicPr>
                  <p:cNvPr id="599" name="Image" descr="Image"/>
                  <p:cNvPicPr>
                    <a:picLocks noChangeAspect="1"/>
                  </p:cNvPicPr>
                  <p:nvPr/>
                </p:nvPicPr>
                <p:blipFill>
                  <a:blip r:embed="rId10">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774" name="Group"/>
          <p:cNvGrpSpPr/>
          <p:nvPr/>
        </p:nvGrpSpPr>
        <p:grpSpPr>
          <a:xfrm>
            <a:off x="9764081" y="35149"/>
            <a:ext cx="3187715" cy="9683302"/>
            <a:chOff x="0" y="0"/>
            <a:chExt cx="3187713" cy="9683300"/>
          </a:xfrm>
        </p:grpSpPr>
        <p:grpSp>
          <p:nvGrpSpPr>
            <p:cNvPr id="620" name="Group"/>
            <p:cNvGrpSpPr/>
            <p:nvPr/>
          </p:nvGrpSpPr>
          <p:grpSpPr>
            <a:xfrm>
              <a:off x="1" y="8765231"/>
              <a:ext cx="3187712" cy="918070"/>
              <a:chOff x="0" y="0"/>
              <a:chExt cx="3187710" cy="918069"/>
            </a:xfrm>
          </p:grpSpPr>
          <p:sp>
            <p:nvSpPr>
              <p:cNvPr id="604"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05" name="Image" descr="Image"/>
              <p:cNvPicPr>
                <a:picLocks noChangeAspect="1"/>
              </p:cNvPicPr>
              <p:nvPr/>
            </p:nvPicPr>
            <p:blipFill>
              <a:blip r:embed="rId7">
                <a:extLst/>
              </a:blip>
              <a:stretch>
                <a:fillRect/>
              </a:stretch>
            </p:blipFill>
            <p:spPr>
              <a:xfrm>
                <a:off x="2692559" y="343642"/>
                <a:ext cx="423600" cy="443239"/>
              </a:xfrm>
              <a:prstGeom prst="rect">
                <a:avLst/>
              </a:prstGeom>
              <a:ln w="12700" cap="flat">
                <a:noFill/>
                <a:miter lim="400000"/>
              </a:ln>
              <a:effectLst/>
            </p:spPr>
          </p:pic>
          <p:pic>
            <p:nvPicPr>
              <p:cNvPr id="606" name="Image" descr="Image"/>
              <p:cNvPicPr>
                <a:picLocks noChangeAspect="1"/>
              </p:cNvPicPr>
              <p:nvPr/>
            </p:nvPicPr>
            <p:blipFill>
              <a:blip r:embed="rId13">
                <a:extLst/>
              </a:blip>
              <a:stretch>
                <a:fillRect/>
              </a:stretch>
            </p:blipFill>
            <p:spPr>
              <a:xfrm>
                <a:off x="2714154" y="25169"/>
                <a:ext cx="372676" cy="342087"/>
              </a:xfrm>
              <a:prstGeom prst="rect">
                <a:avLst/>
              </a:prstGeom>
              <a:ln w="12700" cap="flat">
                <a:noFill/>
                <a:miter lim="400000"/>
              </a:ln>
              <a:effectLst/>
            </p:spPr>
          </p:pic>
          <p:sp>
            <p:nvSpPr>
              <p:cNvPr id="60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08" name="Image" descr="Image"/>
              <p:cNvPicPr>
                <a:picLocks noChangeAspect="1"/>
              </p:cNvPicPr>
              <p:nvPr/>
            </p:nvPicPr>
            <p:blipFill>
              <a:blip r:embed="rId12">
                <a:extLst/>
              </a:blip>
              <a:stretch>
                <a:fillRect/>
              </a:stretch>
            </p:blipFill>
            <p:spPr>
              <a:xfrm>
                <a:off x="84994" y="441732"/>
                <a:ext cx="393128" cy="424597"/>
              </a:xfrm>
              <a:prstGeom prst="rect">
                <a:avLst/>
              </a:prstGeom>
              <a:ln w="12700" cap="flat">
                <a:noFill/>
                <a:miter lim="400000"/>
              </a:ln>
              <a:effectLst/>
            </p:spPr>
          </p:pic>
          <p:pic>
            <p:nvPicPr>
              <p:cNvPr id="609" name="Image" descr="Image"/>
              <p:cNvPicPr>
                <a:picLocks noChangeAspect="1"/>
              </p:cNvPicPr>
              <p:nvPr/>
            </p:nvPicPr>
            <p:blipFill>
              <a:blip r:embed="rId13">
                <a:extLst/>
              </a:blip>
              <a:stretch>
                <a:fillRect/>
              </a:stretch>
            </p:blipFill>
            <p:spPr>
              <a:xfrm>
                <a:off x="116850" y="104826"/>
                <a:ext cx="393128" cy="360862"/>
              </a:xfrm>
              <a:prstGeom prst="rect">
                <a:avLst/>
              </a:prstGeom>
              <a:ln w="12700" cap="flat">
                <a:noFill/>
                <a:miter lim="400000"/>
              </a:ln>
              <a:effectLst/>
            </p:spPr>
          </p:pic>
          <p:sp>
            <p:nvSpPr>
              <p:cNvPr id="610"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11" name="Image" descr="Image"/>
              <p:cNvPicPr>
                <a:picLocks noChangeAspect="1"/>
              </p:cNvPicPr>
              <p:nvPr/>
            </p:nvPicPr>
            <p:blipFill>
              <a:blip r:embed="rId11">
                <a:extLst/>
              </a:blip>
              <a:stretch>
                <a:fillRect/>
              </a:stretch>
            </p:blipFill>
            <p:spPr>
              <a:xfrm>
                <a:off x="2028884" y="362777"/>
                <a:ext cx="387671" cy="433727"/>
              </a:xfrm>
              <a:prstGeom prst="rect">
                <a:avLst/>
              </a:prstGeom>
              <a:ln w="12700" cap="flat">
                <a:noFill/>
                <a:miter lim="400000"/>
              </a:ln>
              <a:effectLst/>
            </p:spPr>
          </p:pic>
          <p:pic>
            <p:nvPicPr>
              <p:cNvPr id="612" name="Image" descr="Image"/>
              <p:cNvPicPr>
                <a:picLocks noChangeAspect="1"/>
              </p:cNvPicPr>
              <p:nvPr/>
            </p:nvPicPr>
            <p:blipFill>
              <a:blip r:embed="rId13">
                <a:extLst/>
              </a:blip>
              <a:stretch>
                <a:fillRect/>
              </a:stretch>
            </p:blipFill>
            <p:spPr>
              <a:xfrm>
                <a:off x="2028884" y="26358"/>
                <a:ext cx="387671" cy="355851"/>
              </a:xfrm>
              <a:prstGeom prst="rect">
                <a:avLst/>
              </a:prstGeom>
              <a:ln w="12700" cap="flat">
                <a:noFill/>
                <a:miter lim="400000"/>
              </a:ln>
              <a:effectLst/>
            </p:spPr>
          </p:pic>
          <p:sp>
            <p:nvSpPr>
              <p:cNvPr id="613"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14" name="Image" descr="Image"/>
              <p:cNvPicPr>
                <a:picLocks noChangeAspect="1"/>
              </p:cNvPicPr>
              <p:nvPr/>
            </p:nvPicPr>
            <p:blipFill>
              <a:blip r:embed="rId5">
                <a:extLst/>
              </a:blip>
              <a:stretch>
                <a:fillRect/>
              </a:stretch>
            </p:blipFill>
            <p:spPr>
              <a:xfrm>
                <a:off x="1381366" y="439578"/>
                <a:ext cx="424983" cy="426347"/>
              </a:xfrm>
              <a:prstGeom prst="rect">
                <a:avLst/>
              </a:prstGeom>
              <a:ln w="12700" cap="flat">
                <a:noFill/>
                <a:miter lim="400000"/>
              </a:ln>
              <a:effectLst/>
            </p:spPr>
          </p:pic>
          <p:pic>
            <p:nvPicPr>
              <p:cNvPr id="615" name="Image" descr="Image"/>
              <p:cNvPicPr>
                <a:picLocks noChangeAspect="1"/>
              </p:cNvPicPr>
              <p:nvPr/>
            </p:nvPicPr>
            <p:blipFill>
              <a:blip r:embed="rId13">
                <a:extLst/>
              </a:blip>
              <a:stretch>
                <a:fillRect/>
              </a:stretch>
            </p:blipFill>
            <p:spPr>
              <a:xfrm>
                <a:off x="1403320" y="85984"/>
                <a:ext cx="381076" cy="349799"/>
              </a:xfrm>
              <a:prstGeom prst="rect">
                <a:avLst/>
              </a:prstGeom>
              <a:ln w="12700" cap="flat">
                <a:noFill/>
                <a:miter lim="400000"/>
              </a:ln>
              <a:effectLst/>
            </p:spPr>
          </p:pic>
          <p:sp>
            <p:nvSpPr>
              <p:cNvPr id="616"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19" name="Group"/>
              <p:cNvGrpSpPr/>
              <p:nvPr/>
            </p:nvGrpSpPr>
            <p:grpSpPr>
              <a:xfrm>
                <a:off x="696689" y="58737"/>
                <a:ext cx="477736" cy="745228"/>
                <a:chOff x="0" y="0"/>
                <a:chExt cx="477734" cy="745227"/>
              </a:xfrm>
            </p:grpSpPr>
            <p:pic>
              <p:nvPicPr>
                <p:cNvPr id="617" name="Image" descr="Image"/>
                <p:cNvPicPr>
                  <a:picLocks noChangeAspect="1"/>
                </p:cNvPicPr>
                <p:nvPr/>
              </p:nvPicPr>
              <p:blipFill>
                <a:blip r:embed="rId3">
                  <a:extLst/>
                </a:blip>
                <a:stretch>
                  <a:fillRect/>
                </a:stretch>
              </p:blipFill>
              <p:spPr>
                <a:xfrm>
                  <a:off x="0" y="330622"/>
                  <a:ext cx="457275" cy="414605"/>
                </a:xfrm>
                <a:prstGeom prst="rect">
                  <a:avLst/>
                </a:prstGeom>
                <a:ln w="12700" cap="flat">
                  <a:noFill/>
                  <a:miter lim="400000"/>
                </a:ln>
                <a:effectLst/>
              </p:spPr>
            </p:pic>
            <p:pic>
              <p:nvPicPr>
                <p:cNvPr id="618" name="Image" descr="Image"/>
                <p:cNvPicPr>
                  <a:picLocks noChangeAspect="1"/>
                </p:cNvPicPr>
                <p:nvPr/>
              </p:nvPicPr>
              <p:blipFill>
                <a:blip r:embed="rId13">
                  <a:extLst/>
                </a:blip>
                <a:stretch>
                  <a:fillRect/>
                </a:stretch>
              </p:blipFill>
              <p:spPr>
                <a:xfrm>
                  <a:off x="96914" y="-1"/>
                  <a:ext cx="380821" cy="349563"/>
                </a:xfrm>
                <a:prstGeom prst="rect">
                  <a:avLst/>
                </a:prstGeom>
                <a:ln w="12700" cap="flat">
                  <a:noFill/>
                  <a:miter lim="400000"/>
                </a:ln>
                <a:effectLst/>
              </p:spPr>
            </p:pic>
          </p:grpSp>
        </p:grpSp>
        <p:grpSp>
          <p:nvGrpSpPr>
            <p:cNvPr id="637" name="Group"/>
            <p:cNvGrpSpPr/>
            <p:nvPr/>
          </p:nvGrpSpPr>
          <p:grpSpPr>
            <a:xfrm>
              <a:off x="0" y="7790249"/>
              <a:ext cx="3187714" cy="918073"/>
              <a:chOff x="0" y="0"/>
              <a:chExt cx="3187713" cy="918071"/>
            </a:xfrm>
          </p:grpSpPr>
          <p:sp>
            <p:nvSpPr>
              <p:cNvPr id="621"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22" name="Image" descr="Image"/>
              <p:cNvPicPr>
                <a:picLocks noChangeAspect="1"/>
              </p:cNvPicPr>
              <p:nvPr/>
            </p:nvPicPr>
            <p:blipFill>
              <a:blip r:embed="rId7">
                <a:extLst/>
              </a:blip>
              <a:stretch>
                <a:fillRect/>
              </a:stretch>
            </p:blipFill>
            <p:spPr>
              <a:xfrm>
                <a:off x="2692563" y="343643"/>
                <a:ext cx="423600" cy="443238"/>
              </a:xfrm>
              <a:prstGeom prst="rect">
                <a:avLst/>
              </a:prstGeom>
              <a:ln w="12700" cap="flat">
                <a:noFill/>
                <a:miter lim="400000"/>
              </a:ln>
              <a:effectLst/>
            </p:spPr>
          </p:pic>
          <p:pic>
            <p:nvPicPr>
              <p:cNvPr id="623" name="Image" descr="Image"/>
              <p:cNvPicPr>
                <a:picLocks noChangeAspect="1"/>
              </p:cNvPicPr>
              <p:nvPr/>
            </p:nvPicPr>
            <p:blipFill>
              <a:blip r:embed="rId13">
                <a:extLst/>
              </a:blip>
              <a:stretch>
                <a:fillRect/>
              </a:stretch>
            </p:blipFill>
            <p:spPr>
              <a:xfrm>
                <a:off x="2714157" y="25169"/>
                <a:ext cx="372678" cy="342088"/>
              </a:xfrm>
              <a:prstGeom prst="rect">
                <a:avLst/>
              </a:prstGeom>
              <a:ln w="12700" cap="flat">
                <a:noFill/>
                <a:miter lim="400000"/>
              </a:ln>
              <a:effectLst/>
            </p:spPr>
          </p:pic>
          <p:sp>
            <p:nvSpPr>
              <p:cNvPr id="624"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25" name="Image" descr="Image"/>
              <p:cNvPicPr>
                <a:picLocks noChangeAspect="1"/>
              </p:cNvPicPr>
              <p:nvPr/>
            </p:nvPicPr>
            <p:blipFill>
              <a:blip r:embed="rId12">
                <a:extLst/>
              </a:blip>
              <a:stretch>
                <a:fillRect/>
              </a:stretch>
            </p:blipFill>
            <p:spPr>
              <a:xfrm>
                <a:off x="84994" y="441732"/>
                <a:ext cx="393128" cy="424598"/>
              </a:xfrm>
              <a:prstGeom prst="rect">
                <a:avLst/>
              </a:prstGeom>
              <a:ln w="12700" cap="flat">
                <a:noFill/>
                <a:miter lim="400000"/>
              </a:ln>
              <a:effectLst/>
            </p:spPr>
          </p:pic>
          <p:pic>
            <p:nvPicPr>
              <p:cNvPr id="626" name="Image" descr="Image"/>
              <p:cNvPicPr>
                <a:picLocks noChangeAspect="1"/>
              </p:cNvPicPr>
              <p:nvPr/>
            </p:nvPicPr>
            <p:blipFill>
              <a:blip r:embed="rId13">
                <a:extLst/>
              </a:blip>
              <a:stretch>
                <a:fillRect/>
              </a:stretch>
            </p:blipFill>
            <p:spPr>
              <a:xfrm>
                <a:off x="116850" y="104826"/>
                <a:ext cx="393128" cy="360862"/>
              </a:xfrm>
              <a:prstGeom prst="rect">
                <a:avLst/>
              </a:prstGeom>
              <a:ln w="12700" cap="flat">
                <a:noFill/>
                <a:miter lim="400000"/>
              </a:ln>
              <a:effectLst/>
            </p:spPr>
          </p:pic>
          <p:sp>
            <p:nvSpPr>
              <p:cNvPr id="627"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28" name="Image" descr="Image"/>
              <p:cNvPicPr>
                <a:picLocks noChangeAspect="1"/>
              </p:cNvPicPr>
              <p:nvPr/>
            </p:nvPicPr>
            <p:blipFill>
              <a:blip r:embed="rId11">
                <a:extLst/>
              </a:blip>
              <a:stretch>
                <a:fillRect/>
              </a:stretch>
            </p:blipFill>
            <p:spPr>
              <a:xfrm>
                <a:off x="2028887" y="362778"/>
                <a:ext cx="387671" cy="433726"/>
              </a:xfrm>
              <a:prstGeom prst="rect">
                <a:avLst/>
              </a:prstGeom>
              <a:ln w="12700" cap="flat">
                <a:noFill/>
                <a:miter lim="400000"/>
              </a:ln>
              <a:effectLst/>
            </p:spPr>
          </p:pic>
          <p:pic>
            <p:nvPicPr>
              <p:cNvPr id="629" name="Image" descr="Image"/>
              <p:cNvPicPr>
                <a:picLocks noChangeAspect="1"/>
              </p:cNvPicPr>
              <p:nvPr/>
            </p:nvPicPr>
            <p:blipFill>
              <a:blip r:embed="rId13">
                <a:extLst/>
              </a:blip>
              <a:stretch>
                <a:fillRect/>
              </a:stretch>
            </p:blipFill>
            <p:spPr>
              <a:xfrm>
                <a:off x="2028887" y="26358"/>
                <a:ext cx="387671" cy="355852"/>
              </a:xfrm>
              <a:prstGeom prst="rect">
                <a:avLst/>
              </a:prstGeom>
              <a:ln w="12700" cap="flat">
                <a:noFill/>
                <a:miter lim="400000"/>
              </a:ln>
              <a:effectLst/>
            </p:spPr>
          </p:pic>
          <p:sp>
            <p:nvSpPr>
              <p:cNvPr id="630"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31" name="Image" descr="Image"/>
              <p:cNvPicPr>
                <a:picLocks noChangeAspect="1"/>
              </p:cNvPicPr>
              <p:nvPr/>
            </p:nvPicPr>
            <p:blipFill>
              <a:blip r:embed="rId5">
                <a:extLst/>
              </a:blip>
              <a:stretch>
                <a:fillRect/>
              </a:stretch>
            </p:blipFill>
            <p:spPr>
              <a:xfrm>
                <a:off x="1381368" y="439578"/>
                <a:ext cx="424984" cy="426348"/>
              </a:xfrm>
              <a:prstGeom prst="rect">
                <a:avLst/>
              </a:prstGeom>
              <a:ln w="12700" cap="flat">
                <a:noFill/>
                <a:miter lim="400000"/>
              </a:ln>
              <a:effectLst/>
            </p:spPr>
          </p:pic>
          <p:pic>
            <p:nvPicPr>
              <p:cNvPr id="632" name="Image" descr="Image"/>
              <p:cNvPicPr>
                <a:picLocks noChangeAspect="1"/>
              </p:cNvPicPr>
              <p:nvPr/>
            </p:nvPicPr>
            <p:blipFill>
              <a:blip r:embed="rId13">
                <a:extLst/>
              </a:blip>
              <a:stretch>
                <a:fillRect/>
              </a:stretch>
            </p:blipFill>
            <p:spPr>
              <a:xfrm>
                <a:off x="1403322" y="85984"/>
                <a:ext cx="381076" cy="349799"/>
              </a:xfrm>
              <a:prstGeom prst="rect">
                <a:avLst/>
              </a:prstGeom>
              <a:ln w="12700" cap="flat">
                <a:noFill/>
                <a:miter lim="400000"/>
              </a:ln>
              <a:effectLst/>
            </p:spPr>
          </p:pic>
          <p:sp>
            <p:nvSpPr>
              <p:cNvPr id="633"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36" name="Group"/>
              <p:cNvGrpSpPr/>
              <p:nvPr/>
            </p:nvGrpSpPr>
            <p:grpSpPr>
              <a:xfrm>
                <a:off x="696690" y="58737"/>
                <a:ext cx="477737" cy="745229"/>
                <a:chOff x="-1" y="-1"/>
                <a:chExt cx="477735" cy="745228"/>
              </a:xfrm>
            </p:grpSpPr>
            <p:pic>
              <p:nvPicPr>
                <p:cNvPr id="634" name="Image" descr="Image"/>
                <p:cNvPicPr>
                  <a:picLocks noChangeAspect="1"/>
                </p:cNvPicPr>
                <p:nvPr/>
              </p:nvPicPr>
              <p:blipFill>
                <a:blip r:embed="rId3">
                  <a:extLst/>
                </a:blip>
                <a:stretch>
                  <a:fillRect/>
                </a:stretch>
              </p:blipFill>
              <p:spPr>
                <a:xfrm>
                  <a:off x="-2" y="330623"/>
                  <a:ext cx="457278" cy="414605"/>
                </a:xfrm>
                <a:prstGeom prst="rect">
                  <a:avLst/>
                </a:prstGeom>
                <a:ln w="12700" cap="flat">
                  <a:noFill/>
                  <a:miter lim="400000"/>
                </a:ln>
                <a:effectLst/>
              </p:spPr>
            </p:pic>
            <p:pic>
              <p:nvPicPr>
                <p:cNvPr id="635" name="Image" descr="Image"/>
                <p:cNvPicPr>
                  <a:picLocks noChangeAspect="1"/>
                </p:cNvPicPr>
                <p:nvPr/>
              </p:nvPicPr>
              <p:blipFill>
                <a:blip r:embed="rId13">
                  <a:extLst/>
                </a:blip>
                <a:stretch>
                  <a:fillRect/>
                </a:stretch>
              </p:blipFill>
              <p:spPr>
                <a:xfrm>
                  <a:off x="96914" y="-2"/>
                  <a:ext cx="380821" cy="349565"/>
                </a:xfrm>
                <a:prstGeom prst="rect">
                  <a:avLst/>
                </a:prstGeom>
                <a:ln w="12700" cap="flat">
                  <a:noFill/>
                  <a:miter lim="400000"/>
                </a:ln>
                <a:effectLst/>
              </p:spPr>
            </p:pic>
          </p:grpSp>
        </p:grpSp>
        <p:grpSp>
          <p:nvGrpSpPr>
            <p:cNvPr id="654" name="Group"/>
            <p:cNvGrpSpPr/>
            <p:nvPr/>
          </p:nvGrpSpPr>
          <p:grpSpPr>
            <a:xfrm>
              <a:off x="0" y="6815266"/>
              <a:ext cx="3187714" cy="918071"/>
              <a:chOff x="0" y="0"/>
              <a:chExt cx="3187713" cy="918070"/>
            </a:xfrm>
          </p:grpSpPr>
          <p:sp>
            <p:nvSpPr>
              <p:cNvPr id="638"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39" name="Image" descr="Image"/>
              <p:cNvPicPr>
                <a:picLocks noChangeAspect="1"/>
              </p:cNvPicPr>
              <p:nvPr/>
            </p:nvPicPr>
            <p:blipFill>
              <a:blip r:embed="rId7">
                <a:extLst/>
              </a:blip>
              <a:stretch>
                <a:fillRect/>
              </a:stretch>
            </p:blipFill>
            <p:spPr>
              <a:xfrm>
                <a:off x="2692563" y="343642"/>
                <a:ext cx="423600" cy="443239"/>
              </a:xfrm>
              <a:prstGeom prst="rect">
                <a:avLst/>
              </a:prstGeom>
              <a:ln w="12700" cap="flat">
                <a:noFill/>
                <a:miter lim="400000"/>
              </a:ln>
              <a:effectLst/>
            </p:spPr>
          </p:pic>
          <p:pic>
            <p:nvPicPr>
              <p:cNvPr id="640" name="Image" descr="Image"/>
              <p:cNvPicPr>
                <a:picLocks noChangeAspect="1"/>
              </p:cNvPicPr>
              <p:nvPr/>
            </p:nvPicPr>
            <p:blipFill>
              <a:blip r:embed="rId13">
                <a:extLst/>
              </a:blip>
              <a:stretch>
                <a:fillRect/>
              </a:stretch>
            </p:blipFill>
            <p:spPr>
              <a:xfrm>
                <a:off x="2714157" y="25169"/>
                <a:ext cx="372678" cy="342087"/>
              </a:xfrm>
              <a:prstGeom prst="rect">
                <a:avLst/>
              </a:prstGeom>
              <a:ln w="12700" cap="flat">
                <a:noFill/>
                <a:miter lim="400000"/>
              </a:ln>
              <a:effectLst/>
            </p:spPr>
          </p:pic>
          <p:sp>
            <p:nvSpPr>
              <p:cNvPr id="64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42" name="Image" descr="Image"/>
              <p:cNvPicPr>
                <a:picLocks noChangeAspect="1"/>
              </p:cNvPicPr>
              <p:nvPr/>
            </p:nvPicPr>
            <p:blipFill>
              <a:blip r:embed="rId12">
                <a:extLst/>
              </a:blip>
              <a:stretch>
                <a:fillRect/>
              </a:stretch>
            </p:blipFill>
            <p:spPr>
              <a:xfrm>
                <a:off x="84994" y="441732"/>
                <a:ext cx="393128" cy="424597"/>
              </a:xfrm>
              <a:prstGeom prst="rect">
                <a:avLst/>
              </a:prstGeom>
              <a:ln w="12700" cap="flat">
                <a:noFill/>
                <a:miter lim="400000"/>
              </a:ln>
              <a:effectLst/>
            </p:spPr>
          </p:pic>
          <p:pic>
            <p:nvPicPr>
              <p:cNvPr id="643" name="Image" descr="Image"/>
              <p:cNvPicPr>
                <a:picLocks noChangeAspect="1"/>
              </p:cNvPicPr>
              <p:nvPr/>
            </p:nvPicPr>
            <p:blipFill>
              <a:blip r:embed="rId13">
                <a:extLst/>
              </a:blip>
              <a:stretch>
                <a:fillRect/>
              </a:stretch>
            </p:blipFill>
            <p:spPr>
              <a:xfrm>
                <a:off x="116850" y="104826"/>
                <a:ext cx="393128" cy="360862"/>
              </a:xfrm>
              <a:prstGeom prst="rect">
                <a:avLst/>
              </a:prstGeom>
              <a:ln w="12700" cap="flat">
                <a:noFill/>
                <a:miter lim="400000"/>
              </a:ln>
              <a:effectLst/>
            </p:spPr>
          </p:pic>
          <p:sp>
            <p:nvSpPr>
              <p:cNvPr id="644"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45" name="Image" descr="Image"/>
              <p:cNvPicPr>
                <a:picLocks noChangeAspect="1"/>
              </p:cNvPicPr>
              <p:nvPr/>
            </p:nvPicPr>
            <p:blipFill>
              <a:blip r:embed="rId11">
                <a:extLst/>
              </a:blip>
              <a:stretch>
                <a:fillRect/>
              </a:stretch>
            </p:blipFill>
            <p:spPr>
              <a:xfrm>
                <a:off x="2028887" y="362777"/>
                <a:ext cx="387671" cy="433727"/>
              </a:xfrm>
              <a:prstGeom prst="rect">
                <a:avLst/>
              </a:prstGeom>
              <a:ln w="12700" cap="flat">
                <a:noFill/>
                <a:miter lim="400000"/>
              </a:ln>
              <a:effectLst/>
            </p:spPr>
          </p:pic>
          <p:pic>
            <p:nvPicPr>
              <p:cNvPr id="646" name="Image" descr="Image"/>
              <p:cNvPicPr>
                <a:picLocks noChangeAspect="1"/>
              </p:cNvPicPr>
              <p:nvPr/>
            </p:nvPicPr>
            <p:blipFill>
              <a:blip r:embed="rId13">
                <a:extLst/>
              </a:blip>
              <a:stretch>
                <a:fillRect/>
              </a:stretch>
            </p:blipFill>
            <p:spPr>
              <a:xfrm>
                <a:off x="2028887" y="26358"/>
                <a:ext cx="387671" cy="355851"/>
              </a:xfrm>
              <a:prstGeom prst="rect">
                <a:avLst/>
              </a:prstGeom>
              <a:ln w="12700" cap="flat">
                <a:noFill/>
                <a:miter lim="400000"/>
              </a:ln>
              <a:effectLst/>
            </p:spPr>
          </p:pic>
          <p:sp>
            <p:nvSpPr>
              <p:cNvPr id="647"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48" name="Image" descr="Image"/>
              <p:cNvPicPr>
                <a:picLocks noChangeAspect="1"/>
              </p:cNvPicPr>
              <p:nvPr/>
            </p:nvPicPr>
            <p:blipFill>
              <a:blip r:embed="rId5">
                <a:extLst/>
              </a:blip>
              <a:stretch>
                <a:fillRect/>
              </a:stretch>
            </p:blipFill>
            <p:spPr>
              <a:xfrm>
                <a:off x="1381368" y="439578"/>
                <a:ext cx="424984" cy="426347"/>
              </a:xfrm>
              <a:prstGeom prst="rect">
                <a:avLst/>
              </a:prstGeom>
              <a:ln w="12700" cap="flat">
                <a:noFill/>
                <a:miter lim="400000"/>
              </a:ln>
              <a:effectLst/>
            </p:spPr>
          </p:pic>
          <p:pic>
            <p:nvPicPr>
              <p:cNvPr id="649" name="Image" descr="Image"/>
              <p:cNvPicPr>
                <a:picLocks noChangeAspect="1"/>
              </p:cNvPicPr>
              <p:nvPr/>
            </p:nvPicPr>
            <p:blipFill>
              <a:blip r:embed="rId13">
                <a:extLst/>
              </a:blip>
              <a:stretch>
                <a:fillRect/>
              </a:stretch>
            </p:blipFill>
            <p:spPr>
              <a:xfrm>
                <a:off x="1403322" y="85984"/>
                <a:ext cx="381076" cy="349799"/>
              </a:xfrm>
              <a:prstGeom prst="rect">
                <a:avLst/>
              </a:prstGeom>
              <a:ln w="12700" cap="flat">
                <a:noFill/>
                <a:miter lim="400000"/>
              </a:ln>
              <a:effectLst/>
            </p:spPr>
          </p:pic>
          <p:sp>
            <p:nvSpPr>
              <p:cNvPr id="650"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53" name="Group"/>
              <p:cNvGrpSpPr/>
              <p:nvPr/>
            </p:nvGrpSpPr>
            <p:grpSpPr>
              <a:xfrm>
                <a:off x="696690" y="58736"/>
                <a:ext cx="477737" cy="745229"/>
                <a:chOff x="-1" y="-1"/>
                <a:chExt cx="477735" cy="745227"/>
              </a:xfrm>
            </p:grpSpPr>
            <p:pic>
              <p:nvPicPr>
                <p:cNvPr id="651" name="Image" descr="Image"/>
                <p:cNvPicPr>
                  <a:picLocks noChangeAspect="1"/>
                </p:cNvPicPr>
                <p:nvPr/>
              </p:nvPicPr>
              <p:blipFill>
                <a:blip r:embed="rId3">
                  <a:extLst/>
                </a:blip>
                <a:stretch>
                  <a:fillRect/>
                </a:stretch>
              </p:blipFill>
              <p:spPr>
                <a:xfrm>
                  <a:off x="-2" y="330622"/>
                  <a:ext cx="457278" cy="414605"/>
                </a:xfrm>
                <a:prstGeom prst="rect">
                  <a:avLst/>
                </a:prstGeom>
                <a:ln w="12700" cap="flat">
                  <a:noFill/>
                  <a:miter lim="400000"/>
                </a:ln>
                <a:effectLst/>
              </p:spPr>
            </p:pic>
            <p:pic>
              <p:nvPicPr>
                <p:cNvPr id="652" name="Image" descr="Image"/>
                <p:cNvPicPr>
                  <a:picLocks noChangeAspect="1"/>
                </p:cNvPicPr>
                <p:nvPr/>
              </p:nvPicPr>
              <p:blipFill>
                <a:blip r:embed="rId13">
                  <a:extLst/>
                </a:blip>
                <a:stretch>
                  <a:fillRect/>
                </a:stretch>
              </p:blipFill>
              <p:spPr>
                <a:xfrm>
                  <a:off x="96914" y="-2"/>
                  <a:ext cx="380821" cy="349564"/>
                </a:xfrm>
                <a:prstGeom prst="rect">
                  <a:avLst/>
                </a:prstGeom>
                <a:ln w="12700" cap="flat">
                  <a:noFill/>
                  <a:miter lim="400000"/>
                </a:ln>
                <a:effectLst/>
              </p:spPr>
            </p:pic>
          </p:grpSp>
        </p:grpSp>
        <p:grpSp>
          <p:nvGrpSpPr>
            <p:cNvPr id="671" name="Group"/>
            <p:cNvGrpSpPr/>
            <p:nvPr/>
          </p:nvGrpSpPr>
          <p:grpSpPr>
            <a:xfrm>
              <a:off x="0" y="5840283"/>
              <a:ext cx="3187714" cy="918071"/>
              <a:chOff x="0" y="0"/>
              <a:chExt cx="3187713" cy="918070"/>
            </a:xfrm>
          </p:grpSpPr>
          <p:sp>
            <p:nvSpPr>
              <p:cNvPr id="655"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56" name="Image" descr="Image"/>
              <p:cNvPicPr>
                <a:picLocks noChangeAspect="1"/>
              </p:cNvPicPr>
              <p:nvPr/>
            </p:nvPicPr>
            <p:blipFill>
              <a:blip r:embed="rId7">
                <a:extLst/>
              </a:blip>
              <a:stretch>
                <a:fillRect/>
              </a:stretch>
            </p:blipFill>
            <p:spPr>
              <a:xfrm>
                <a:off x="2692563" y="343642"/>
                <a:ext cx="423600" cy="443240"/>
              </a:xfrm>
              <a:prstGeom prst="rect">
                <a:avLst/>
              </a:prstGeom>
              <a:ln w="12700" cap="flat">
                <a:noFill/>
                <a:miter lim="400000"/>
              </a:ln>
              <a:effectLst/>
            </p:spPr>
          </p:pic>
          <p:pic>
            <p:nvPicPr>
              <p:cNvPr id="657" name="Image" descr="Image"/>
              <p:cNvPicPr>
                <a:picLocks noChangeAspect="1"/>
              </p:cNvPicPr>
              <p:nvPr/>
            </p:nvPicPr>
            <p:blipFill>
              <a:blip r:embed="rId13">
                <a:extLst/>
              </a:blip>
              <a:stretch>
                <a:fillRect/>
              </a:stretch>
            </p:blipFill>
            <p:spPr>
              <a:xfrm>
                <a:off x="2714157" y="25169"/>
                <a:ext cx="372678" cy="342087"/>
              </a:xfrm>
              <a:prstGeom prst="rect">
                <a:avLst/>
              </a:prstGeom>
              <a:ln w="12700" cap="flat">
                <a:noFill/>
                <a:miter lim="400000"/>
              </a:ln>
              <a:effectLst/>
            </p:spPr>
          </p:pic>
          <p:sp>
            <p:nvSpPr>
              <p:cNvPr id="658"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59" name="Image" descr="Image"/>
              <p:cNvPicPr>
                <a:picLocks noChangeAspect="1"/>
              </p:cNvPicPr>
              <p:nvPr/>
            </p:nvPicPr>
            <p:blipFill>
              <a:blip r:embed="rId12">
                <a:extLst/>
              </a:blip>
              <a:stretch>
                <a:fillRect/>
              </a:stretch>
            </p:blipFill>
            <p:spPr>
              <a:xfrm>
                <a:off x="84994" y="441733"/>
                <a:ext cx="393128" cy="424597"/>
              </a:xfrm>
              <a:prstGeom prst="rect">
                <a:avLst/>
              </a:prstGeom>
              <a:ln w="12700" cap="flat">
                <a:noFill/>
                <a:miter lim="400000"/>
              </a:ln>
              <a:effectLst/>
            </p:spPr>
          </p:pic>
          <p:pic>
            <p:nvPicPr>
              <p:cNvPr id="660" name="Image" descr="Image"/>
              <p:cNvPicPr>
                <a:picLocks noChangeAspect="1"/>
              </p:cNvPicPr>
              <p:nvPr/>
            </p:nvPicPr>
            <p:blipFill>
              <a:blip r:embed="rId13">
                <a:extLst/>
              </a:blip>
              <a:stretch>
                <a:fillRect/>
              </a:stretch>
            </p:blipFill>
            <p:spPr>
              <a:xfrm>
                <a:off x="116850" y="104827"/>
                <a:ext cx="393128" cy="360862"/>
              </a:xfrm>
              <a:prstGeom prst="rect">
                <a:avLst/>
              </a:prstGeom>
              <a:ln w="12700" cap="flat">
                <a:noFill/>
                <a:miter lim="400000"/>
              </a:ln>
              <a:effectLst/>
            </p:spPr>
          </p:pic>
          <p:sp>
            <p:nvSpPr>
              <p:cNvPr id="661"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62" name="Image" descr="Image"/>
              <p:cNvPicPr>
                <a:picLocks noChangeAspect="1"/>
              </p:cNvPicPr>
              <p:nvPr/>
            </p:nvPicPr>
            <p:blipFill>
              <a:blip r:embed="rId11">
                <a:extLst/>
              </a:blip>
              <a:stretch>
                <a:fillRect/>
              </a:stretch>
            </p:blipFill>
            <p:spPr>
              <a:xfrm>
                <a:off x="2028887" y="362777"/>
                <a:ext cx="387671" cy="433727"/>
              </a:xfrm>
              <a:prstGeom prst="rect">
                <a:avLst/>
              </a:prstGeom>
              <a:ln w="12700" cap="flat">
                <a:noFill/>
                <a:miter lim="400000"/>
              </a:ln>
              <a:effectLst/>
            </p:spPr>
          </p:pic>
          <p:pic>
            <p:nvPicPr>
              <p:cNvPr id="663" name="Image" descr="Image"/>
              <p:cNvPicPr>
                <a:picLocks noChangeAspect="1"/>
              </p:cNvPicPr>
              <p:nvPr/>
            </p:nvPicPr>
            <p:blipFill>
              <a:blip r:embed="rId13">
                <a:extLst/>
              </a:blip>
              <a:stretch>
                <a:fillRect/>
              </a:stretch>
            </p:blipFill>
            <p:spPr>
              <a:xfrm>
                <a:off x="2028887" y="26359"/>
                <a:ext cx="387671" cy="355851"/>
              </a:xfrm>
              <a:prstGeom prst="rect">
                <a:avLst/>
              </a:prstGeom>
              <a:ln w="12700" cap="flat">
                <a:noFill/>
                <a:miter lim="400000"/>
              </a:ln>
              <a:effectLst/>
            </p:spPr>
          </p:pic>
          <p:sp>
            <p:nvSpPr>
              <p:cNvPr id="664"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65" name="Image" descr="Image"/>
              <p:cNvPicPr>
                <a:picLocks noChangeAspect="1"/>
              </p:cNvPicPr>
              <p:nvPr/>
            </p:nvPicPr>
            <p:blipFill>
              <a:blip r:embed="rId5">
                <a:extLst/>
              </a:blip>
              <a:stretch>
                <a:fillRect/>
              </a:stretch>
            </p:blipFill>
            <p:spPr>
              <a:xfrm>
                <a:off x="1381368" y="439578"/>
                <a:ext cx="424984" cy="426348"/>
              </a:xfrm>
              <a:prstGeom prst="rect">
                <a:avLst/>
              </a:prstGeom>
              <a:ln w="12700" cap="flat">
                <a:noFill/>
                <a:miter lim="400000"/>
              </a:ln>
              <a:effectLst/>
            </p:spPr>
          </p:pic>
          <p:pic>
            <p:nvPicPr>
              <p:cNvPr id="666" name="Image" descr="Image"/>
              <p:cNvPicPr>
                <a:picLocks noChangeAspect="1"/>
              </p:cNvPicPr>
              <p:nvPr/>
            </p:nvPicPr>
            <p:blipFill>
              <a:blip r:embed="rId13">
                <a:extLst/>
              </a:blip>
              <a:stretch>
                <a:fillRect/>
              </a:stretch>
            </p:blipFill>
            <p:spPr>
              <a:xfrm>
                <a:off x="1403322" y="85985"/>
                <a:ext cx="381076" cy="349798"/>
              </a:xfrm>
              <a:prstGeom prst="rect">
                <a:avLst/>
              </a:prstGeom>
              <a:ln w="12700" cap="flat">
                <a:noFill/>
                <a:miter lim="400000"/>
              </a:ln>
              <a:effectLst/>
            </p:spPr>
          </p:pic>
          <p:sp>
            <p:nvSpPr>
              <p:cNvPr id="667"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70" name="Group"/>
              <p:cNvGrpSpPr/>
              <p:nvPr/>
            </p:nvGrpSpPr>
            <p:grpSpPr>
              <a:xfrm>
                <a:off x="696690" y="58737"/>
                <a:ext cx="477737" cy="745229"/>
                <a:chOff x="-1" y="-1"/>
                <a:chExt cx="477735" cy="745227"/>
              </a:xfrm>
            </p:grpSpPr>
            <p:pic>
              <p:nvPicPr>
                <p:cNvPr id="668" name="Image" descr="Image"/>
                <p:cNvPicPr>
                  <a:picLocks noChangeAspect="1"/>
                </p:cNvPicPr>
                <p:nvPr/>
              </p:nvPicPr>
              <p:blipFill>
                <a:blip r:embed="rId3">
                  <a:extLst/>
                </a:blip>
                <a:stretch>
                  <a:fillRect/>
                </a:stretch>
              </p:blipFill>
              <p:spPr>
                <a:xfrm>
                  <a:off x="-2" y="330622"/>
                  <a:ext cx="457278" cy="414605"/>
                </a:xfrm>
                <a:prstGeom prst="rect">
                  <a:avLst/>
                </a:prstGeom>
                <a:ln w="12700" cap="flat">
                  <a:noFill/>
                  <a:miter lim="400000"/>
                </a:ln>
                <a:effectLst/>
              </p:spPr>
            </p:pic>
            <p:pic>
              <p:nvPicPr>
                <p:cNvPr id="669" name="Image" descr="Image"/>
                <p:cNvPicPr>
                  <a:picLocks noChangeAspect="1"/>
                </p:cNvPicPr>
                <p:nvPr/>
              </p:nvPicPr>
              <p:blipFill>
                <a:blip r:embed="rId13">
                  <a:extLst/>
                </a:blip>
                <a:stretch>
                  <a:fillRect/>
                </a:stretch>
              </p:blipFill>
              <p:spPr>
                <a:xfrm>
                  <a:off x="96914" y="-2"/>
                  <a:ext cx="380821" cy="349564"/>
                </a:xfrm>
                <a:prstGeom prst="rect">
                  <a:avLst/>
                </a:prstGeom>
                <a:ln w="12700" cap="flat">
                  <a:noFill/>
                  <a:miter lim="400000"/>
                </a:ln>
                <a:effectLst/>
              </p:spPr>
            </p:pic>
          </p:grpSp>
        </p:grpSp>
        <p:grpSp>
          <p:nvGrpSpPr>
            <p:cNvPr id="688" name="Group"/>
            <p:cNvGrpSpPr/>
            <p:nvPr/>
          </p:nvGrpSpPr>
          <p:grpSpPr>
            <a:xfrm>
              <a:off x="0" y="4865302"/>
              <a:ext cx="3187714" cy="918071"/>
              <a:chOff x="0" y="0"/>
              <a:chExt cx="3187713" cy="918070"/>
            </a:xfrm>
          </p:grpSpPr>
          <p:sp>
            <p:nvSpPr>
              <p:cNvPr id="672"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73" name="Image" descr="Image"/>
              <p:cNvPicPr>
                <a:picLocks noChangeAspect="1"/>
              </p:cNvPicPr>
              <p:nvPr/>
            </p:nvPicPr>
            <p:blipFill>
              <a:blip r:embed="rId7">
                <a:extLst/>
              </a:blip>
              <a:stretch>
                <a:fillRect/>
              </a:stretch>
            </p:blipFill>
            <p:spPr>
              <a:xfrm>
                <a:off x="2692563" y="343642"/>
                <a:ext cx="423600" cy="443239"/>
              </a:xfrm>
              <a:prstGeom prst="rect">
                <a:avLst/>
              </a:prstGeom>
              <a:ln w="12700" cap="flat">
                <a:noFill/>
                <a:miter lim="400000"/>
              </a:ln>
              <a:effectLst/>
            </p:spPr>
          </p:pic>
          <p:pic>
            <p:nvPicPr>
              <p:cNvPr id="674" name="Image" descr="Image"/>
              <p:cNvPicPr>
                <a:picLocks noChangeAspect="1"/>
              </p:cNvPicPr>
              <p:nvPr/>
            </p:nvPicPr>
            <p:blipFill>
              <a:blip r:embed="rId13">
                <a:extLst/>
              </a:blip>
              <a:stretch>
                <a:fillRect/>
              </a:stretch>
            </p:blipFill>
            <p:spPr>
              <a:xfrm>
                <a:off x="2714157" y="25169"/>
                <a:ext cx="372678" cy="342087"/>
              </a:xfrm>
              <a:prstGeom prst="rect">
                <a:avLst/>
              </a:prstGeom>
              <a:ln w="12700" cap="flat">
                <a:noFill/>
                <a:miter lim="400000"/>
              </a:ln>
              <a:effectLst/>
            </p:spPr>
          </p:pic>
          <p:sp>
            <p:nvSpPr>
              <p:cNvPr id="675"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76" name="Image" descr="Image"/>
              <p:cNvPicPr>
                <a:picLocks noChangeAspect="1"/>
              </p:cNvPicPr>
              <p:nvPr/>
            </p:nvPicPr>
            <p:blipFill>
              <a:blip r:embed="rId12">
                <a:extLst/>
              </a:blip>
              <a:stretch>
                <a:fillRect/>
              </a:stretch>
            </p:blipFill>
            <p:spPr>
              <a:xfrm>
                <a:off x="84994" y="441733"/>
                <a:ext cx="393128" cy="424597"/>
              </a:xfrm>
              <a:prstGeom prst="rect">
                <a:avLst/>
              </a:prstGeom>
              <a:ln w="12700" cap="flat">
                <a:noFill/>
                <a:miter lim="400000"/>
              </a:ln>
              <a:effectLst/>
            </p:spPr>
          </p:pic>
          <p:pic>
            <p:nvPicPr>
              <p:cNvPr id="677" name="Image" descr="Image"/>
              <p:cNvPicPr>
                <a:picLocks noChangeAspect="1"/>
              </p:cNvPicPr>
              <p:nvPr/>
            </p:nvPicPr>
            <p:blipFill>
              <a:blip r:embed="rId13">
                <a:extLst/>
              </a:blip>
              <a:stretch>
                <a:fillRect/>
              </a:stretch>
            </p:blipFill>
            <p:spPr>
              <a:xfrm>
                <a:off x="116850" y="104827"/>
                <a:ext cx="393128" cy="360862"/>
              </a:xfrm>
              <a:prstGeom prst="rect">
                <a:avLst/>
              </a:prstGeom>
              <a:ln w="12700" cap="flat">
                <a:noFill/>
                <a:miter lim="400000"/>
              </a:ln>
              <a:effectLst/>
            </p:spPr>
          </p:pic>
          <p:sp>
            <p:nvSpPr>
              <p:cNvPr id="678"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79" name="Image" descr="Image"/>
              <p:cNvPicPr>
                <a:picLocks noChangeAspect="1"/>
              </p:cNvPicPr>
              <p:nvPr/>
            </p:nvPicPr>
            <p:blipFill>
              <a:blip r:embed="rId11">
                <a:extLst/>
              </a:blip>
              <a:stretch>
                <a:fillRect/>
              </a:stretch>
            </p:blipFill>
            <p:spPr>
              <a:xfrm>
                <a:off x="2028887" y="362777"/>
                <a:ext cx="387671" cy="433727"/>
              </a:xfrm>
              <a:prstGeom prst="rect">
                <a:avLst/>
              </a:prstGeom>
              <a:ln w="12700" cap="flat">
                <a:noFill/>
                <a:miter lim="400000"/>
              </a:ln>
              <a:effectLst/>
            </p:spPr>
          </p:pic>
          <p:pic>
            <p:nvPicPr>
              <p:cNvPr id="680" name="Image" descr="Image"/>
              <p:cNvPicPr>
                <a:picLocks noChangeAspect="1"/>
              </p:cNvPicPr>
              <p:nvPr/>
            </p:nvPicPr>
            <p:blipFill>
              <a:blip r:embed="rId13">
                <a:extLst/>
              </a:blip>
              <a:stretch>
                <a:fillRect/>
              </a:stretch>
            </p:blipFill>
            <p:spPr>
              <a:xfrm>
                <a:off x="2028887" y="26358"/>
                <a:ext cx="387671" cy="355851"/>
              </a:xfrm>
              <a:prstGeom prst="rect">
                <a:avLst/>
              </a:prstGeom>
              <a:ln w="12700" cap="flat">
                <a:noFill/>
                <a:miter lim="400000"/>
              </a:ln>
              <a:effectLst/>
            </p:spPr>
          </p:pic>
          <p:sp>
            <p:nvSpPr>
              <p:cNvPr id="681"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82" name="Image" descr="Image"/>
              <p:cNvPicPr>
                <a:picLocks noChangeAspect="1"/>
              </p:cNvPicPr>
              <p:nvPr/>
            </p:nvPicPr>
            <p:blipFill>
              <a:blip r:embed="rId5">
                <a:extLst/>
              </a:blip>
              <a:stretch>
                <a:fillRect/>
              </a:stretch>
            </p:blipFill>
            <p:spPr>
              <a:xfrm>
                <a:off x="1381368" y="439578"/>
                <a:ext cx="424984" cy="426348"/>
              </a:xfrm>
              <a:prstGeom prst="rect">
                <a:avLst/>
              </a:prstGeom>
              <a:ln w="12700" cap="flat">
                <a:noFill/>
                <a:miter lim="400000"/>
              </a:ln>
              <a:effectLst/>
            </p:spPr>
          </p:pic>
          <p:pic>
            <p:nvPicPr>
              <p:cNvPr id="683" name="Image" descr="Image"/>
              <p:cNvPicPr>
                <a:picLocks noChangeAspect="1"/>
              </p:cNvPicPr>
              <p:nvPr/>
            </p:nvPicPr>
            <p:blipFill>
              <a:blip r:embed="rId13">
                <a:extLst/>
              </a:blip>
              <a:stretch>
                <a:fillRect/>
              </a:stretch>
            </p:blipFill>
            <p:spPr>
              <a:xfrm>
                <a:off x="1403322" y="85985"/>
                <a:ext cx="381076" cy="349798"/>
              </a:xfrm>
              <a:prstGeom prst="rect">
                <a:avLst/>
              </a:prstGeom>
              <a:ln w="12700" cap="flat">
                <a:noFill/>
                <a:miter lim="400000"/>
              </a:ln>
              <a:effectLst/>
            </p:spPr>
          </p:pic>
          <p:sp>
            <p:nvSpPr>
              <p:cNvPr id="684"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87" name="Group"/>
              <p:cNvGrpSpPr/>
              <p:nvPr/>
            </p:nvGrpSpPr>
            <p:grpSpPr>
              <a:xfrm>
                <a:off x="696690" y="58737"/>
                <a:ext cx="477737" cy="745229"/>
                <a:chOff x="-1" y="-1"/>
                <a:chExt cx="477735" cy="745227"/>
              </a:xfrm>
            </p:grpSpPr>
            <p:pic>
              <p:nvPicPr>
                <p:cNvPr id="685" name="Image" descr="Image"/>
                <p:cNvPicPr>
                  <a:picLocks noChangeAspect="1"/>
                </p:cNvPicPr>
                <p:nvPr/>
              </p:nvPicPr>
              <p:blipFill>
                <a:blip r:embed="rId3">
                  <a:extLst/>
                </a:blip>
                <a:stretch>
                  <a:fillRect/>
                </a:stretch>
              </p:blipFill>
              <p:spPr>
                <a:xfrm>
                  <a:off x="-2" y="330622"/>
                  <a:ext cx="457278" cy="414605"/>
                </a:xfrm>
                <a:prstGeom prst="rect">
                  <a:avLst/>
                </a:prstGeom>
                <a:ln w="12700" cap="flat">
                  <a:noFill/>
                  <a:miter lim="400000"/>
                </a:ln>
                <a:effectLst/>
              </p:spPr>
            </p:pic>
            <p:pic>
              <p:nvPicPr>
                <p:cNvPr id="686" name="Image" descr="Image"/>
                <p:cNvPicPr>
                  <a:picLocks noChangeAspect="1"/>
                </p:cNvPicPr>
                <p:nvPr/>
              </p:nvPicPr>
              <p:blipFill>
                <a:blip r:embed="rId13">
                  <a:extLst/>
                </a:blip>
                <a:stretch>
                  <a:fillRect/>
                </a:stretch>
              </p:blipFill>
              <p:spPr>
                <a:xfrm>
                  <a:off x="96914" y="-2"/>
                  <a:ext cx="380821" cy="349564"/>
                </a:xfrm>
                <a:prstGeom prst="rect">
                  <a:avLst/>
                </a:prstGeom>
                <a:ln w="12700" cap="flat">
                  <a:noFill/>
                  <a:miter lim="400000"/>
                </a:ln>
                <a:effectLst/>
              </p:spPr>
            </p:pic>
          </p:grpSp>
        </p:grpSp>
        <p:grpSp>
          <p:nvGrpSpPr>
            <p:cNvPr id="705" name="Group"/>
            <p:cNvGrpSpPr/>
            <p:nvPr/>
          </p:nvGrpSpPr>
          <p:grpSpPr>
            <a:xfrm>
              <a:off x="1948" y="3895168"/>
              <a:ext cx="3183816" cy="916949"/>
              <a:chOff x="0" y="0"/>
              <a:chExt cx="3183814" cy="916948"/>
            </a:xfrm>
          </p:grpSpPr>
          <p:sp>
            <p:nvSpPr>
              <p:cNvPr id="689"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90" name="Image" descr="Image"/>
              <p:cNvPicPr>
                <a:picLocks noChangeAspect="1"/>
              </p:cNvPicPr>
              <p:nvPr/>
            </p:nvPicPr>
            <p:blipFill>
              <a:blip r:embed="rId7">
                <a:extLst/>
              </a:blip>
              <a:stretch>
                <a:fillRect/>
              </a:stretch>
            </p:blipFill>
            <p:spPr>
              <a:xfrm>
                <a:off x="2689269" y="343223"/>
                <a:ext cx="423082" cy="442697"/>
              </a:xfrm>
              <a:prstGeom prst="rect">
                <a:avLst/>
              </a:prstGeom>
              <a:ln w="12700" cap="flat">
                <a:noFill/>
                <a:miter lim="400000"/>
              </a:ln>
              <a:effectLst/>
            </p:spPr>
          </p:pic>
          <p:pic>
            <p:nvPicPr>
              <p:cNvPr id="691" name="Image" descr="Image"/>
              <p:cNvPicPr>
                <a:picLocks noChangeAspect="1"/>
              </p:cNvPicPr>
              <p:nvPr/>
            </p:nvPicPr>
            <p:blipFill>
              <a:blip r:embed="rId13">
                <a:extLst/>
              </a:blip>
              <a:stretch>
                <a:fillRect/>
              </a:stretch>
            </p:blipFill>
            <p:spPr>
              <a:xfrm>
                <a:off x="2710837" y="25138"/>
                <a:ext cx="372222" cy="341671"/>
              </a:xfrm>
              <a:prstGeom prst="rect">
                <a:avLst/>
              </a:prstGeom>
              <a:ln w="12700" cap="flat">
                <a:noFill/>
                <a:miter lim="400000"/>
              </a:ln>
              <a:effectLst/>
            </p:spPr>
          </p:pic>
          <p:sp>
            <p:nvSpPr>
              <p:cNvPr id="692"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93" name="Image" descr="Image"/>
              <p:cNvPicPr>
                <a:picLocks noChangeAspect="1"/>
              </p:cNvPicPr>
              <p:nvPr/>
            </p:nvPicPr>
            <p:blipFill>
              <a:blip r:embed="rId12">
                <a:extLst/>
              </a:blip>
              <a:stretch>
                <a:fillRect/>
              </a:stretch>
            </p:blipFill>
            <p:spPr>
              <a:xfrm>
                <a:off x="84890" y="441193"/>
                <a:ext cx="392648" cy="424079"/>
              </a:xfrm>
              <a:prstGeom prst="rect">
                <a:avLst/>
              </a:prstGeom>
              <a:ln w="12700" cap="flat">
                <a:noFill/>
                <a:miter lim="400000"/>
              </a:ln>
              <a:effectLst/>
            </p:spPr>
          </p:pic>
          <p:pic>
            <p:nvPicPr>
              <p:cNvPr id="694" name="Image" descr="Image"/>
              <p:cNvPicPr>
                <a:picLocks noChangeAspect="1"/>
              </p:cNvPicPr>
              <p:nvPr/>
            </p:nvPicPr>
            <p:blipFill>
              <a:blip r:embed="rId13">
                <a:extLst/>
              </a:blip>
              <a:stretch>
                <a:fillRect/>
              </a:stretch>
            </p:blipFill>
            <p:spPr>
              <a:xfrm>
                <a:off x="116707" y="104700"/>
                <a:ext cx="392648" cy="360420"/>
              </a:xfrm>
              <a:prstGeom prst="rect">
                <a:avLst/>
              </a:prstGeom>
              <a:ln w="12700" cap="flat">
                <a:noFill/>
                <a:miter lim="400000"/>
              </a:ln>
              <a:effectLst/>
            </p:spPr>
          </p:pic>
          <p:sp>
            <p:nvSpPr>
              <p:cNvPr id="695"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96" name="Image" descr="Image"/>
              <p:cNvPicPr>
                <a:picLocks noChangeAspect="1"/>
              </p:cNvPicPr>
              <p:nvPr/>
            </p:nvPicPr>
            <p:blipFill>
              <a:blip r:embed="rId11">
                <a:extLst/>
              </a:blip>
              <a:stretch>
                <a:fillRect/>
              </a:stretch>
            </p:blipFill>
            <p:spPr>
              <a:xfrm>
                <a:off x="2026407" y="362336"/>
                <a:ext cx="387197" cy="433196"/>
              </a:xfrm>
              <a:prstGeom prst="rect">
                <a:avLst/>
              </a:prstGeom>
              <a:ln w="12700" cap="flat">
                <a:noFill/>
                <a:miter lim="400000"/>
              </a:ln>
              <a:effectLst/>
            </p:spPr>
          </p:pic>
          <p:pic>
            <p:nvPicPr>
              <p:cNvPr id="697" name="Image" descr="Image"/>
              <p:cNvPicPr>
                <a:picLocks noChangeAspect="1"/>
              </p:cNvPicPr>
              <p:nvPr/>
            </p:nvPicPr>
            <p:blipFill>
              <a:blip r:embed="rId13">
                <a:extLst/>
              </a:blip>
              <a:stretch>
                <a:fillRect/>
              </a:stretch>
            </p:blipFill>
            <p:spPr>
              <a:xfrm>
                <a:off x="2026407" y="26327"/>
                <a:ext cx="387197" cy="355417"/>
              </a:xfrm>
              <a:prstGeom prst="rect">
                <a:avLst/>
              </a:prstGeom>
              <a:ln w="12700" cap="flat">
                <a:noFill/>
                <a:miter lim="400000"/>
              </a:ln>
              <a:effectLst/>
            </p:spPr>
          </p:pic>
          <p:sp>
            <p:nvSpPr>
              <p:cNvPr id="698"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699" name="Image" descr="Image"/>
              <p:cNvPicPr>
                <a:picLocks noChangeAspect="1"/>
              </p:cNvPicPr>
              <p:nvPr/>
            </p:nvPicPr>
            <p:blipFill>
              <a:blip r:embed="rId5">
                <a:extLst/>
              </a:blip>
              <a:stretch>
                <a:fillRect/>
              </a:stretch>
            </p:blipFill>
            <p:spPr>
              <a:xfrm>
                <a:off x="1379678" y="439042"/>
                <a:ext cx="424464" cy="425826"/>
              </a:xfrm>
              <a:prstGeom prst="rect">
                <a:avLst/>
              </a:prstGeom>
              <a:ln w="12700" cap="flat">
                <a:noFill/>
                <a:miter lim="400000"/>
              </a:ln>
              <a:effectLst/>
            </p:spPr>
          </p:pic>
          <p:pic>
            <p:nvPicPr>
              <p:cNvPr id="700" name="Image" descr="Image"/>
              <p:cNvPicPr>
                <a:picLocks noChangeAspect="1"/>
              </p:cNvPicPr>
              <p:nvPr/>
            </p:nvPicPr>
            <p:blipFill>
              <a:blip r:embed="rId13">
                <a:extLst/>
              </a:blip>
              <a:stretch>
                <a:fillRect/>
              </a:stretch>
            </p:blipFill>
            <p:spPr>
              <a:xfrm>
                <a:off x="1401605" y="85881"/>
                <a:ext cx="380609" cy="349371"/>
              </a:xfrm>
              <a:prstGeom prst="rect">
                <a:avLst/>
              </a:prstGeom>
              <a:ln w="12700" cap="flat">
                <a:noFill/>
                <a:miter lim="400000"/>
              </a:ln>
              <a:effectLst/>
            </p:spPr>
          </p:pic>
          <p:sp>
            <p:nvSpPr>
              <p:cNvPr id="701"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04" name="Group"/>
              <p:cNvGrpSpPr/>
              <p:nvPr/>
            </p:nvGrpSpPr>
            <p:grpSpPr>
              <a:xfrm>
                <a:off x="695836" y="58668"/>
                <a:ext cx="477155" cy="744317"/>
                <a:chOff x="0" y="0"/>
                <a:chExt cx="477153" cy="744315"/>
              </a:xfrm>
            </p:grpSpPr>
            <p:pic>
              <p:nvPicPr>
                <p:cNvPr id="702" name="Image" descr="Image"/>
                <p:cNvPicPr>
                  <a:picLocks noChangeAspect="1"/>
                </p:cNvPicPr>
                <p:nvPr/>
              </p:nvPicPr>
              <p:blipFill>
                <a:blip r:embed="rId3">
                  <a:extLst/>
                </a:blip>
                <a:stretch>
                  <a:fillRect/>
                </a:stretch>
              </p:blipFill>
              <p:spPr>
                <a:xfrm>
                  <a:off x="-1" y="330218"/>
                  <a:ext cx="456721" cy="414098"/>
                </a:xfrm>
                <a:prstGeom prst="rect">
                  <a:avLst/>
                </a:prstGeom>
                <a:ln w="12700" cap="flat">
                  <a:noFill/>
                  <a:miter lim="400000"/>
                </a:ln>
                <a:effectLst/>
              </p:spPr>
            </p:pic>
            <p:pic>
              <p:nvPicPr>
                <p:cNvPr id="703" name="Image" descr="Image"/>
                <p:cNvPicPr>
                  <a:picLocks noChangeAspect="1"/>
                </p:cNvPicPr>
                <p:nvPr/>
              </p:nvPicPr>
              <p:blipFill>
                <a:blip r:embed="rId13">
                  <a:extLst/>
                </a:blip>
                <a:stretch>
                  <a:fillRect/>
                </a:stretch>
              </p:blipFill>
              <p:spPr>
                <a:xfrm>
                  <a:off x="96796" y="0"/>
                  <a:ext cx="380357" cy="349135"/>
                </a:xfrm>
                <a:prstGeom prst="rect">
                  <a:avLst/>
                </a:prstGeom>
                <a:ln w="12700" cap="flat">
                  <a:noFill/>
                  <a:miter lim="400000"/>
                </a:ln>
                <a:effectLst/>
              </p:spPr>
            </p:pic>
          </p:grpSp>
        </p:grpSp>
        <p:grpSp>
          <p:nvGrpSpPr>
            <p:cNvPr id="722" name="Group"/>
            <p:cNvGrpSpPr/>
            <p:nvPr/>
          </p:nvGrpSpPr>
          <p:grpSpPr>
            <a:xfrm>
              <a:off x="1946" y="2921376"/>
              <a:ext cx="3183820" cy="916951"/>
              <a:chOff x="0" y="0"/>
              <a:chExt cx="3183818" cy="916950"/>
            </a:xfrm>
          </p:grpSpPr>
          <p:sp>
            <p:nvSpPr>
              <p:cNvPr id="706"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07" name="Image" descr="Image"/>
              <p:cNvPicPr>
                <a:picLocks noChangeAspect="1"/>
              </p:cNvPicPr>
              <p:nvPr/>
            </p:nvPicPr>
            <p:blipFill>
              <a:blip r:embed="rId7">
                <a:extLst/>
              </a:blip>
              <a:stretch>
                <a:fillRect/>
              </a:stretch>
            </p:blipFill>
            <p:spPr>
              <a:xfrm>
                <a:off x="2689274" y="343224"/>
                <a:ext cx="423081" cy="442700"/>
              </a:xfrm>
              <a:prstGeom prst="rect">
                <a:avLst/>
              </a:prstGeom>
              <a:ln w="12700" cap="flat">
                <a:noFill/>
                <a:miter lim="400000"/>
              </a:ln>
              <a:effectLst/>
            </p:spPr>
          </p:pic>
          <p:pic>
            <p:nvPicPr>
              <p:cNvPr id="708" name="Image" descr="Image"/>
              <p:cNvPicPr>
                <a:picLocks noChangeAspect="1"/>
              </p:cNvPicPr>
              <p:nvPr/>
            </p:nvPicPr>
            <p:blipFill>
              <a:blip r:embed="rId13">
                <a:extLst/>
              </a:blip>
              <a:stretch>
                <a:fillRect/>
              </a:stretch>
            </p:blipFill>
            <p:spPr>
              <a:xfrm>
                <a:off x="2710842" y="25138"/>
                <a:ext cx="372221" cy="341671"/>
              </a:xfrm>
              <a:prstGeom prst="rect">
                <a:avLst/>
              </a:prstGeom>
              <a:ln w="12700" cap="flat">
                <a:noFill/>
                <a:miter lim="400000"/>
              </a:ln>
              <a:effectLst/>
            </p:spPr>
          </p:pic>
          <p:sp>
            <p:nvSpPr>
              <p:cNvPr id="709"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10" name="Image" descr="Image"/>
              <p:cNvPicPr>
                <a:picLocks noChangeAspect="1"/>
              </p:cNvPicPr>
              <p:nvPr/>
            </p:nvPicPr>
            <p:blipFill>
              <a:blip r:embed="rId12">
                <a:extLst/>
              </a:blip>
              <a:stretch>
                <a:fillRect/>
              </a:stretch>
            </p:blipFill>
            <p:spPr>
              <a:xfrm>
                <a:off x="84891" y="441194"/>
                <a:ext cx="392647" cy="424081"/>
              </a:xfrm>
              <a:prstGeom prst="rect">
                <a:avLst/>
              </a:prstGeom>
              <a:ln w="12700" cap="flat">
                <a:noFill/>
                <a:miter lim="400000"/>
              </a:ln>
              <a:effectLst/>
            </p:spPr>
          </p:pic>
          <p:pic>
            <p:nvPicPr>
              <p:cNvPr id="711" name="Image" descr="Image"/>
              <p:cNvPicPr>
                <a:picLocks noChangeAspect="1"/>
              </p:cNvPicPr>
              <p:nvPr/>
            </p:nvPicPr>
            <p:blipFill>
              <a:blip r:embed="rId13">
                <a:extLst/>
              </a:blip>
              <a:stretch>
                <a:fillRect/>
              </a:stretch>
            </p:blipFill>
            <p:spPr>
              <a:xfrm>
                <a:off x="116708" y="104699"/>
                <a:ext cx="392647" cy="360423"/>
              </a:xfrm>
              <a:prstGeom prst="rect">
                <a:avLst/>
              </a:prstGeom>
              <a:ln w="12700" cap="flat">
                <a:noFill/>
                <a:miter lim="400000"/>
              </a:ln>
              <a:effectLst/>
            </p:spPr>
          </p:pic>
          <p:sp>
            <p:nvSpPr>
              <p:cNvPr id="712"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13" name="Image" descr="Image"/>
              <p:cNvPicPr>
                <a:picLocks noChangeAspect="1"/>
              </p:cNvPicPr>
              <p:nvPr/>
            </p:nvPicPr>
            <p:blipFill>
              <a:blip r:embed="rId11">
                <a:extLst/>
              </a:blip>
              <a:stretch>
                <a:fillRect/>
              </a:stretch>
            </p:blipFill>
            <p:spPr>
              <a:xfrm>
                <a:off x="2026409" y="362336"/>
                <a:ext cx="387197" cy="433200"/>
              </a:xfrm>
              <a:prstGeom prst="rect">
                <a:avLst/>
              </a:prstGeom>
              <a:ln w="12700" cap="flat">
                <a:noFill/>
                <a:miter lim="400000"/>
              </a:ln>
              <a:effectLst/>
            </p:spPr>
          </p:pic>
          <p:pic>
            <p:nvPicPr>
              <p:cNvPr id="714" name="Image" descr="Image"/>
              <p:cNvPicPr>
                <a:picLocks noChangeAspect="1"/>
              </p:cNvPicPr>
              <p:nvPr/>
            </p:nvPicPr>
            <p:blipFill>
              <a:blip r:embed="rId13">
                <a:extLst/>
              </a:blip>
              <a:stretch>
                <a:fillRect/>
              </a:stretch>
            </p:blipFill>
            <p:spPr>
              <a:xfrm>
                <a:off x="2026409" y="26327"/>
                <a:ext cx="387197" cy="355417"/>
              </a:xfrm>
              <a:prstGeom prst="rect">
                <a:avLst/>
              </a:prstGeom>
              <a:ln w="12700" cap="flat">
                <a:noFill/>
                <a:miter lim="400000"/>
              </a:ln>
              <a:effectLst/>
            </p:spPr>
          </p:pic>
          <p:sp>
            <p:nvSpPr>
              <p:cNvPr id="715"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16" name="Image" descr="Image"/>
              <p:cNvPicPr>
                <a:picLocks noChangeAspect="1"/>
              </p:cNvPicPr>
              <p:nvPr/>
            </p:nvPicPr>
            <p:blipFill>
              <a:blip r:embed="rId5">
                <a:extLst/>
              </a:blip>
              <a:stretch>
                <a:fillRect/>
              </a:stretch>
            </p:blipFill>
            <p:spPr>
              <a:xfrm>
                <a:off x="1379680" y="439044"/>
                <a:ext cx="424464" cy="425828"/>
              </a:xfrm>
              <a:prstGeom prst="rect">
                <a:avLst/>
              </a:prstGeom>
              <a:ln w="12700" cap="flat">
                <a:noFill/>
                <a:miter lim="400000"/>
              </a:ln>
              <a:effectLst/>
            </p:spPr>
          </p:pic>
          <p:pic>
            <p:nvPicPr>
              <p:cNvPr id="717" name="Image" descr="Image"/>
              <p:cNvPicPr>
                <a:picLocks noChangeAspect="1"/>
              </p:cNvPicPr>
              <p:nvPr/>
            </p:nvPicPr>
            <p:blipFill>
              <a:blip r:embed="rId13">
                <a:extLst/>
              </a:blip>
              <a:stretch>
                <a:fillRect/>
              </a:stretch>
            </p:blipFill>
            <p:spPr>
              <a:xfrm>
                <a:off x="1401607" y="85880"/>
                <a:ext cx="380610" cy="349374"/>
              </a:xfrm>
              <a:prstGeom prst="rect">
                <a:avLst/>
              </a:prstGeom>
              <a:ln w="12700" cap="flat">
                <a:noFill/>
                <a:miter lim="400000"/>
              </a:ln>
              <a:effectLst/>
            </p:spPr>
          </p:pic>
          <p:sp>
            <p:nvSpPr>
              <p:cNvPr id="718"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21" name="Group"/>
              <p:cNvGrpSpPr/>
              <p:nvPr/>
            </p:nvGrpSpPr>
            <p:grpSpPr>
              <a:xfrm>
                <a:off x="695839" y="58667"/>
                <a:ext cx="477154" cy="744319"/>
                <a:chOff x="0" y="0"/>
                <a:chExt cx="477152" cy="744318"/>
              </a:xfrm>
            </p:grpSpPr>
            <p:pic>
              <p:nvPicPr>
                <p:cNvPr id="719" name="Image" descr="Image"/>
                <p:cNvPicPr>
                  <a:picLocks noChangeAspect="1"/>
                </p:cNvPicPr>
                <p:nvPr/>
              </p:nvPicPr>
              <p:blipFill>
                <a:blip r:embed="rId3">
                  <a:extLst/>
                </a:blip>
                <a:stretch>
                  <a:fillRect/>
                </a:stretch>
              </p:blipFill>
              <p:spPr>
                <a:xfrm>
                  <a:off x="-1" y="330220"/>
                  <a:ext cx="456720" cy="414099"/>
                </a:xfrm>
                <a:prstGeom prst="rect">
                  <a:avLst/>
                </a:prstGeom>
                <a:ln w="12700" cap="flat">
                  <a:noFill/>
                  <a:miter lim="400000"/>
                </a:ln>
                <a:effectLst/>
              </p:spPr>
            </p:pic>
            <p:pic>
              <p:nvPicPr>
                <p:cNvPr id="720" name="Image" descr="Image"/>
                <p:cNvPicPr>
                  <a:picLocks noChangeAspect="1"/>
                </p:cNvPicPr>
                <p:nvPr/>
              </p:nvPicPr>
              <p:blipFill>
                <a:blip r:embed="rId13">
                  <a:extLst/>
                </a:blip>
                <a:stretch>
                  <a:fillRect/>
                </a:stretch>
              </p:blipFill>
              <p:spPr>
                <a:xfrm>
                  <a:off x="96796" y="-1"/>
                  <a:ext cx="380357" cy="349138"/>
                </a:xfrm>
                <a:prstGeom prst="rect">
                  <a:avLst/>
                </a:prstGeom>
                <a:ln w="12700" cap="flat">
                  <a:noFill/>
                  <a:miter lim="400000"/>
                </a:ln>
                <a:effectLst/>
              </p:spPr>
            </p:pic>
          </p:grpSp>
        </p:grpSp>
        <p:grpSp>
          <p:nvGrpSpPr>
            <p:cNvPr id="739" name="Group"/>
            <p:cNvGrpSpPr/>
            <p:nvPr/>
          </p:nvGrpSpPr>
          <p:grpSpPr>
            <a:xfrm>
              <a:off x="1946" y="1947584"/>
              <a:ext cx="3183820" cy="916951"/>
              <a:chOff x="0" y="0"/>
              <a:chExt cx="3183818" cy="916950"/>
            </a:xfrm>
          </p:grpSpPr>
          <p:sp>
            <p:nvSpPr>
              <p:cNvPr id="723"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24" name="Image" descr="Image"/>
              <p:cNvPicPr>
                <a:picLocks noChangeAspect="1"/>
              </p:cNvPicPr>
              <p:nvPr/>
            </p:nvPicPr>
            <p:blipFill>
              <a:blip r:embed="rId7">
                <a:extLst/>
              </a:blip>
              <a:stretch>
                <a:fillRect/>
              </a:stretch>
            </p:blipFill>
            <p:spPr>
              <a:xfrm>
                <a:off x="2689274" y="343224"/>
                <a:ext cx="423081" cy="442700"/>
              </a:xfrm>
              <a:prstGeom prst="rect">
                <a:avLst/>
              </a:prstGeom>
              <a:ln w="12700" cap="flat">
                <a:noFill/>
                <a:miter lim="400000"/>
              </a:ln>
              <a:effectLst/>
            </p:spPr>
          </p:pic>
          <p:pic>
            <p:nvPicPr>
              <p:cNvPr id="725" name="Image" descr="Image"/>
              <p:cNvPicPr>
                <a:picLocks noChangeAspect="1"/>
              </p:cNvPicPr>
              <p:nvPr/>
            </p:nvPicPr>
            <p:blipFill>
              <a:blip r:embed="rId13">
                <a:extLst/>
              </a:blip>
              <a:stretch>
                <a:fillRect/>
              </a:stretch>
            </p:blipFill>
            <p:spPr>
              <a:xfrm>
                <a:off x="2710842" y="25138"/>
                <a:ext cx="372221" cy="341671"/>
              </a:xfrm>
              <a:prstGeom prst="rect">
                <a:avLst/>
              </a:prstGeom>
              <a:ln w="12700" cap="flat">
                <a:noFill/>
                <a:miter lim="400000"/>
              </a:ln>
              <a:effectLst/>
            </p:spPr>
          </p:pic>
          <p:sp>
            <p:nvSpPr>
              <p:cNvPr id="726"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27" name="Image" descr="Image"/>
              <p:cNvPicPr>
                <a:picLocks noChangeAspect="1"/>
              </p:cNvPicPr>
              <p:nvPr/>
            </p:nvPicPr>
            <p:blipFill>
              <a:blip r:embed="rId12">
                <a:extLst/>
              </a:blip>
              <a:stretch>
                <a:fillRect/>
              </a:stretch>
            </p:blipFill>
            <p:spPr>
              <a:xfrm>
                <a:off x="84891" y="441195"/>
                <a:ext cx="392647" cy="424081"/>
              </a:xfrm>
              <a:prstGeom prst="rect">
                <a:avLst/>
              </a:prstGeom>
              <a:ln w="12700" cap="flat">
                <a:noFill/>
                <a:miter lim="400000"/>
              </a:ln>
              <a:effectLst/>
            </p:spPr>
          </p:pic>
          <p:pic>
            <p:nvPicPr>
              <p:cNvPr id="728" name="Image" descr="Image"/>
              <p:cNvPicPr>
                <a:picLocks noChangeAspect="1"/>
              </p:cNvPicPr>
              <p:nvPr/>
            </p:nvPicPr>
            <p:blipFill>
              <a:blip r:embed="rId13">
                <a:extLst/>
              </a:blip>
              <a:stretch>
                <a:fillRect/>
              </a:stretch>
            </p:blipFill>
            <p:spPr>
              <a:xfrm>
                <a:off x="116708" y="104699"/>
                <a:ext cx="392647" cy="360423"/>
              </a:xfrm>
              <a:prstGeom prst="rect">
                <a:avLst/>
              </a:prstGeom>
              <a:ln w="12700" cap="flat">
                <a:noFill/>
                <a:miter lim="400000"/>
              </a:ln>
              <a:effectLst/>
            </p:spPr>
          </p:pic>
          <p:sp>
            <p:nvSpPr>
              <p:cNvPr id="729"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30" name="Image" descr="Image"/>
              <p:cNvPicPr>
                <a:picLocks noChangeAspect="1"/>
              </p:cNvPicPr>
              <p:nvPr/>
            </p:nvPicPr>
            <p:blipFill>
              <a:blip r:embed="rId11">
                <a:extLst/>
              </a:blip>
              <a:stretch>
                <a:fillRect/>
              </a:stretch>
            </p:blipFill>
            <p:spPr>
              <a:xfrm>
                <a:off x="2026409" y="362336"/>
                <a:ext cx="387197" cy="433199"/>
              </a:xfrm>
              <a:prstGeom prst="rect">
                <a:avLst/>
              </a:prstGeom>
              <a:ln w="12700" cap="flat">
                <a:noFill/>
                <a:miter lim="400000"/>
              </a:ln>
              <a:effectLst/>
            </p:spPr>
          </p:pic>
          <p:pic>
            <p:nvPicPr>
              <p:cNvPr id="731" name="Image" descr="Image"/>
              <p:cNvPicPr>
                <a:picLocks noChangeAspect="1"/>
              </p:cNvPicPr>
              <p:nvPr/>
            </p:nvPicPr>
            <p:blipFill>
              <a:blip r:embed="rId13">
                <a:extLst/>
              </a:blip>
              <a:stretch>
                <a:fillRect/>
              </a:stretch>
            </p:blipFill>
            <p:spPr>
              <a:xfrm>
                <a:off x="2026409" y="26327"/>
                <a:ext cx="387197" cy="355417"/>
              </a:xfrm>
              <a:prstGeom prst="rect">
                <a:avLst/>
              </a:prstGeom>
              <a:ln w="12700" cap="flat">
                <a:noFill/>
                <a:miter lim="400000"/>
              </a:ln>
              <a:effectLst/>
            </p:spPr>
          </p:pic>
          <p:sp>
            <p:nvSpPr>
              <p:cNvPr id="732"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33" name="Image" descr="Image"/>
              <p:cNvPicPr>
                <a:picLocks noChangeAspect="1"/>
              </p:cNvPicPr>
              <p:nvPr/>
            </p:nvPicPr>
            <p:blipFill>
              <a:blip r:embed="rId5">
                <a:extLst/>
              </a:blip>
              <a:stretch>
                <a:fillRect/>
              </a:stretch>
            </p:blipFill>
            <p:spPr>
              <a:xfrm>
                <a:off x="1379680" y="439044"/>
                <a:ext cx="424464" cy="425828"/>
              </a:xfrm>
              <a:prstGeom prst="rect">
                <a:avLst/>
              </a:prstGeom>
              <a:ln w="12700" cap="flat">
                <a:noFill/>
                <a:miter lim="400000"/>
              </a:ln>
              <a:effectLst/>
            </p:spPr>
          </p:pic>
          <p:pic>
            <p:nvPicPr>
              <p:cNvPr id="734" name="Image" descr="Image"/>
              <p:cNvPicPr>
                <a:picLocks noChangeAspect="1"/>
              </p:cNvPicPr>
              <p:nvPr/>
            </p:nvPicPr>
            <p:blipFill>
              <a:blip r:embed="rId13">
                <a:extLst/>
              </a:blip>
              <a:stretch>
                <a:fillRect/>
              </a:stretch>
            </p:blipFill>
            <p:spPr>
              <a:xfrm>
                <a:off x="1401607" y="85880"/>
                <a:ext cx="380610" cy="349374"/>
              </a:xfrm>
              <a:prstGeom prst="rect">
                <a:avLst/>
              </a:prstGeom>
              <a:ln w="12700" cap="flat">
                <a:noFill/>
                <a:miter lim="400000"/>
              </a:ln>
              <a:effectLst/>
            </p:spPr>
          </p:pic>
          <p:sp>
            <p:nvSpPr>
              <p:cNvPr id="735"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38" name="Group"/>
              <p:cNvGrpSpPr/>
              <p:nvPr/>
            </p:nvGrpSpPr>
            <p:grpSpPr>
              <a:xfrm>
                <a:off x="695839" y="58667"/>
                <a:ext cx="477154" cy="744319"/>
                <a:chOff x="0" y="0"/>
                <a:chExt cx="477152" cy="744318"/>
              </a:xfrm>
            </p:grpSpPr>
            <p:pic>
              <p:nvPicPr>
                <p:cNvPr id="736" name="Image" descr="Image"/>
                <p:cNvPicPr>
                  <a:picLocks noChangeAspect="1"/>
                </p:cNvPicPr>
                <p:nvPr/>
              </p:nvPicPr>
              <p:blipFill>
                <a:blip r:embed="rId3">
                  <a:extLst/>
                </a:blip>
                <a:stretch>
                  <a:fillRect/>
                </a:stretch>
              </p:blipFill>
              <p:spPr>
                <a:xfrm>
                  <a:off x="-1" y="330220"/>
                  <a:ext cx="456720" cy="414099"/>
                </a:xfrm>
                <a:prstGeom prst="rect">
                  <a:avLst/>
                </a:prstGeom>
                <a:ln w="12700" cap="flat">
                  <a:noFill/>
                  <a:miter lim="400000"/>
                </a:ln>
                <a:effectLst/>
              </p:spPr>
            </p:pic>
            <p:pic>
              <p:nvPicPr>
                <p:cNvPr id="737" name="Image" descr="Image"/>
                <p:cNvPicPr>
                  <a:picLocks noChangeAspect="1"/>
                </p:cNvPicPr>
                <p:nvPr/>
              </p:nvPicPr>
              <p:blipFill>
                <a:blip r:embed="rId13">
                  <a:extLst/>
                </a:blip>
                <a:stretch>
                  <a:fillRect/>
                </a:stretch>
              </p:blipFill>
              <p:spPr>
                <a:xfrm>
                  <a:off x="96796" y="-1"/>
                  <a:ext cx="380357" cy="349138"/>
                </a:xfrm>
                <a:prstGeom prst="rect">
                  <a:avLst/>
                </a:prstGeom>
                <a:ln w="12700" cap="flat">
                  <a:noFill/>
                  <a:miter lim="400000"/>
                </a:ln>
                <a:effectLst/>
              </p:spPr>
            </p:pic>
          </p:grpSp>
        </p:grpSp>
        <p:grpSp>
          <p:nvGrpSpPr>
            <p:cNvPr id="756" name="Group"/>
            <p:cNvGrpSpPr/>
            <p:nvPr/>
          </p:nvGrpSpPr>
          <p:grpSpPr>
            <a:xfrm>
              <a:off x="1946" y="973792"/>
              <a:ext cx="3183820" cy="916951"/>
              <a:chOff x="0" y="0"/>
              <a:chExt cx="3183818" cy="916950"/>
            </a:xfrm>
          </p:grpSpPr>
          <p:sp>
            <p:nvSpPr>
              <p:cNvPr id="740"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41" name="Image" descr="Image"/>
              <p:cNvPicPr>
                <a:picLocks noChangeAspect="1"/>
              </p:cNvPicPr>
              <p:nvPr/>
            </p:nvPicPr>
            <p:blipFill>
              <a:blip r:embed="rId7">
                <a:extLst/>
              </a:blip>
              <a:stretch>
                <a:fillRect/>
              </a:stretch>
            </p:blipFill>
            <p:spPr>
              <a:xfrm>
                <a:off x="2689274" y="343224"/>
                <a:ext cx="423081" cy="442700"/>
              </a:xfrm>
              <a:prstGeom prst="rect">
                <a:avLst/>
              </a:prstGeom>
              <a:ln w="12700" cap="flat">
                <a:noFill/>
                <a:miter lim="400000"/>
              </a:ln>
              <a:effectLst/>
            </p:spPr>
          </p:pic>
          <p:pic>
            <p:nvPicPr>
              <p:cNvPr id="742" name="Image" descr="Image"/>
              <p:cNvPicPr>
                <a:picLocks noChangeAspect="1"/>
              </p:cNvPicPr>
              <p:nvPr/>
            </p:nvPicPr>
            <p:blipFill>
              <a:blip r:embed="rId13">
                <a:extLst/>
              </a:blip>
              <a:stretch>
                <a:fillRect/>
              </a:stretch>
            </p:blipFill>
            <p:spPr>
              <a:xfrm>
                <a:off x="2710842" y="25138"/>
                <a:ext cx="372221" cy="341671"/>
              </a:xfrm>
              <a:prstGeom prst="rect">
                <a:avLst/>
              </a:prstGeom>
              <a:ln w="12700" cap="flat">
                <a:noFill/>
                <a:miter lim="400000"/>
              </a:ln>
              <a:effectLst/>
            </p:spPr>
          </p:pic>
          <p:sp>
            <p:nvSpPr>
              <p:cNvPr id="743"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44" name="Image" descr="Image"/>
              <p:cNvPicPr>
                <a:picLocks noChangeAspect="1"/>
              </p:cNvPicPr>
              <p:nvPr/>
            </p:nvPicPr>
            <p:blipFill>
              <a:blip r:embed="rId12">
                <a:extLst/>
              </a:blip>
              <a:stretch>
                <a:fillRect/>
              </a:stretch>
            </p:blipFill>
            <p:spPr>
              <a:xfrm>
                <a:off x="84891" y="441195"/>
                <a:ext cx="392647" cy="424081"/>
              </a:xfrm>
              <a:prstGeom prst="rect">
                <a:avLst/>
              </a:prstGeom>
              <a:ln w="12700" cap="flat">
                <a:noFill/>
                <a:miter lim="400000"/>
              </a:ln>
              <a:effectLst/>
            </p:spPr>
          </p:pic>
          <p:pic>
            <p:nvPicPr>
              <p:cNvPr id="745" name="Image" descr="Image"/>
              <p:cNvPicPr>
                <a:picLocks noChangeAspect="1"/>
              </p:cNvPicPr>
              <p:nvPr/>
            </p:nvPicPr>
            <p:blipFill>
              <a:blip r:embed="rId13">
                <a:extLst/>
              </a:blip>
              <a:stretch>
                <a:fillRect/>
              </a:stretch>
            </p:blipFill>
            <p:spPr>
              <a:xfrm>
                <a:off x="116708" y="104699"/>
                <a:ext cx="392647" cy="360423"/>
              </a:xfrm>
              <a:prstGeom prst="rect">
                <a:avLst/>
              </a:prstGeom>
              <a:ln w="12700" cap="flat">
                <a:noFill/>
                <a:miter lim="400000"/>
              </a:ln>
              <a:effectLst/>
            </p:spPr>
          </p:pic>
          <p:sp>
            <p:nvSpPr>
              <p:cNvPr id="746"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47" name="Image" descr="Image"/>
              <p:cNvPicPr>
                <a:picLocks noChangeAspect="1"/>
              </p:cNvPicPr>
              <p:nvPr/>
            </p:nvPicPr>
            <p:blipFill>
              <a:blip r:embed="rId11">
                <a:extLst/>
              </a:blip>
              <a:stretch>
                <a:fillRect/>
              </a:stretch>
            </p:blipFill>
            <p:spPr>
              <a:xfrm>
                <a:off x="2026409" y="362336"/>
                <a:ext cx="387197" cy="433199"/>
              </a:xfrm>
              <a:prstGeom prst="rect">
                <a:avLst/>
              </a:prstGeom>
              <a:ln w="12700" cap="flat">
                <a:noFill/>
                <a:miter lim="400000"/>
              </a:ln>
              <a:effectLst/>
            </p:spPr>
          </p:pic>
          <p:pic>
            <p:nvPicPr>
              <p:cNvPr id="748" name="Image" descr="Image"/>
              <p:cNvPicPr>
                <a:picLocks noChangeAspect="1"/>
              </p:cNvPicPr>
              <p:nvPr/>
            </p:nvPicPr>
            <p:blipFill>
              <a:blip r:embed="rId13">
                <a:extLst/>
              </a:blip>
              <a:stretch>
                <a:fillRect/>
              </a:stretch>
            </p:blipFill>
            <p:spPr>
              <a:xfrm>
                <a:off x="2026409" y="26327"/>
                <a:ext cx="387197" cy="355417"/>
              </a:xfrm>
              <a:prstGeom prst="rect">
                <a:avLst/>
              </a:prstGeom>
              <a:ln w="12700" cap="flat">
                <a:noFill/>
                <a:miter lim="400000"/>
              </a:ln>
              <a:effectLst/>
            </p:spPr>
          </p:pic>
          <p:sp>
            <p:nvSpPr>
              <p:cNvPr id="749"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50" name="Image" descr="Image"/>
              <p:cNvPicPr>
                <a:picLocks noChangeAspect="1"/>
              </p:cNvPicPr>
              <p:nvPr/>
            </p:nvPicPr>
            <p:blipFill>
              <a:blip r:embed="rId5">
                <a:extLst/>
              </a:blip>
              <a:stretch>
                <a:fillRect/>
              </a:stretch>
            </p:blipFill>
            <p:spPr>
              <a:xfrm>
                <a:off x="1379680" y="439044"/>
                <a:ext cx="424464" cy="425828"/>
              </a:xfrm>
              <a:prstGeom prst="rect">
                <a:avLst/>
              </a:prstGeom>
              <a:ln w="12700" cap="flat">
                <a:noFill/>
                <a:miter lim="400000"/>
              </a:ln>
              <a:effectLst/>
            </p:spPr>
          </p:pic>
          <p:pic>
            <p:nvPicPr>
              <p:cNvPr id="751" name="Image" descr="Image"/>
              <p:cNvPicPr>
                <a:picLocks noChangeAspect="1"/>
              </p:cNvPicPr>
              <p:nvPr/>
            </p:nvPicPr>
            <p:blipFill>
              <a:blip r:embed="rId13">
                <a:extLst/>
              </a:blip>
              <a:stretch>
                <a:fillRect/>
              </a:stretch>
            </p:blipFill>
            <p:spPr>
              <a:xfrm>
                <a:off x="1401607" y="85880"/>
                <a:ext cx="380610" cy="349374"/>
              </a:xfrm>
              <a:prstGeom prst="rect">
                <a:avLst/>
              </a:prstGeom>
              <a:ln w="12700" cap="flat">
                <a:noFill/>
                <a:miter lim="400000"/>
              </a:ln>
              <a:effectLst/>
            </p:spPr>
          </p:pic>
          <p:sp>
            <p:nvSpPr>
              <p:cNvPr id="752"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55" name="Group"/>
              <p:cNvGrpSpPr/>
              <p:nvPr/>
            </p:nvGrpSpPr>
            <p:grpSpPr>
              <a:xfrm>
                <a:off x="695839" y="58667"/>
                <a:ext cx="477154" cy="744319"/>
                <a:chOff x="0" y="0"/>
                <a:chExt cx="477152" cy="744318"/>
              </a:xfrm>
            </p:grpSpPr>
            <p:pic>
              <p:nvPicPr>
                <p:cNvPr id="753" name="Image" descr="Image"/>
                <p:cNvPicPr>
                  <a:picLocks noChangeAspect="1"/>
                </p:cNvPicPr>
                <p:nvPr/>
              </p:nvPicPr>
              <p:blipFill>
                <a:blip r:embed="rId3">
                  <a:extLst/>
                </a:blip>
                <a:stretch>
                  <a:fillRect/>
                </a:stretch>
              </p:blipFill>
              <p:spPr>
                <a:xfrm>
                  <a:off x="-1" y="330220"/>
                  <a:ext cx="456720" cy="414099"/>
                </a:xfrm>
                <a:prstGeom prst="rect">
                  <a:avLst/>
                </a:prstGeom>
                <a:ln w="12700" cap="flat">
                  <a:noFill/>
                  <a:miter lim="400000"/>
                </a:ln>
                <a:effectLst/>
              </p:spPr>
            </p:pic>
            <p:pic>
              <p:nvPicPr>
                <p:cNvPr id="754" name="Image" descr="Image"/>
                <p:cNvPicPr>
                  <a:picLocks noChangeAspect="1"/>
                </p:cNvPicPr>
                <p:nvPr/>
              </p:nvPicPr>
              <p:blipFill>
                <a:blip r:embed="rId13">
                  <a:extLst/>
                </a:blip>
                <a:stretch>
                  <a:fillRect/>
                </a:stretch>
              </p:blipFill>
              <p:spPr>
                <a:xfrm>
                  <a:off x="96796" y="-1"/>
                  <a:ext cx="380357" cy="349138"/>
                </a:xfrm>
                <a:prstGeom prst="rect">
                  <a:avLst/>
                </a:prstGeom>
                <a:ln w="12700" cap="flat">
                  <a:noFill/>
                  <a:miter lim="400000"/>
                </a:ln>
                <a:effectLst/>
              </p:spPr>
            </p:pic>
          </p:grpSp>
        </p:grpSp>
        <p:grpSp>
          <p:nvGrpSpPr>
            <p:cNvPr id="773" name="Group"/>
            <p:cNvGrpSpPr/>
            <p:nvPr/>
          </p:nvGrpSpPr>
          <p:grpSpPr>
            <a:xfrm>
              <a:off x="1946" y="-1"/>
              <a:ext cx="3183820" cy="916952"/>
              <a:chOff x="0" y="0"/>
              <a:chExt cx="3183818" cy="916950"/>
            </a:xfrm>
          </p:grpSpPr>
          <p:sp>
            <p:nvSpPr>
              <p:cNvPr id="757"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58" name="Image" descr="Image"/>
              <p:cNvPicPr>
                <a:picLocks noChangeAspect="1"/>
              </p:cNvPicPr>
              <p:nvPr/>
            </p:nvPicPr>
            <p:blipFill>
              <a:blip r:embed="rId7">
                <a:extLst/>
              </a:blip>
              <a:stretch>
                <a:fillRect/>
              </a:stretch>
            </p:blipFill>
            <p:spPr>
              <a:xfrm>
                <a:off x="2689274" y="343226"/>
                <a:ext cx="423081" cy="442698"/>
              </a:xfrm>
              <a:prstGeom prst="rect">
                <a:avLst/>
              </a:prstGeom>
              <a:ln w="12700" cap="flat">
                <a:noFill/>
                <a:miter lim="400000"/>
              </a:ln>
              <a:effectLst/>
            </p:spPr>
          </p:pic>
          <p:pic>
            <p:nvPicPr>
              <p:cNvPr id="759" name="Image" descr="Image"/>
              <p:cNvPicPr>
                <a:picLocks noChangeAspect="1"/>
              </p:cNvPicPr>
              <p:nvPr/>
            </p:nvPicPr>
            <p:blipFill>
              <a:blip r:embed="rId13">
                <a:extLst/>
              </a:blip>
              <a:stretch>
                <a:fillRect/>
              </a:stretch>
            </p:blipFill>
            <p:spPr>
              <a:xfrm>
                <a:off x="2710842" y="25140"/>
                <a:ext cx="372221" cy="341671"/>
              </a:xfrm>
              <a:prstGeom prst="rect">
                <a:avLst/>
              </a:prstGeom>
              <a:ln w="12700" cap="flat">
                <a:noFill/>
                <a:miter lim="400000"/>
              </a:ln>
              <a:effectLst/>
            </p:spPr>
          </p:pic>
          <p:sp>
            <p:nvSpPr>
              <p:cNvPr id="760"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61" name="Image" descr="Image"/>
              <p:cNvPicPr>
                <a:picLocks noChangeAspect="1"/>
              </p:cNvPicPr>
              <p:nvPr/>
            </p:nvPicPr>
            <p:blipFill>
              <a:blip r:embed="rId12">
                <a:extLst/>
              </a:blip>
              <a:stretch>
                <a:fillRect/>
              </a:stretch>
            </p:blipFill>
            <p:spPr>
              <a:xfrm>
                <a:off x="84891" y="441195"/>
                <a:ext cx="392647" cy="424081"/>
              </a:xfrm>
              <a:prstGeom prst="rect">
                <a:avLst/>
              </a:prstGeom>
              <a:ln w="12700" cap="flat">
                <a:noFill/>
                <a:miter lim="400000"/>
              </a:ln>
              <a:effectLst/>
            </p:spPr>
          </p:pic>
          <p:pic>
            <p:nvPicPr>
              <p:cNvPr id="762" name="Image" descr="Image"/>
              <p:cNvPicPr>
                <a:picLocks noChangeAspect="1"/>
              </p:cNvPicPr>
              <p:nvPr/>
            </p:nvPicPr>
            <p:blipFill>
              <a:blip r:embed="rId13">
                <a:extLst/>
              </a:blip>
              <a:stretch>
                <a:fillRect/>
              </a:stretch>
            </p:blipFill>
            <p:spPr>
              <a:xfrm>
                <a:off x="116708" y="104701"/>
                <a:ext cx="392647" cy="360421"/>
              </a:xfrm>
              <a:prstGeom prst="rect">
                <a:avLst/>
              </a:prstGeom>
              <a:ln w="12700" cap="flat">
                <a:noFill/>
                <a:miter lim="400000"/>
              </a:ln>
              <a:effectLst/>
            </p:spPr>
          </p:pic>
          <p:sp>
            <p:nvSpPr>
              <p:cNvPr id="763"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64" name="Image" descr="Image"/>
              <p:cNvPicPr>
                <a:picLocks noChangeAspect="1"/>
              </p:cNvPicPr>
              <p:nvPr/>
            </p:nvPicPr>
            <p:blipFill>
              <a:blip r:embed="rId11">
                <a:extLst/>
              </a:blip>
              <a:stretch>
                <a:fillRect/>
              </a:stretch>
            </p:blipFill>
            <p:spPr>
              <a:xfrm>
                <a:off x="2026409" y="362338"/>
                <a:ext cx="387197" cy="433197"/>
              </a:xfrm>
              <a:prstGeom prst="rect">
                <a:avLst/>
              </a:prstGeom>
              <a:ln w="12700" cap="flat">
                <a:noFill/>
                <a:miter lim="400000"/>
              </a:ln>
              <a:effectLst/>
            </p:spPr>
          </p:pic>
          <p:pic>
            <p:nvPicPr>
              <p:cNvPr id="765" name="Image" descr="Image"/>
              <p:cNvPicPr>
                <a:picLocks noChangeAspect="1"/>
              </p:cNvPicPr>
              <p:nvPr/>
            </p:nvPicPr>
            <p:blipFill>
              <a:blip r:embed="rId13">
                <a:extLst/>
              </a:blip>
              <a:stretch>
                <a:fillRect/>
              </a:stretch>
            </p:blipFill>
            <p:spPr>
              <a:xfrm>
                <a:off x="2026409" y="26329"/>
                <a:ext cx="387197" cy="355417"/>
              </a:xfrm>
              <a:prstGeom prst="rect">
                <a:avLst/>
              </a:prstGeom>
              <a:ln w="12700" cap="flat">
                <a:noFill/>
                <a:miter lim="400000"/>
              </a:ln>
              <a:effectLst/>
            </p:spPr>
          </p:pic>
          <p:sp>
            <p:nvSpPr>
              <p:cNvPr id="766"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767" name="Image" descr="Image"/>
              <p:cNvPicPr>
                <a:picLocks noChangeAspect="1"/>
              </p:cNvPicPr>
              <p:nvPr/>
            </p:nvPicPr>
            <p:blipFill>
              <a:blip r:embed="rId5">
                <a:extLst/>
              </a:blip>
              <a:stretch>
                <a:fillRect/>
              </a:stretch>
            </p:blipFill>
            <p:spPr>
              <a:xfrm>
                <a:off x="1379680" y="439044"/>
                <a:ext cx="424464" cy="425828"/>
              </a:xfrm>
              <a:prstGeom prst="rect">
                <a:avLst/>
              </a:prstGeom>
              <a:ln w="12700" cap="flat">
                <a:noFill/>
                <a:miter lim="400000"/>
              </a:ln>
              <a:effectLst/>
            </p:spPr>
          </p:pic>
          <p:pic>
            <p:nvPicPr>
              <p:cNvPr id="768" name="Image" descr="Image"/>
              <p:cNvPicPr>
                <a:picLocks noChangeAspect="1"/>
              </p:cNvPicPr>
              <p:nvPr/>
            </p:nvPicPr>
            <p:blipFill>
              <a:blip r:embed="rId13">
                <a:extLst/>
              </a:blip>
              <a:stretch>
                <a:fillRect/>
              </a:stretch>
            </p:blipFill>
            <p:spPr>
              <a:xfrm>
                <a:off x="1401607" y="85882"/>
                <a:ext cx="380610" cy="349372"/>
              </a:xfrm>
              <a:prstGeom prst="rect">
                <a:avLst/>
              </a:prstGeom>
              <a:ln w="12700" cap="flat">
                <a:noFill/>
                <a:miter lim="400000"/>
              </a:ln>
              <a:effectLst/>
            </p:spPr>
          </p:pic>
          <p:sp>
            <p:nvSpPr>
              <p:cNvPr id="769"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72" name="Group"/>
              <p:cNvGrpSpPr/>
              <p:nvPr/>
            </p:nvGrpSpPr>
            <p:grpSpPr>
              <a:xfrm>
                <a:off x="695839" y="58668"/>
                <a:ext cx="477154" cy="744317"/>
                <a:chOff x="0" y="0"/>
                <a:chExt cx="477152" cy="744316"/>
              </a:xfrm>
            </p:grpSpPr>
            <p:pic>
              <p:nvPicPr>
                <p:cNvPr id="770" name="Image" descr="Image"/>
                <p:cNvPicPr>
                  <a:picLocks noChangeAspect="1"/>
                </p:cNvPicPr>
                <p:nvPr/>
              </p:nvPicPr>
              <p:blipFill>
                <a:blip r:embed="rId3">
                  <a:extLst/>
                </a:blip>
                <a:stretch>
                  <a:fillRect/>
                </a:stretch>
              </p:blipFill>
              <p:spPr>
                <a:xfrm>
                  <a:off x="-1" y="330218"/>
                  <a:ext cx="456720" cy="414099"/>
                </a:xfrm>
                <a:prstGeom prst="rect">
                  <a:avLst/>
                </a:prstGeom>
                <a:ln w="12700" cap="flat">
                  <a:noFill/>
                  <a:miter lim="400000"/>
                </a:ln>
                <a:effectLst/>
              </p:spPr>
            </p:pic>
            <p:pic>
              <p:nvPicPr>
                <p:cNvPr id="771" name="Image" descr="Image"/>
                <p:cNvPicPr>
                  <a:picLocks noChangeAspect="1"/>
                </p:cNvPicPr>
                <p:nvPr/>
              </p:nvPicPr>
              <p:blipFill>
                <a:blip r:embed="rId13">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78" name="Image" descr="Image"/>
          <p:cNvPicPr>
            <a:picLocks noChangeAspect="1"/>
          </p:cNvPicPr>
          <p:nvPr/>
        </p:nvPicPr>
        <p:blipFill>
          <a:blip r:embed="rId3">
            <a:extLst/>
          </a:blip>
          <a:stretch>
            <a:fillRect/>
          </a:stretch>
        </p:blipFill>
        <p:spPr>
          <a:xfrm>
            <a:off x="3596340" y="2630579"/>
            <a:ext cx="5996371" cy="2998188"/>
          </a:xfrm>
          <a:prstGeom prst="rect">
            <a:avLst/>
          </a:prstGeom>
          <a:ln w="12700">
            <a:miter lim="400000"/>
          </a:ln>
        </p:spPr>
      </p:pic>
      <p:grpSp>
        <p:nvGrpSpPr>
          <p:cNvPr id="809" name="Group"/>
          <p:cNvGrpSpPr/>
          <p:nvPr/>
        </p:nvGrpSpPr>
        <p:grpSpPr>
          <a:xfrm>
            <a:off x="50723" y="38098"/>
            <a:ext cx="3181541" cy="9677404"/>
            <a:chOff x="0" y="0"/>
            <a:chExt cx="3181540" cy="9677402"/>
          </a:xfrm>
        </p:grpSpPr>
        <p:sp>
          <p:nvSpPr>
            <p:cNvPr id="779" name="Rectangle"/>
            <p:cNvSpPr/>
            <p:nvPr/>
          </p:nvSpPr>
          <p:spPr>
            <a:xfrm>
              <a:off x="0" y="0"/>
              <a:ext cx="3181541" cy="9677403"/>
            </a:xfrm>
            <a:prstGeom prst="rect">
              <a:avLst/>
            </a:prstGeom>
            <a:solidFill>
              <a:srgbClr val="01A2FF"/>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08" name="Group"/>
            <p:cNvGrpSpPr/>
            <p:nvPr/>
          </p:nvGrpSpPr>
          <p:grpSpPr>
            <a:xfrm>
              <a:off x="638270" y="3684023"/>
              <a:ext cx="1905001" cy="2309357"/>
              <a:chOff x="-2" y="-1"/>
              <a:chExt cx="1904999" cy="2309355"/>
            </a:xfrm>
          </p:grpSpPr>
          <p:grpSp>
            <p:nvGrpSpPr>
              <p:cNvPr id="782" name="Group"/>
              <p:cNvGrpSpPr/>
              <p:nvPr/>
            </p:nvGrpSpPr>
            <p:grpSpPr>
              <a:xfrm>
                <a:off x="-3" y="618656"/>
                <a:ext cx="496787" cy="737610"/>
                <a:chOff x="-1" y="0"/>
                <a:chExt cx="496786" cy="737609"/>
              </a:xfrm>
            </p:grpSpPr>
            <p:pic>
              <p:nvPicPr>
                <p:cNvPr id="780" name="Image" descr="Image"/>
                <p:cNvPicPr>
                  <a:picLocks noChangeAspect="1"/>
                </p:cNvPicPr>
                <p:nvPr/>
              </p:nvPicPr>
              <p:blipFill>
                <a:blip r:embed="rId4">
                  <a:extLst/>
                </a:blip>
                <a:stretch>
                  <a:fillRect/>
                </a:stretch>
              </p:blipFill>
              <p:spPr>
                <a:xfrm>
                  <a:off x="-2" y="226037"/>
                  <a:ext cx="496787" cy="511572"/>
                </a:xfrm>
                <a:prstGeom prst="rect">
                  <a:avLst/>
                </a:prstGeom>
                <a:ln w="12700" cap="flat">
                  <a:noFill/>
                  <a:miter lim="400000"/>
                </a:ln>
                <a:effectLst/>
              </p:spPr>
            </p:pic>
            <p:pic>
              <p:nvPicPr>
                <p:cNvPr id="781" name="Image" descr="Image"/>
                <p:cNvPicPr>
                  <a:picLocks noChangeAspect="1"/>
                </p:cNvPicPr>
                <p:nvPr/>
              </p:nvPicPr>
              <p:blipFill>
                <a:blip r:embed="rId5">
                  <a:extLst/>
                </a:blip>
                <a:stretch>
                  <a:fillRect/>
                </a:stretch>
              </p:blipFill>
              <p:spPr>
                <a:xfrm rot="20640000">
                  <a:off x="130882" y="28747"/>
                  <a:ext cx="235020" cy="188015"/>
                </a:xfrm>
                <a:prstGeom prst="rect">
                  <a:avLst/>
                </a:prstGeom>
                <a:ln w="12700" cap="flat">
                  <a:noFill/>
                  <a:miter lim="400000"/>
                </a:ln>
                <a:effectLst/>
              </p:spPr>
            </p:pic>
          </p:grpSp>
          <p:grpSp>
            <p:nvGrpSpPr>
              <p:cNvPr id="785" name="Group"/>
              <p:cNvGrpSpPr/>
              <p:nvPr/>
            </p:nvGrpSpPr>
            <p:grpSpPr>
              <a:xfrm>
                <a:off x="1298964" y="495220"/>
                <a:ext cx="606034" cy="786438"/>
                <a:chOff x="0" y="0"/>
                <a:chExt cx="606033" cy="786436"/>
              </a:xfrm>
            </p:grpSpPr>
            <p:pic>
              <p:nvPicPr>
                <p:cNvPr id="783" name="Image" descr="Image"/>
                <p:cNvPicPr>
                  <a:picLocks noChangeAspect="1"/>
                </p:cNvPicPr>
                <p:nvPr/>
              </p:nvPicPr>
              <p:blipFill>
                <a:blip r:embed="rId6">
                  <a:extLst/>
                </a:blip>
                <a:stretch>
                  <a:fillRect/>
                </a:stretch>
              </p:blipFill>
              <p:spPr>
                <a:xfrm>
                  <a:off x="109257" y="220416"/>
                  <a:ext cx="496777" cy="566021"/>
                </a:xfrm>
                <a:prstGeom prst="rect">
                  <a:avLst/>
                </a:prstGeom>
                <a:ln w="12700" cap="flat">
                  <a:noFill/>
                  <a:miter lim="400000"/>
                </a:ln>
                <a:effectLst/>
              </p:spPr>
            </p:pic>
            <p:pic>
              <p:nvPicPr>
                <p:cNvPr id="784" name="Image" descr="Image"/>
                <p:cNvPicPr>
                  <a:picLocks noChangeAspect="1"/>
                </p:cNvPicPr>
                <p:nvPr/>
              </p:nvPicPr>
              <p:blipFill>
                <a:blip r:embed="rId5">
                  <a:extLst/>
                </a:blip>
                <a:stretch>
                  <a:fillRect/>
                </a:stretch>
              </p:blipFill>
              <p:spPr>
                <a:xfrm flipH="1" rot="840000">
                  <a:off x="19251" y="25635"/>
                  <a:ext cx="235017" cy="188013"/>
                </a:xfrm>
                <a:prstGeom prst="rect">
                  <a:avLst/>
                </a:prstGeom>
                <a:ln w="12700" cap="flat">
                  <a:noFill/>
                  <a:miter lim="400000"/>
                </a:ln>
                <a:effectLst/>
              </p:spPr>
            </p:pic>
          </p:grpSp>
          <p:pic>
            <p:nvPicPr>
              <p:cNvPr id="786" name="Image" descr="Image"/>
              <p:cNvPicPr>
                <a:picLocks noChangeAspect="1"/>
              </p:cNvPicPr>
              <p:nvPr/>
            </p:nvPicPr>
            <p:blipFill>
              <a:blip r:embed="rId7">
                <a:extLst/>
              </a:blip>
              <a:stretch>
                <a:fillRect/>
              </a:stretch>
            </p:blipFill>
            <p:spPr>
              <a:xfrm>
                <a:off x="291587" y="-2"/>
                <a:ext cx="1074326" cy="815816"/>
              </a:xfrm>
              <a:prstGeom prst="rect">
                <a:avLst/>
              </a:prstGeom>
              <a:ln w="12700" cap="flat">
                <a:noFill/>
                <a:miter lim="400000"/>
              </a:ln>
              <a:effectLst/>
            </p:spPr>
          </p:pic>
          <p:grpSp>
            <p:nvGrpSpPr>
              <p:cNvPr id="793" name="Group"/>
              <p:cNvGrpSpPr/>
              <p:nvPr/>
            </p:nvGrpSpPr>
            <p:grpSpPr>
              <a:xfrm>
                <a:off x="145453" y="774408"/>
                <a:ext cx="642450" cy="1307412"/>
                <a:chOff x="-1" y="-2"/>
                <a:chExt cx="642449" cy="1307411"/>
              </a:xfrm>
            </p:grpSpPr>
            <p:pic>
              <p:nvPicPr>
                <p:cNvPr id="787" name="Image" descr="Image"/>
                <p:cNvPicPr>
                  <a:picLocks noChangeAspect="1"/>
                </p:cNvPicPr>
                <p:nvPr/>
              </p:nvPicPr>
              <p:blipFill>
                <a:blip r:embed="rId8">
                  <a:extLst/>
                </a:blip>
                <a:stretch>
                  <a:fillRect/>
                </a:stretch>
              </p:blipFill>
              <p:spPr>
                <a:xfrm>
                  <a:off x="-2" y="717044"/>
                  <a:ext cx="496775" cy="590366"/>
                </a:xfrm>
                <a:prstGeom prst="rect">
                  <a:avLst/>
                </a:prstGeom>
                <a:ln w="12700" cap="flat">
                  <a:noFill/>
                  <a:miter lim="400000"/>
                </a:ln>
                <a:effectLst/>
              </p:spPr>
            </p:pic>
            <p:grpSp>
              <p:nvGrpSpPr>
                <p:cNvPr id="792" name="Group"/>
                <p:cNvGrpSpPr/>
                <p:nvPr/>
              </p:nvGrpSpPr>
              <p:grpSpPr>
                <a:xfrm>
                  <a:off x="267987" y="-3"/>
                  <a:ext cx="374462" cy="735044"/>
                  <a:chOff x="-2" y="-1"/>
                  <a:chExt cx="374461" cy="735042"/>
                </a:xfrm>
              </p:grpSpPr>
              <p:grpSp>
                <p:nvGrpSpPr>
                  <p:cNvPr id="790" name="Group"/>
                  <p:cNvGrpSpPr/>
                  <p:nvPr/>
                </p:nvGrpSpPr>
                <p:grpSpPr>
                  <a:xfrm>
                    <a:off x="-3" y="195617"/>
                    <a:ext cx="374463" cy="539425"/>
                    <a:chOff x="0" y="-1"/>
                    <a:chExt cx="374461" cy="539423"/>
                  </a:xfrm>
                </p:grpSpPr>
                <p:pic>
                  <p:nvPicPr>
                    <p:cNvPr id="788" name="Image" descr="Image"/>
                    <p:cNvPicPr>
                      <a:picLocks noChangeAspect="1"/>
                    </p:cNvPicPr>
                    <p:nvPr/>
                  </p:nvPicPr>
                  <p:blipFill>
                    <a:blip r:embed="rId9">
                      <a:extLst/>
                    </a:blip>
                    <a:stretch>
                      <a:fillRect/>
                    </a:stretch>
                  </p:blipFill>
                  <p:spPr>
                    <a:xfrm rot="19980000">
                      <a:off x="28118" y="331435"/>
                      <a:ext cx="200136" cy="171927"/>
                    </a:xfrm>
                    <a:prstGeom prst="rect">
                      <a:avLst/>
                    </a:prstGeom>
                    <a:ln w="12700" cap="flat">
                      <a:noFill/>
                      <a:miter lim="400000"/>
                    </a:ln>
                    <a:effectLst/>
                  </p:spPr>
                </p:pic>
                <p:pic>
                  <p:nvPicPr>
                    <p:cNvPr id="789" name="Image" descr="Image"/>
                    <p:cNvPicPr>
                      <a:picLocks noChangeAspect="1"/>
                    </p:cNvPicPr>
                    <p:nvPr/>
                  </p:nvPicPr>
                  <p:blipFill>
                    <a:blip r:embed="rId10">
                      <a:extLst/>
                    </a:blip>
                    <a:stretch>
                      <a:fillRect/>
                    </a:stretch>
                  </p:blipFill>
                  <p:spPr>
                    <a:xfrm rot="19380000">
                      <a:off x="51647" y="66647"/>
                      <a:ext cx="290225" cy="205410"/>
                    </a:xfrm>
                    <a:prstGeom prst="rect">
                      <a:avLst/>
                    </a:prstGeom>
                    <a:ln w="12700" cap="flat">
                      <a:noFill/>
                      <a:miter lim="400000"/>
                    </a:ln>
                    <a:effectLst/>
                  </p:spPr>
                </p:pic>
              </p:grpSp>
              <p:pic>
                <p:nvPicPr>
                  <p:cNvPr id="791" name="Image" descr="Image"/>
                  <p:cNvPicPr>
                    <a:picLocks noChangeAspect="1"/>
                  </p:cNvPicPr>
                  <p:nvPr/>
                </p:nvPicPr>
                <p:blipFill>
                  <a:blip r:embed="rId11">
                    <a:extLst/>
                  </a:blip>
                  <a:stretch>
                    <a:fillRect/>
                  </a:stretch>
                </p:blipFill>
                <p:spPr>
                  <a:xfrm rot="21180000">
                    <a:off x="118617" y="13939"/>
                    <a:ext cx="241414" cy="206657"/>
                  </a:xfrm>
                  <a:prstGeom prst="rect">
                    <a:avLst/>
                  </a:prstGeom>
                  <a:ln w="12700" cap="flat">
                    <a:noFill/>
                    <a:miter lim="400000"/>
                  </a:ln>
                  <a:effectLst/>
                </p:spPr>
              </p:pic>
            </p:grpSp>
          </p:grpSp>
          <p:grpSp>
            <p:nvGrpSpPr>
              <p:cNvPr id="800" name="Group"/>
              <p:cNvGrpSpPr/>
              <p:nvPr/>
            </p:nvGrpSpPr>
            <p:grpSpPr>
              <a:xfrm>
                <a:off x="1001523" y="781826"/>
                <a:ext cx="777255" cy="1320428"/>
                <a:chOff x="-2" y="-1"/>
                <a:chExt cx="777254" cy="1320426"/>
              </a:xfrm>
            </p:grpSpPr>
            <p:pic>
              <p:nvPicPr>
                <p:cNvPr id="794" name="Image" descr="Image"/>
                <p:cNvPicPr>
                  <a:picLocks noChangeAspect="1"/>
                </p:cNvPicPr>
                <p:nvPr/>
              </p:nvPicPr>
              <p:blipFill>
                <a:blip r:embed="rId12">
                  <a:extLst/>
                </a:blip>
                <a:stretch>
                  <a:fillRect/>
                </a:stretch>
              </p:blipFill>
              <p:spPr>
                <a:xfrm>
                  <a:off x="280478" y="689188"/>
                  <a:ext cx="496775" cy="631237"/>
                </a:xfrm>
                <a:prstGeom prst="rect">
                  <a:avLst/>
                </a:prstGeom>
                <a:ln w="12700" cap="flat">
                  <a:noFill/>
                  <a:miter lim="400000"/>
                </a:ln>
                <a:effectLst/>
              </p:spPr>
            </p:pic>
            <p:grpSp>
              <p:nvGrpSpPr>
                <p:cNvPr id="799" name="Group"/>
                <p:cNvGrpSpPr/>
                <p:nvPr/>
              </p:nvGrpSpPr>
              <p:grpSpPr>
                <a:xfrm>
                  <a:off x="-3" y="-2"/>
                  <a:ext cx="437897" cy="723269"/>
                  <a:chOff x="-1" y="0"/>
                  <a:chExt cx="437895" cy="723268"/>
                </a:xfrm>
              </p:grpSpPr>
              <p:grpSp>
                <p:nvGrpSpPr>
                  <p:cNvPr id="797" name="Group"/>
                  <p:cNvGrpSpPr/>
                  <p:nvPr/>
                </p:nvGrpSpPr>
                <p:grpSpPr>
                  <a:xfrm>
                    <a:off x="52316" y="193624"/>
                    <a:ext cx="385579" cy="529644"/>
                    <a:chOff x="0" y="-2"/>
                    <a:chExt cx="385578" cy="529643"/>
                  </a:xfrm>
                </p:grpSpPr>
                <p:pic>
                  <p:nvPicPr>
                    <p:cNvPr id="795" name="Image" descr="Image"/>
                    <p:cNvPicPr>
                      <a:picLocks noChangeAspect="1"/>
                    </p:cNvPicPr>
                    <p:nvPr/>
                  </p:nvPicPr>
                  <p:blipFill>
                    <a:blip r:embed="rId9">
                      <a:extLst/>
                    </a:blip>
                    <a:stretch>
                      <a:fillRect/>
                    </a:stretch>
                  </p:blipFill>
                  <p:spPr>
                    <a:xfrm flipH="1" rot="1440000">
                      <a:off x="159127" y="324445"/>
                      <a:ext cx="200138" cy="171927"/>
                    </a:xfrm>
                    <a:prstGeom prst="rect">
                      <a:avLst/>
                    </a:prstGeom>
                    <a:ln w="12700" cap="flat">
                      <a:noFill/>
                      <a:miter lim="400000"/>
                    </a:ln>
                    <a:effectLst/>
                  </p:spPr>
                </p:pic>
                <p:pic>
                  <p:nvPicPr>
                    <p:cNvPr id="796" name="Image" descr="Image"/>
                    <p:cNvPicPr>
                      <a:picLocks noChangeAspect="1"/>
                    </p:cNvPicPr>
                    <p:nvPr/>
                  </p:nvPicPr>
                  <p:blipFill>
                    <a:blip r:embed="rId10">
                      <a:extLst/>
                    </a:blip>
                    <a:stretch>
                      <a:fillRect/>
                    </a:stretch>
                  </p:blipFill>
                  <p:spPr>
                    <a:xfrm flipH="1" rot="2040000">
                      <a:off x="32622" y="63585"/>
                      <a:ext cx="290226" cy="205410"/>
                    </a:xfrm>
                    <a:prstGeom prst="rect">
                      <a:avLst/>
                    </a:prstGeom>
                    <a:ln w="12700" cap="flat">
                      <a:noFill/>
                      <a:miter lim="400000"/>
                    </a:ln>
                    <a:effectLst/>
                  </p:spPr>
                </p:pic>
              </p:grpSp>
              <p:pic>
                <p:nvPicPr>
                  <p:cNvPr id="798" name="Image" descr="Image"/>
                  <p:cNvPicPr>
                    <a:picLocks noChangeAspect="1"/>
                  </p:cNvPicPr>
                  <p:nvPr/>
                </p:nvPicPr>
                <p:blipFill>
                  <a:blip r:embed="rId11">
                    <a:extLst/>
                  </a:blip>
                  <a:stretch>
                    <a:fillRect/>
                  </a:stretch>
                </p:blipFill>
                <p:spPr>
                  <a:xfrm rot="240000">
                    <a:off x="6912" y="8167"/>
                    <a:ext cx="241416" cy="206657"/>
                  </a:xfrm>
                  <a:prstGeom prst="rect">
                    <a:avLst/>
                  </a:prstGeom>
                  <a:ln w="12700" cap="flat">
                    <a:noFill/>
                    <a:miter lim="400000"/>
                  </a:ln>
                  <a:effectLst/>
                </p:spPr>
              </p:pic>
            </p:grpSp>
          </p:grpSp>
          <p:grpSp>
            <p:nvGrpSpPr>
              <p:cNvPr id="807" name="Group"/>
              <p:cNvGrpSpPr/>
              <p:nvPr/>
            </p:nvGrpSpPr>
            <p:grpSpPr>
              <a:xfrm>
                <a:off x="704116" y="874524"/>
                <a:ext cx="496776" cy="1434831"/>
                <a:chOff x="-1" y="-1"/>
                <a:chExt cx="496774" cy="1434830"/>
              </a:xfrm>
            </p:grpSpPr>
            <p:pic>
              <p:nvPicPr>
                <p:cNvPr id="801" name="Image" descr="Image"/>
                <p:cNvPicPr>
                  <a:picLocks noChangeAspect="1"/>
                </p:cNvPicPr>
                <p:nvPr/>
              </p:nvPicPr>
              <p:blipFill>
                <a:blip r:embed="rId13">
                  <a:extLst/>
                </a:blip>
                <a:stretch>
                  <a:fillRect/>
                </a:stretch>
              </p:blipFill>
              <p:spPr>
                <a:xfrm>
                  <a:off x="-2" y="825455"/>
                  <a:ext cx="496776" cy="609374"/>
                </a:xfrm>
                <a:prstGeom prst="rect">
                  <a:avLst/>
                </a:prstGeom>
                <a:ln w="12700" cap="flat">
                  <a:noFill/>
                  <a:miter lim="400000"/>
                </a:ln>
                <a:effectLst/>
              </p:spPr>
            </p:pic>
            <p:grpSp>
              <p:nvGrpSpPr>
                <p:cNvPr id="806" name="Group"/>
                <p:cNvGrpSpPr/>
                <p:nvPr/>
              </p:nvGrpSpPr>
              <p:grpSpPr>
                <a:xfrm>
                  <a:off x="50750" y="-2"/>
                  <a:ext cx="355132" cy="790128"/>
                  <a:chOff x="0" y="0"/>
                  <a:chExt cx="355131" cy="790127"/>
                </a:xfrm>
              </p:grpSpPr>
              <p:grpSp>
                <p:nvGrpSpPr>
                  <p:cNvPr id="804" name="Group"/>
                  <p:cNvGrpSpPr/>
                  <p:nvPr/>
                </p:nvGrpSpPr>
                <p:grpSpPr>
                  <a:xfrm>
                    <a:off x="9700" y="226566"/>
                    <a:ext cx="345432" cy="563561"/>
                    <a:chOff x="-1" y="-2"/>
                    <a:chExt cx="345430" cy="563560"/>
                  </a:xfrm>
                </p:grpSpPr>
                <p:pic>
                  <p:nvPicPr>
                    <p:cNvPr id="802" name="Image" descr="Image"/>
                    <p:cNvPicPr>
                      <a:picLocks noChangeAspect="1"/>
                    </p:cNvPicPr>
                    <p:nvPr/>
                  </p:nvPicPr>
                  <p:blipFill>
                    <a:blip r:embed="rId9">
                      <a:extLst/>
                    </a:blip>
                    <a:stretch>
                      <a:fillRect/>
                    </a:stretch>
                  </p:blipFill>
                  <p:spPr>
                    <a:xfrm flipH="1" rot="2340000">
                      <a:off x="88147" y="347814"/>
                      <a:ext cx="200138" cy="171927"/>
                    </a:xfrm>
                    <a:prstGeom prst="rect">
                      <a:avLst/>
                    </a:prstGeom>
                    <a:ln w="12700" cap="flat">
                      <a:noFill/>
                      <a:miter lim="400000"/>
                    </a:ln>
                    <a:effectLst/>
                  </p:spPr>
                </p:pic>
                <p:pic>
                  <p:nvPicPr>
                    <p:cNvPr id="803" name="Image" descr="Image"/>
                    <p:cNvPicPr>
                      <a:picLocks noChangeAspect="1"/>
                    </p:cNvPicPr>
                    <p:nvPr/>
                  </p:nvPicPr>
                  <p:blipFill>
                    <a:blip r:embed="rId10">
                      <a:extLst/>
                    </a:blip>
                    <a:stretch>
                      <a:fillRect/>
                    </a:stretch>
                  </p:blipFill>
                  <p:spPr>
                    <a:xfrm flipH="1" rot="2940000">
                      <a:off x="27602" y="74189"/>
                      <a:ext cx="290224" cy="205415"/>
                    </a:xfrm>
                    <a:prstGeom prst="rect">
                      <a:avLst/>
                    </a:prstGeom>
                    <a:ln w="12700" cap="flat">
                      <a:noFill/>
                      <a:miter lim="400000"/>
                    </a:ln>
                    <a:effectLst/>
                  </p:spPr>
                </p:pic>
              </p:grpSp>
              <p:pic>
                <p:nvPicPr>
                  <p:cNvPr id="805" name="Image" descr="Image"/>
                  <p:cNvPicPr>
                    <a:picLocks noChangeAspect="1"/>
                  </p:cNvPicPr>
                  <p:nvPr/>
                </p:nvPicPr>
                <p:blipFill>
                  <a:blip r:embed="rId11">
                    <a:extLst/>
                  </a:blip>
                  <a:stretch>
                    <a:fillRect/>
                  </a:stretch>
                </p:blipFill>
                <p:spPr>
                  <a:xfrm rot="1140000">
                    <a:off x="27063" y="33668"/>
                    <a:ext cx="241416" cy="206657"/>
                  </a:xfrm>
                  <a:prstGeom prst="rect">
                    <a:avLst/>
                  </a:prstGeom>
                  <a:ln w="12700" cap="flat">
                    <a:noFill/>
                    <a:miter lim="400000"/>
                  </a:ln>
                  <a:effectLst/>
                </p:spPr>
              </p:pic>
            </p:grpSp>
          </p:grpSp>
        </p:grpSp>
      </p:grpSp>
      <p:grpSp>
        <p:nvGrpSpPr>
          <p:cNvPr id="980" name="Group"/>
          <p:cNvGrpSpPr/>
          <p:nvPr/>
        </p:nvGrpSpPr>
        <p:grpSpPr>
          <a:xfrm>
            <a:off x="9764081" y="35149"/>
            <a:ext cx="3187715" cy="9683302"/>
            <a:chOff x="0" y="0"/>
            <a:chExt cx="3187713" cy="9683300"/>
          </a:xfrm>
        </p:grpSpPr>
        <p:grpSp>
          <p:nvGrpSpPr>
            <p:cNvPr id="826" name="Group"/>
            <p:cNvGrpSpPr/>
            <p:nvPr/>
          </p:nvGrpSpPr>
          <p:grpSpPr>
            <a:xfrm>
              <a:off x="1" y="8765231"/>
              <a:ext cx="3187712" cy="918070"/>
              <a:chOff x="0" y="0"/>
              <a:chExt cx="3187710" cy="918069"/>
            </a:xfrm>
          </p:grpSpPr>
          <p:sp>
            <p:nvSpPr>
              <p:cNvPr id="810" name="Rectangle"/>
              <p:cNvSpPr/>
              <p:nvPr/>
            </p:nvSpPr>
            <p:spPr>
              <a:xfrm>
                <a:off x="2600461"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11" name="Image" descr="Image"/>
              <p:cNvPicPr>
                <a:picLocks noChangeAspect="1"/>
              </p:cNvPicPr>
              <p:nvPr/>
            </p:nvPicPr>
            <p:blipFill>
              <a:blip r:embed="rId8">
                <a:extLst/>
              </a:blip>
              <a:stretch>
                <a:fillRect/>
              </a:stretch>
            </p:blipFill>
            <p:spPr>
              <a:xfrm>
                <a:off x="2692559" y="343642"/>
                <a:ext cx="423600" cy="443239"/>
              </a:xfrm>
              <a:prstGeom prst="rect">
                <a:avLst/>
              </a:prstGeom>
              <a:ln w="12700" cap="flat">
                <a:noFill/>
                <a:miter lim="400000"/>
              </a:ln>
              <a:effectLst/>
            </p:spPr>
          </p:pic>
          <p:pic>
            <p:nvPicPr>
              <p:cNvPr id="812" name="Image" descr="Image"/>
              <p:cNvPicPr>
                <a:picLocks noChangeAspect="1"/>
              </p:cNvPicPr>
              <p:nvPr/>
            </p:nvPicPr>
            <p:blipFill>
              <a:blip r:embed="rId14">
                <a:extLst/>
              </a:blip>
              <a:stretch>
                <a:fillRect/>
              </a:stretch>
            </p:blipFill>
            <p:spPr>
              <a:xfrm>
                <a:off x="2714154" y="25169"/>
                <a:ext cx="372676" cy="342087"/>
              </a:xfrm>
              <a:prstGeom prst="rect">
                <a:avLst/>
              </a:prstGeom>
              <a:ln w="12700" cap="flat">
                <a:noFill/>
                <a:miter lim="400000"/>
              </a:ln>
              <a:effectLst/>
            </p:spPr>
          </p:pic>
          <p:sp>
            <p:nvSpPr>
              <p:cNvPr id="813"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14"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815"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816" name="Rectangle"/>
              <p:cNvSpPr/>
              <p:nvPr/>
            </p:nvSpPr>
            <p:spPr>
              <a:xfrm>
                <a:off x="1950345"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17" name="Image" descr="Image"/>
              <p:cNvPicPr>
                <a:picLocks noChangeAspect="1"/>
              </p:cNvPicPr>
              <p:nvPr/>
            </p:nvPicPr>
            <p:blipFill>
              <a:blip r:embed="rId12">
                <a:extLst/>
              </a:blip>
              <a:stretch>
                <a:fillRect/>
              </a:stretch>
            </p:blipFill>
            <p:spPr>
              <a:xfrm>
                <a:off x="2028884" y="362777"/>
                <a:ext cx="387671" cy="433727"/>
              </a:xfrm>
              <a:prstGeom prst="rect">
                <a:avLst/>
              </a:prstGeom>
              <a:ln w="12700" cap="flat">
                <a:noFill/>
                <a:miter lim="400000"/>
              </a:ln>
              <a:effectLst/>
            </p:spPr>
          </p:pic>
          <p:pic>
            <p:nvPicPr>
              <p:cNvPr id="818" name="Image" descr="Image"/>
              <p:cNvPicPr>
                <a:picLocks noChangeAspect="1"/>
              </p:cNvPicPr>
              <p:nvPr/>
            </p:nvPicPr>
            <p:blipFill>
              <a:blip r:embed="rId14">
                <a:extLst/>
              </a:blip>
              <a:stretch>
                <a:fillRect/>
              </a:stretch>
            </p:blipFill>
            <p:spPr>
              <a:xfrm>
                <a:off x="2028884" y="26358"/>
                <a:ext cx="387671" cy="355851"/>
              </a:xfrm>
              <a:prstGeom prst="rect">
                <a:avLst/>
              </a:prstGeom>
              <a:ln w="12700" cap="flat">
                <a:noFill/>
                <a:miter lim="400000"/>
              </a:ln>
              <a:effectLst/>
            </p:spPr>
          </p:pic>
          <p:sp>
            <p:nvSpPr>
              <p:cNvPr id="819" name="Rectangle"/>
              <p:cNvSpPr/>
              <p:nvPr/>
            </p:nvSpPr>
            <p:spPr>
              <a:xfrm>
                <a:off x="1300230" y="0"/>
                <a:ext cx="587250"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20" name="Image" descr="Image"/>
              <p:cNvPicPr>
                <a:picLocks noChangeAspect="1"/>
              </p:cNvPicPr>
              <p:nvPr/>
            </p:nvPicPr>
            <p:blipFill>
              <a:blip r:embed="rId6">
                <a:extLst/>
              </a:blip>
              <a:stretch>
                <a:fillRect/>
              </a:stretch>
            </p:blipFill>
            <p:spPr>
              <a:xfrm>
                <a:off x="1381366" y="439578"/>
                <a:ext cx="424983" cy="426347"/>
              </a:xfrm>
              <a:prstGeom prst="rect">
                <a:avLst/>
              </a:prstGeom>
              <a:ln w="12700" cap="flat">
                <a:noFill/>
                <a:miter lim="400000"/>
              </a:ln>
              <a:effectLst/>
            </p:spPr>
          </p:pic>
          <p:pic>
            <p:nvPicPr>
              <p:cNvPr id="821" name="Image" descr="Image"/>
              <p:cNvPicPr>
                <a:picLocks noChangeAspect="1"/>
              </p:cNvPicPr>
              <p:nvPr/>
            </p:nvPicPr>
            <p:blipFill>
              <a:blip r:embed="rId14">
                <a:extLst/>
              </a:blip>
              <a:stretch>
                <a:fillRect/>
              </a:stretch>
            </p:blipFill>
            <p:spPr>
              <a:xfrm>
                <a:off x="1403320" y="85984"/>
                <a:ext cx="381076" cy="349799"/>
              </a:xfrm>
              <a:prstGeom prst="rect">
                <a:avLst/>
              </a:prstGeom>
              <a:ln w="12700" cap="flat">
                <a:noFill/>
                <a:miter lim="400000"/>
              </a:ln>
              <a:effectLst/>
            </p:spPr>
          </p:pic>
          <p:sp>
            <p:nvSpPr>
              <p:cNvPr id="822" name="Rectangle"/>
              <p:cNvSpPr/>
              <p:nvPr/>
            </p:nvSpPr>
            <p:spPr>
              <a:xfrm>
                <a:off x="650113" y="0"/>
                <a:ext cx="587252" cy="91807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25" name="Group"/>
              <p:cNvGrpSpPr/>
              <p:nvPr/>
            </p:nvGrpSpPr>
            <p:grpSpPr>
              <a:xfrm>
                <a:off x="696689" y="58737"/>
                <a:ext cx="477736" cy="745228"/>
                <a:chOff x="0" y="0"/>
                <a:chExt cx="477734" cy="745227"/>
              </a:xfrm>
            </p:grpSpPr>
            <p:pic>
              <p:nvPicPr>
                <p:cNvPr id="823" name="Image" descr="Image"/>
                <p:cNvPicPr>
                  <a:picLocks noChangeAspect="1"/>
                </p:cNvPicPr>
                <p:nvPr/>
              </p:nvPicPr>
              <p:blipFill>
                <a:blip r:embed="rId4">
                  <a:extLst/>
                </a:blip>
                <a:stretch>
                  <a:fillRect/>
                </a:stretch>
              </p:blipFill>
              <p:spPr>
                <a:xfrm>
                  <a:off x="0" y="330622"/>
                  <a:ext cx="457275" cy="414605"/>
                </a:xfrm>
                <a:prstGeom prst="rect">
                  <a:avLst/>
                </a:prstGeom>
                <a:ln w="12700" cap="flat">
                  <a:noFill/>
                  <a:miter lim="400000"/>
                </a:ln>
                <a:effectLst/>
              </p:spPr>
            </p:pic>
            <p:pic>
              <p:nvPicPr>
                <p:cNvPr id="824" name="Image" descr="Image"/>
                <p:cNvPicPr>
                  <a:picLocks noChangeAspect="1"/>
                </p:cNvPicPr>
                <p:nvPr/>
              </p:nvPicPr>
              <p:blipFill>
                <a:blip r:embed="rId14">
                  <a:extLst/>
                </a:blip>
                <a:stretch>
                  <a:fillRect/>
                </a:stretch>
              </p:blipFill>
              <p:spPr>
                <a:xfrm>
                  <a:off x="96914" y="-1"/>
                  <a:ext cx="380821" cy="349563"/>
                </a:xfrm>
                <a:prstGeom prst="rect">
                  <a:avLst/>
                </a:prstGeom>
                <a:ln w="12700" cap="flat">
                  <a:noFill/>
                  <a:miter lim="400000"/>
                </a:ln>
                <a:effectLst/>
              </p:spPr>
            </p:pic>
          </p:grpSp>
        </p:grpSp>
        <p:grpSp>
          <p:nvGrpSpPr>
            <p:cNvPr id="843" name="Group"/>
            <p:cNvGrpSpPr/>
            <p:nvPr/>
          </p:nvGrpSpPr>
          <p:grpSpPr>
            <a:xfrm>
              <a:off x="0" y="7790249"/>
              <a:ext cx="3187714" cy="918073"/>
              <a:chOff x="0" y="0"/>
              <a:chExt cx="3187713" cy="918071"/>
            </a:xfrm>
          </p:grpSpPr>
          <p:sp>
            <p:nvSpPr>
              <p:cNvPr id="827" name="Rectangle"/>
              <p:cNvSpPr/>
              <p:nvPr/>
            </p:nvSpPr>
            <p:spPr>
              <a:xfrm>
                <a:off x="2600463"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28" name="Image" descr="Image"/>
              <p:cNvPicPr>
                <a:picLocks noChangeAspect="1"/>
              </p:cNvPicPr>
              <p:nvPr/>
            </p:nvPicPr>
            <p:blipFill>
              <a:blip r:embed="rId8">
                <a:extLst/>
              </a:blip>
              <a:stretch>
                <a:fillRect/>
              </a:stretch>
            </p:blipFill>
            <p:spPr>
              <a:xfrm>
                <a:off x="2692563" y="343643"/>
                <a:ext cx="423600" cy="443238"/>
              </a:xfrm>
              <a:prstGeom prst="rect">
                <a:avLst/>
              </a:prstGeom>
              <a:ln w="12700" cap="flat">
                <a:noFill/>
                <a:miter lim="400000"/>
              </a:ln>
              <a:effectLst/>
            </p:spPr>
          </p:pic>
          <p:pic>
            <p:nvPicPr>
              <p:cNvPr id="829" name="Image" descr="Image"/>
              <p:cNvPicPr>
                <a:picLocks noChangeAspect="1"/>
              </p:cNvPicPr>
              <p:nvPr/>
            </p:nvPicPr>
            <p:blipFill>
              <a:blip r:embed="rId14">
                <a:extLst/>
              </a:blip>
              <a:stretch>
                <a:fillRect/>
              </a:stretch>
            </p:blipFill>
            <p:spPr>
              <a:xfrm>
                <a:off x="2714157" y="25169"/>
                <a:ext cx="372678" cy="342088"/>
              </a:xfrm>
              <a:prstGeom prst="rect">
                <a:avLst/>
              </a:prstGeom>
              <a:ln w="12700" cap="flat">
                <a:noFill/>
                <a:miter lim="400000"/>
              </a:ln>
              <a:effectLst/>
            </p:spPr>
          </p:pic>
          <p:sp>
            <p:nvSpPr>
              <p:cNvPr id="830" name="Rectangle"/>
              <p:cNvSpPr/>
              <p:nvPr/>
            </p:nvSpPr>
            <p:spPr>
              <a:xfrm>
                <a:off x="0" y="0"/>
                <a:ext cx="587249"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31" name="Image" descr="Image"/>
              <p:cNvPicPr>
                <a:picLocks noChangeAspect="1"/>
              </p:cNvPicPr>
              <p:nvPr/>
            </p:nvPicPr>
            <p:blipFill>
              <a:blip r:embed="rId13">
                <a:extLst/>
              </a:blip>
              <a:stretch>
                <a:fillRect/>
              </a:stretch>
            </p:blipFill>
            <p:spPr>
              <a:xfrm>
                <a:off x="84994" y="441732"/>
                <a:ext cx="393128" cy="424598"/>
              </a:xfrm>
              <a:prstGeom prst="rect">
                <a:avLst/>
              </a:prstGeom>
              <a:ln w="12700" cap="flat">
                <a:noFill/>
                <a:miter lim="400000"/>
              </a:ln>
              <a:effectLst/>
            </p:spPr>
          </p:pic>
          <p:pic>
            <p:nvPicPr>
              <p:cNvPr id="832"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833" name="Rectangle"/>
              <p:cNvSpPr/>
              <p:nvPr/>
            </p:nvSpPr>
            <p:spPr>
              <a:xfrm>
                <a:off x="1950348"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34" name="Image" descr="Image"/>
              <p:cNvPicPr>
                <a:picLocks noChangeAspect="1"/>
              </p:cNvPicPr>
              <p:nvPr/>
            </p:nvPicPr>
            <p:blipFill>
              <a:blip r:embed="rId12">
                <a:extLst/>
              </a:blip>
              <a:stretch>
                <a:fillRect/>
              </a:stretch>
            </p:blipFill>
            <p:spPr>
              <a:xfrm>
                <a:off x="2028887" y="362778"/>
                <a:ext cx="387671" cy="433726"/>
              </a:xfrm>
              <a:prstGeom prst="rect">
                <a:avLst/>
              </a:prstGeom>
              <a:ln w="12700" cap="flat">
                <a:noFill/>
                <a:miter lim="400000"/>
              </a:ln>
              <a:effectLst/>
            </p:spPr>
          </p:pic>
          <p:pic>
            <p:nvPicPr>
              <p:cNvPr id="835" name="Image" descr="Image"/>
              <p:cNvPicPr>
                <a:picLocks noChangeAspect="1"/>
              </p:cNvPicPr>
              <p:nvPr/>
            </p:nvPicPr>
            <p:blipFill>
              <a:blip r:embed="rId14">
                <a:extLst/>
              </a:blip>
              <a:stretch>
                <a:fillRect/>
              </a:stretch>
            </p:blipFill>
            <p:spPr>
              <a:xfrm>
                <a:off x="2028887" y="26358"/>
                <a:ext cx="387671" cy="355852"/>
              </a:xfrm>
              <a:prstGeom prst="rect">
                <a:avLst/>
              </a:prstGeom>
              <a:ln w="12700" cap="flat">
                <a:noFill/>
                <a:miter lim="400000"/>
              </a:ln>
              <a:effectLst/>
            </p:spPr>
          </p:pic>
          <p:sp>
            <p:nvSpPr>
              <p:cNvPr id="836" name="Rectangle"/>
              <p:cNvSpPr/>
              <p:nvPr/>
            </p:nvSpPr>
            <p:spPr>
              <a:xfrm>
                <a:off x="1300234" y="0"/>
                <a:ext cx="587251"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37"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838"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839" name="Rectangle"/>
              <p:cNvSpPr/>
              <p:nvPr/>
            </p:nvSpPr>
            <p:spPr>
              <a:xfrm>
                <a:off x="650116" y="0"/>
                <a:ext cx="587252" cy="918072"/>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42" name="Group"/>
              <p:cNvGrpSpPr/>
              <p:nvPr/>
            </p:nvGrpSpPr>
            <p:grpSpPr>
              <a:xfrm>
                <a:off x="696690" y="58737"/>
                <a:ext cx="477737" cy="745229"/>
                <a:chOff x="-1" y="-1"/>
                <a:chExt cx="477735" cy="745228"/>
              </a:xfrm>
            </p:grpSpPr>
            <p:pic>
              <p:nvPicPr>
                <p:cNvPr id="840" name="Image" descr="Image"/>
                <p:cNvPicPr>
                  <a:picLocks noChangeAspect="1"/>
                </p:cNvPicPr>
                <p:nvPr/>
              </p:nvPicPr>
              <p:blipFill>
                <a:blip r:embed="rId4">
                  <a:extLst/>
                </a:blip>
                <a:stretch>
                  <a:fillRect/>
                </a:stretch>
              </p:blipFill>
              <p:spPr>
                <a:xfrm>
                  <a:off x="-2" y="330623"/>
                  <a:ext cx="457278" cy="414605"/>
                </a:xfrm>
                <a:prstGeom prst="rect">
                  <a:avLst/>
                </a:prstGeom>
                <a:ln w="12700" cap="flat">
                  <a:noFill/>
                  <a:miter lim="400000"/>
                </a:ln>
                <a:effectLst/>
              </p:spPr>
            </p:pic>
            <p:pic>
              <p:nvPicPr>
                <p:cNvPr id="841" name="Image" descr="Image"/>
                <p:cNvPicPr>
                  <a:picLocks noChangeAspect="1"/>
                </p:cNvPicPr>
                <p:nvPr/>
              </p:nvPicPr>
              <p:blipFill>
                <a:blip r:embed="rId14">
                  <a:extLst/>
                </a:blip>
                <a:stretch>
                  <a:fillRect/>
                </a:stretch>
              </p:blipFill>
              <p:spPr>
                <a:xfrm>
                  <a:off x="96914" y="-2"/>
                  <a:ext cx="380821" cy="349565"/>
                </a:xfrm>
                <a:prstGeom prst="rect">
                  <a:avLst/>
                </a:prstGeom>
                <a:ln w="12700" cap="flat">
                  <a:noFill/>
                  <a:miter lim="400000"/>
                </a:ln>
                <a:effectLst/>
              </p:spPr>
            </p:pic>
          </p:grpSp>
        </p:grpSp>
        <p:grpSp>
          <p:nvGrpSpPr>
            <p:cNvPr id="860" name="Group"/>
            <p:cNvGrpSpPr/>
            <p:nvPr/>
          </p:nvGrpSpPr>
          <p:grpSpPr>
            <a:xfrm>
              <a:off x="0" y="6815266"/>
              <a:ext cx="3187714" cy="918071"/>
              <a:chOff x="0" y="0"/>
              <a:chExt cx="3187713" cy="918070"/>
            </a:xfrm>
          </p:grpSpPr>
          <p:sp>
            <p:nvSpPr>
              <p:cNvPr id="844"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45"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846"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847"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48" name="Image" descr="Image"/>
              <p:cNvPicPr>
                <a:picLocks noChangeAspect="1"/>
              </p:cNvPicPr>
              <p:nvPr/>
            </p:nvPicPr>
            <p:blipFill>
              <a:blip r:embed="rId13">
                <a:extLst/>
              </a:blip>
              <a:stretch>
                <a:fillRect/>
              </a:stretch>
            </p:blipFill>
            <p:spPr>
              <a:xfrm>
                <a:off x="84994" y="441732"/>
                <a:ext cx="393128" cy="424597"/>
              </a:xfrm>
              <a:prstGeom prst="rect">
                <a:avLst/>
              </a:prstGeom>
              <a:ln w="12700" cap="flat">
                <a:noFill/>
                <a:miter lim="400000"/>
              </a:ln>
              <a:effectLst/>
            </p:spPr>
          </p:pic>
          <p:pic>
            <p:nvPicPr>
              <p:cNvPr id="849" name="Image" descr="Image"/>
              <p:cNvPicPr>
                <a:picLocks noChangeAspect="1"/>
              </p:cNvPicPr>
              <p:nvPr/>
            </p:nvPicPr>
            <p:blipFill>
              <a:blip r:embed="rId14">
                <a:extLst/>
              </a:blip>
              <a:stretch>
                <a:fillRect/>
              </a:stretch>
            </p:blipFill>
            <p:spPr>
              <a:xfrm>
                <a:off x="116850" y="104826"/>
                <a:ext cx="393128" cy="360862"/>
              </a:xfrm>
              <a:prstGeom prst="rect">
                <a:avLst/>
              </a:prstGeom>
              <a:ln w="12700" cap="flat">
                <a:noFill/>
                <a:miter lim="400000"/>
              </a:ln>
              <a:effectLst/>
            </p:spPr>
          </p:pic>
          <p:sp>
            <p:nvSpPr>
              <p:cNvPr id="850"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51"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852"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853"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54" name="Image" descr="Image"/>
              <p:cNvPicPr>
                <a:picLocks noChangeAspect="1"/>
              </p:cNvPicPr>
              <p:nvPr/>
            </p:nvPicPr>
            <p:blipFill>
              <a:blip r:embed="rId6">
                <a:extLst/>
              </a:blip>
              <a:stretch>
                <a:fillRect/>
              </a:stretch>
            </p:blipFill>
            <p:spPr>
              <a:xfrm>
                <a:off x="1381368" y="439578"/>
                <a:ext cx="424984" cy="426347"/>
              </a:xfrm>
              <a:prstGeom prst="rect">
                <a:avLst/>
              </a:prstGeom>
              <a:ln w="12700" cap="flat">
                <a:noFill/>
                <a:miter lim="400000"/>
              </a:ln>
              <a:effectLst/>
            </p:spPr>
          </p:pic>
          <p:pic>
            <p:nvPicPr>
              <p:cNvPr id="855" name="Image" descr="Image"/>
              <p:cNvPicPr>
                <a:picLocks noChangeAspect="1"/>
              </p:cNvPicPr>
              <p:nvPr/>
            </p:nvPicPr>
            <p:blipFill>
              <a:blip r:embed="rId14">
                <a:extLst/>
              </a:blip>
              <a:stretch>
                <a:fillRect/>
              </a:stretch>
            </p:blipFill>
            <p:spPr>
              <a:xfrm>
                <a:off x="1403322" y="85984"/>
                <a:ext cx="381076" cy="349799"/>
              </a:xfrm>
              <a:prstGeom prst="rect">
                <a:avLst/>
              </a:prstGeom>
              <a:ln w="12700" cap="flat">
                <a:noFill/>
                <a:miter lim="400000"/>
              </a:ln>
              <a:effectLst/>
            </p:spPr>
          </p:pic>
          <p:sp>
            <p:nvSpPr>
              <p:cNvPr id="856"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59" name="Group"/>
              <p:cNvGrpSpPr/>
              <p:nvPr/>
            </p:nvGrpSpPr>
            <p:grpSpPr>
              <a:xfrm>
                <a:off x="696690" y="58736"/>
                <a:ext cx="477737" cy="745229"/>
                <a:chOff x="-1" y="-1"/>
                <a:chExt cx="477735" cy="745227"/>
              </a:xfrm>
            </p:grpSpPr>
            <p:pic>
              <p:nvPicPr>
                <p:cNvPr id="857"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858"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877" name="Group"/>
            <p:cNvGrpSpPr/>
            <p:nvPr/>
          </p:nvGrpSpPr>
          <p:grpSpPr>
            <a:xfrm>
              <a:off x="0" y="5840283"/>
              <a:ext cx="3187714" cy="918071"/>
              <a:chOff x="0" y="0"/>
              <a:chExt cx="3187713" cy="918070"/>
            </a:xfrm>
          </p:grpSpPr>
          <p:sp>
            <p:nvSpPr>
              <p:cNvPr id="861"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62" name="Image" descr="Image"/>
              <p:cNvPicPr>
                <a:picLocks noChangeAspect="1"/>
              </p:cNvPicPr>
              <p:nvPr/>
            </p:nvPicPr>
            <p:blipFill>
              <a:blip r:embed="rId8">
                <a:extLst/>
              </a:blip>
              <a:stretch>
                <a:fillRect/>
              </a:stretch>
            </p:blipFill>
            <p:spPr>
              <a:xfrm>
                <a:off x="2692563" y="343642"/>
                <a:ext cx="423600" cy="443240"/>
              </a:xfrm>
              <a:prstGeom prst="rect">
                <a:avLst/>
              </a:prstGeom>
              <a:ln w="12700" cap="flat">
                <a:noFill/>
                <a:miter lim="400000"/>
              </a:ln>
              <a:effectLst/>
            </p:spPr>
          </p:pic>
          <p:pic>
            <p:nvPicPr>
              <p:cNvPr id="863"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864"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65"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866"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867"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68"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869" name="Image" descr="Image"/>
              <p:cNvPicPr>
                <a:picLocks noChangeAspect="1"/>
              </p:cNvPicPr>
              <p:nvPr/>
            </p:nvPicPr>
            <p:blipFill>
              <a:blip r:embed="rId14">
                <a:extLst/>
              </a:blip>
              <a:stretch>
                <a:fillRect/>
              </a:stretch>
            </p:blipFill>
            <p:spPr>
              <a:xfrm>
                <a:off x="2028887" y="26359"/>
                <a:ext cx="387671" cy="355851"/>
              </a:xfrm>
              <a:prstGeom prst="rect">
                <a:avLst/>
              </a:prstGeom>
              <a:ln w="12700" cap="flat">
                <a:noFill/>
                <a:miter lim="400000"/>
              </a:ln>
              <a:effectLst/>
            </p:spPr>
          </p:pic>
          <p:sp>
            <p:nvSpPr>
              <p:cNvPr id="870"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71"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872"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873"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76" name="Group"/>
              <p:cNvGrpSpPr/>
              <p:nvPr/>
            </p:nvGrpSpPr>
            <p:grpSpPr>
              <a:xfrm>
                <a:off x="696690" y="58737"/>
                <a:ext cx="477737" cy="745229"/>
                <a:chOff x="-1" y="-1"/>
                <a:chExt cx="477735" cy="745227"/>
              </a:xfrm>
            </p:grpSpPr>
            <p:pic>
              <p:nvPicPr>
                <p:cNvPr id="874"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875"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894" name="Group"/>
            <p:cNvGrpSpPr/>
            <p:nvPr/>
          </p:nvGrpSpPr>
          <p:grpSpPr>
            <a:xfrm>
              <a:off x="0" y="4865302"/>
              <a:ext cx="3187714" cy="918071"/>
              <a:chOff x="0" y="0"/>
              <a:chExt cx="3187713" cy="918070"/>
            </a:xfrm>
          </p:grpSpPr>
          <p:sp>
            <p:nvSpPr>
              <p:cNvPr id="878" name="Rectangle"/>
              <p:cNvSpPr/>
              <p:nvPr/>
            </p:nvSpPr>
            <p:spPr>
              <a:xfrm>
                <a:off x="2600463"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79" name="Image" descr="Image"/>
              <p:cNvPicPr>
                <a:picLocks noChangeAspect="1"/>
              </p:cNvPicPr>
              <p:nvPr/>
            </p:nvPicPr>
            <p:blipFill>
              <a:blip r:embed="rId8">
                <a:extLst/>
              </a:blip>
              <a:stretch>
                <a:fillRect/>
              </a:stretch>
            </p:blipFill>
            <p:spPr>
              <a:xfrm>
                <a:off x="2692563" y="343642"/>
                <a:ext cx="423600" cy="443239"/>
              </a:xfrm>
              <a:prstGeom prst="rect">
                <a:avLst/>
              </a:prstGeom>
              <a:ln w="12700" cap="flat">
                <a:noFill/>
                <a:miter lim="400000"/>
              </a:ln>
              <a:effectLst/>
            </p:spPr>
          </p:pic>
          <p:pic>
            <p:nvPicPr>
              <p:cNvPr id="880" name="Image" descr="Image"/>
              <p:cNvPicPr>
                <a:picLocks noChangeAspect="1"/>
              </p:cNvPicPr>
              <p:nvPr/>
            </p:nvPicPr>
            <p:blipFill>
              <a:blip r:embed="rId14">
                <a:extLst/>
              </a:blip>
              <a:stretch>
                <a:fillRect/>
              </a:stretch>
            </p:blipFill>
            <p:spPr>
              <a:xfrm>
                <a:off x="2714157" y="25169"/>
                <a:ext cx="372678" cy="342087"/>
              </a:xfrm>
              <a:prstGeom prst="rect">
                <a:avLst/>
              </a:prstGeom>
              <a:ln w="12700" cap="flat">
                <a:noFill/>
                <a:miter lim="400000"/>
              </a:ln>
              <a:effectLst/>
            </p:spPr>
          </p:pic>
          <p:sp>
            <p:nvSpPr>
              <p:cNvPr id="881" name="Rectangle"/>
              <p:cNvSpPr/>
              <p:nvPr/>
            </p:nvSpPr>
            <p:spPr>
              <a:xfrm>
                <a:off x="0" y="0"/>
                <a:ext cx="587249"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82" name="Image" descr="Image"/>
              <p:cNvPicPr>
                <a:picLocks noChangeAspect="1"/>
              </p:cNvPicPr>
              <p:nvPr/>
            </p:nvPicPr>
            <p:blipFill>
              <a:blip r:embed="rId13">
                <a:extLst/>
              </a:blip>
              <a:stretch>
                <a:fillRect/>
              </a:stretch>
            </p:blipFill>
            <p:spPr>
              <a:xfrm>
                <a:off x="84994" y="441733"/>
                <a:ext cx="393128" cy="424597"/>
              </a:xfrm>
              <a:prstGeom prst="rect">
                <a:avLst/>
              </a:prstGeom>
              <a:ln w="12700" cap="flat">
                <a:noFill/>
                <a:miter lim="400000"/>
              </a:ln>
              <a:effectLst/>
            </p:spPr>
          </p:pic>
          <p:pic>
            <p:nvPicPr>
              <p:cNvPr id="883" name="Image" descr="Image"/>
              <p:cNvPicPr>
                <a:picLocks noChangeAspect="1"/>
              </p:cNvPicPr>
              <p:nvPr/>
            </p:nvPicPr>
            <p:blipFill>
              <a:blip r:embed="rId14">
                <a:extLst/>
              </a:blip>
              <a:stretch>
                <a:fillRect/>
              </a:stretch>
            </p:blipFill>
            <p:spPr>
              <a:xfrm>
                <a:off x="116850" y="104827"/>
                <a:ext cx="393128" cy="360862"/>
              </a:xfrm>
              <a:prstGeom prst="rect">
                <a:avLst/>
              </a:prstGeom>
              <a:ln w="12700" cap="flat">
                <a:noFill/>
                <a:miter lim="400000"/>
              </a:ln>
              <a:effectLst/>
            </p:spPr>
          </p:pic>
          <p:sp>
            <p:nvSpPr>
              <p:cNvPr id="884" name="Rectangle"/>
              <p:cNvSpPr/>
              <p:nvPr/>
            </p:nvSpPr>
            <p:spPr>
              <a:xfrm>
                <a:off x="1950348"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85" name="Image" descr="Image"/>
              <p:cNvPicPr>
                <a:picLocks noChangeAspect="1"/>
              </p:cNvPicPr>
              <p:nvPr/>
            </p:nvPicPr>
            <p:blipFill>
              <a:blip r:embed="rId12">
                <a:extLst/>
              </a:blip>
              <a:stretch>
                <a:fillRect/>
              </a:stretch>
            </p:blipFill>
            <p:spPr>
              <a:xfrm>
                <a:off x="2028887" y="362777"/>
                <a:ext cx="387671" cy="433727"/>
              </a:xfrm>
              <a:prstGeom prst="rect">
                <a:avLst/>
              </a:prstGeom>
              <a:ln w="12700" cap="flat">
                <a:noFill/>
                <a:miter lim="400000"/>
              </a:ln>
              <a:effectLst/>
            </p:spPr>
          </p:pic>
          <p:pic>
            <p:nvPicPr>
              <p:cNvPr id="886" name="Image" descr="Image"/>
              <p:cNvPicPr>
                <a:picLocks noChangeAspect="1"/>
              </p:cNvPicPr>
              <p:nvPr/>
            </p:nvPicPr>
            <p:blipFill>
              <a:blip r:embed="rId14">
                <a:extLst/>
              </a:blip>
              <a:stretch>
                <a:fillRect/>
              </a:stretch>
            </p:blipFill>
            <p:spPr>
              <a:xfrm>
                <a:off x="2028887" y="26358"/>
                <a:ext cx="387671" cy="355851"/>
              </a:xfrm>
              <a:prstGeom prst="rect">
                <a:avLst/>
              </a:prstGeom>
              <a:ln w="12700" cap="flat">
                <a:noFill/>
                <a:miter lim="400000"/>
              </a:ln>
              <a:effectLst/>
            </p:spPr>
          </p:pic>
          <p:sp>
            <p:nvSpPr>
              <p:cNvPr id="887" name="Rectangle"/>
              <p:cNvSpPr/>
              <p:nvPr/>
            </p:nvSpPr>
            <p:spPr>
              <a:xfrm>
                <a:off x="1300234" y="0"/>
                <a:ext cx="587251" cy="918068"/>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88" name="Image" descr="Image"/>
              <p:cNvPicPr>
                <a:picLocks noChangeAspect="1"/>
              </p:cNvPicPr>
              <p:nvPr/>
            </p:nvPicPr>
            <p:blipFill>
              <a:blip r:embed="rId6">
                <a:extLst/>
              </a:blip>
              <a:stretch>
                <a:fillRect/>
              </a:stretch>
            </p:blipFill>
            <p:spPr>
              <a:xfrm>
                <a:off x="1381368" y="439578"/>
                <a:ext cx="424984" cy="426348"/>
              </a:xfrm>
              <a:prstGeom prst="rect">
                <a:avLst/>
              </a:prstGeom>
              <a:ln w="12700" cap="flat">
                <a:noFill/>
                <a:miter lim="400000"/>
              </a:ln>
              <a:effectLst/>
            </p:spPr>
          </p:pic>
          <p:pic>
            <p:nvPicPr>
              <p:cNvPr id="889" name="Image" descr="Image"/>
              <p:cNvPicPr>
                <a:picLocks noChangeAspect="1"/>
              </p:cNvPicPr>
              <p:nvPr/>
            </p:nvPicPr>
            <p:blipFill>
              <a:blip r:embed="rId14">
                <a:extLst/>
              </a:blip>
              <a:stretch>
                <a:fillRect/>
              </a:stretch>
            </p:blipFill>
            <p:spPr>
              <a:xfrm>
                <a:off x="1403322" y="85985"/>
                <a:ext cx="381076" cy="349798"/>
              </a:xfrm>
              <a:prstGeom prst="rect">
                <a:avLst/>
              </a:prstGeom>
              <a:ln w="12700" cap="flat">
                <a:noFill/>
                <a:miter lim="400000"/>
              </a:ln>
              <a:effectLst/>
            </p:spPr>
          </p:pic>
          <p:sp>
            <p:nvSpPr>
              <p:cNvPr id="890" name="Rectangle"/>
              <p:cNvSpPr/>
              <p:nvPr/>
            </p:nvSpPr>
            <p:spPr>
              <a:xfrm>
                <a:off x="650116" y="0"/>
                <a:ext cx="587252" cy="91807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93" name="Group"/>
              <p:cNvGrpSpPr/>
              <p:nvPr/>
            </p:nvGrpSpPr>
            <p:grpSpPr>
              <a:xfrm>
                <a:off x="696690" y="58737"/>
                <a:ext cx="477737" cy="745229"/>
                <a:chOff x="-1" y="-1"/>
                <a:chExt cx="477735" cy="745227"/>
              </a:xfrm>
            </p:grpSpPr>
            <p:pic>
              <p:nvPicPr>
                <p:cNvPr id="891" name="Image" descr="Image"/>
                <p:cNvPicPr>
                  <a:picLocks noChangeAspect="1"/>
                </p:cNvPicPr>
                <p:nvPr/>
              </p:nvPicPr>
              <p:blipFill>
                <a:blip r:embed="rId4">
                  <a:extLst/>
                </a:blip>
                <a:stretch>
                  <a:fillRect/>
                </a:stretch>
              </p:blipFill>
              <p:spPr>
                <a:xfrm>
                  <a:off x="-2" y="330622"/>
                  <a:ext cx="457278" cy="414605"/>
                </a:xfrm>
                <a:prstGeom prst="rect">
                  <a:avLst/>
                </a:prstGeom>
                <a:ln w="12700" cap="flat">
                  <a:noFill/>
                  <a:miter lim="400000"/>
                </a:ln>
                <a:effectLst/>
              </p:spPr>
            </p:pic>
            <p:pic>
              <p:nvPicPr>
                <p:cNvPr id="892" name="Image" descr="Image"/>
                <p:cNvPicPr>
                  <a:picLocks noChangeAspect="1"/>
                </p:cNvPicPr>
                <p:nvPr/>
              </p:nvPicPr>
              <p:blipFill>
                <a:blip r:embed="rId14">
                  <a:extLst/>
                </a:blip>
                <a:stretch>
                  <a:fillRect/>
                </a:stretch>
              </p:blipFill>
              <p:spPr>
                <a:xfrm>
                  <a:off x="96914" y="-2"/>
                  <a:ext cx="380821" cy="349564"/>
                </a:xfrm>
                <a:prstGeom prst="rect">
                  <a:avLst/>
                </a:prstGeom>
                <a:ln w="12700" cap="flat">
                  <a:noFill/>
                  <a:miter lim="400000"/>
                </a:ln>
                <a:effectLst/>
              </p:spPr>
            </p:pic>
          </p:grpSp>
        </p:grpSp>
        <p:grpSp>
          <p:nvGrpSpPr>
            <p:cNvPr id="911" name="Group"/>
            <p:cNvGrpSpPr/>
            <p:nvPr/>
          </p:nvGrpSpPr>
          <p:grpSpPr>
            <a:xfrm>
              <a:off x="1948" y="3895168"/>
              <a:ext cx="3183816" cy="916949"/>
              <a:chOff x="0" y="0"/>
              <a:chExt cx="3183814" cy="916948"/>
            </a:xfrm>
          </p:grpSpPr>
          <p:sp>
            <p:nvSpPr>
              <p:cNvPr id="895" name="Rectangle"/>
              <p:cNvSpPr/>
              <p:nvPr/>
            </p:nvSpPr>
            <p:spPr>
              <a:xfrm>
                <a:off x="259728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96" name="Image" descr="Image"/>
              <p:cNvPicPr>
                <a:picLocks noChangeAspect="1"/>
              </p:cNvPicPr>
              <p:nvPr/>
            </p:nvPicPr>
            <p:blipFill>
              <a:blip r:embed="rId8">
                <a:extLst/>
              </a:blip>
              <a:stretch>
                <a:fillRect/>
              </a:stretch>
            </p:blipFill>
            <p:spPr>
              <a:xfrm>
                <a:off x="2689269" y="343223"/>
                <a:ext cx="423082" cy="442697"/>
              </a:xfrm>
              <a:prstGeom prst="rect">
                <a:avLst/>
              </a:prstGeom>
              <a:ln w="12700" cap="flat">
                <a:noFill/>
                <a:miter lim="400000"/>
              </a:ln>
              <a:effectLst/>
            </p:spPr>
          </p:pic>
          <p:pic>
            <p:nvPicPr>
              <p:cNvPr id="897" name="Image" descr="Image"/>
              <p:cNvPicPr>
                <a:picLocks noChangeAspect="1"/>
              </p:cNvPicPr>
              <p:nvPr/>
            </p:nvPicPr>
            <p:blipFill>
              <a:blip r:embed="rId14">
                <a:extLst/>
              </a:blip>
              <a:stretch>
                <a:fillRect/>
              </a:stretch>
            </p:blipFill>
            <p:spPr>
              <a:xfrm>
                <a:off x="2710837" y="25138"/>
                <a:ext cx="372222" cy="341671"/>
              </a:xfrm>
              <a:prstGeom prst="rect">
                <a:avLst/>
              </a:prstGeom>
              <a:ln w="12700" cap="flat">
                <a:noFill/>
                <a:miter lim="400000"/>
              </a:ln>
              <a:effectLst/>
            </p:spPr>
          </p:pic>
          <p:sp>
            <p:nvSpPr>
              <p:cNvPr id="898" name="Rectangle"/>
              <p:cNvSpPr/>
              <p:nvPr/>
            </p:nvSpPr>
            <p:spPr>
              <a:xfrm>
                <a:off x="0" y="0"/>
                <a:ext cx="586530"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899" name="Image" descr="Image"/>
              <p:cNvPicPr>
                <a:picLocks noChangeAspect="1"/>
              </p:cNvPicPr>
              <p:nvPr/>
            </p:nvPicPr>
            <p:blipFill>
              <a:blip r:embed="rId13">
                <a:extLst/>
              </a:blip>
              <a:stretch>
                <a:fillRect/>
              </a:stretch>
            </p:blipFill>
            <p:spPr>
              <a:xfrm>
                <a:off x="84890" y="441193"/>
                <a:ext cx="392648" cy="424079"/>
              </a:xfrm>
              <a:prstGeom prst="rect">
                <a:avLst/>
              </a:prstGeom>
              <a:ln w="12700" cap="flat">
                <a:noFill/>
                <a:miter lim="400000"/>
              </a:ln>
              <a:effectLst/>
            </p:spPr>
          </p:pic>
          <p:pic>
            <p:nvPicPr>
              <p:cNvPr id="900" name="Image" descr="Image"/>
              <p:cNvPicPr>
                <a:picLocks noChangeAspect="1"/>
              </p:cNvPicPr>
              <p:nvPr/>
            </p:nvPicPr>
            <p:blipFill>
              <a:blip r:embed="rId14">
                <a:extLst/>
              </a:blip>
              <a:stretch>
                <a:fillRect/>
              </a:stretch>
            </p:blipFill>
            <p:spPr>
              <a:xfrm>
                <a:off x="116707" y="104700"/>
                <a:ext cx="392648" cy="360420"/>
              </a:xfrm>
              <a:prstGeom prst="rect">
                <a:avLst/>
              </a:prstGeom>
              <a:ln w="12700" cap="flat">
                <a:noFill/>
                <a:miter lim="400000"/>
              </a:ln>
              <a:effectLst/>
            </p:spPr>
          </p:pic>
          <p:sp>
            <p:nvSpPr>
              <p:cNvPr id="901" name="Rectangle"/>
              <p:cNvSpPr/>
              <p:nvPr/>
            </p:nvSpPr>
            <p:spPr>
              <a:xfrm>
                <a:off x="1947964" y="0"/>
                <a:ext cx="586531"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02" name="Image" descr="Image"/>
              <p:cNvPicPr>
                <a:picLocks noChangeAspect="1"/>
              </p:cNvPicPr>
              <p:nvPr/>
            </p:nvPicPr>
            <p:blipFill>
              <a:blip r:embed="rId12">
                <a:extLst/>
              </a:blip>
              <a:stretch>
                <a:fillRect/>
              </a:stretch>
            </p:blipFill>
            <p:spPr>
              <a:xfrm>
                <a:off x="2026407" y="362336"/>
                <a:ext cx="387197" cy="433196"/>
              </a:xfrm>
              <a:prstGeom prst="rect">
                <a:avLst/>
              </a:prstGeom>
              <a:ln w="12700" cap="flat">
                <a:noFill/>
                <a:miter lim="400000"/>
              </a:ln>
              <a:effectLst/>
            </p:spPr>
          </p:pic>
          <p:pic>
            <p:nvPicPr>
              <p:cNvPr id="903" name="Image" descr="Image"/>
              <p:cNvPicPr>
                <a:picLocks noChangeAspect="1"/>
              </p:cNvPicPr>
              <p:nvPr/>
            </p:nvPicPr>
            <p:blipFill>
              <a:blip r:embed="rId14">
                <a:extLst/>
              </a:blip>
              <a:stretch>
                <a:fillRect/>
              </a:stretch>
            </p:blipFill>
            <p:spPr>
              <a:xfrm>
                <a:off x="2026407" y="26327"/>
                <a:ext cx="387197" cy="355417"/>
              </a:xfrm>
              <a:prstGeom prst="rect">
                <a:avLst/>
              </a:prstGeom>
              <a:ln w="12700" cap="flat">
                <a:noFill/>
                <a:miter lim="400000"/>
              </a:ln>
              <a:effectLst/>
            </p:spPr>
          </p:pic>
          <p:sp>
            <p:nvSpPr>
              <p:cNvPr id="904" name="Rectangle"/>
              <p:cNvSpPr/>
              <p:nvPr/>
            </p:nvSpPr>
            <p:spPr>
              <a:xfrm>
                <a:off x="1298642" y="0"/>
                <a:ext cx="586532" cy="916947"/>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05" name="Image" descr="Image"/>
              <p:cNvPicPr>
                <a:picLocks noChangeAspect="1"/>
              </p:cNvPicPr>
              <p:nvPr/>
            </p:nvPicPr>
            <p:blipFill>
              <a:blip r:embed="rId6">
                <a:extLst/>
              </a:blip>
              <a:stretch>
                <a:fillRect/>
              </a:stretch>
            </p:blipFill>
            <p:spPr>
              <a:xfrm>
                <a:off x="1379678" y="439042"/>
                <a:ext cx="424464" cy="425826"/>
              </a:xfrm>
              <a:prstGeom prst="rect">
                <a:avLst/>
              </a:prstGeom>
              <a:ln w="12700" cap="flat">
                <a:noFill/>
                <a:miter lim="400000"/>
              </a:ln>
              <a:effectLst/>
            </p:spPr>
          </p:pic>
          <p:pic>
            <p:nvPicPr>
              <p:cNvPr id="906" name="Image" descr="Image"/>
              <p:cNvPicPr>
                <a:picLocks noChangeAspect="1"/>
              </p:cNvPicPr>
              <p:nvPr/>
            </p:nvPicPr>
            <p:blipFill>
              <a:blip r:embed="rId14">
                <a:extLst/>
              </a:blip>
              <a:stretch>
                <a:fillRect/>
              </a:stretch>
            </p:blipFill>
            <p:spPr>
              <a:xfrm>
                <a:off x="1401605" y="85881"/>
                <a:ext cx="380609" cy="349371"/>
              </a:xfrm>
              <a:prstGeom prst="rect">
                <a:avLst/>
              </a:prstGeom>
              <a:ln w="12700" cap="flat">
                <a:noFill/>
                <a:miter lim="400000"/>
              </a:ln>
              <a:effectLst/>
            </p:spPr>
          </p:pic>
          <p:sp>
            <p:nvSpPr>
              <p:cNvPr id="907" name="Rectangle"/>
              <p:cNvSpPr/>
              <p:nvPr/>
            </p:nvSpPr>
            <p:spPr>
              <a:xfrm>
                <a:off x="649318" y="0"/>
                <a:ext cx="586534"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10" name="Group"/>
              <p:cNvGrpSpPr/>
              <p:nvPr/>
            </p:nvGrpSpPr>
            <p:grpSpPr>
              <a:xfrm>
                <a:off x="695836" y="58668"/>
                <a:ext cx="477155" cy="744317"/>
                <a:chOff x="0" y="0"/>
                <a:chExt cx="477153" cy="744315"/>
              </a:xfrm>
            </p:grpSpPr>
            <p:pic>
              <p:nvPicPr>
                <p:cNvPr id="908" name="Image" descr="Image"/>
                <p:cNvPicPr>
                  <a:picLocks noChangeAspect="1"/>
                </p:cNvPicPr>
                <p:nvPr/>
              </p:nvPicPr>
              <p:blipFill>
                <a:blip r:embed="rId4">
                  <a:extLst/>
                </a:blip>
                <a:stretch>
                  <a:fillRect/>
                </a:stretch>
              </p:blipFill>
              <p:spPr>
                <a:xfrm>
                  <a:off x="-1" y="330218"/>
                  <a:ext cx="456721" cy="414098"/>
                </a:xfrm>
                <a:prstGeom prst="rect">
                  <a:avLst/>
                </a:prstGeom>
                <a:ln w="12700" cap="flat">
                  <a:noFill/>
                  <a:miter lim="400000"/>
                </a:ln>
                <a:effectLst/>
              </p:spPr>
            </p:pic>
            <p:pic>
              <p:nvPicPr>
                <p:cNvPr id="909" name="Image" descr="Image"/>
                <p:cNvPicPr>
                  <a:picLocks noChangeAspect="1"/>
                </p:cNvPicPr>
                <p:nvPr/>
              </p:nvPicPr>
              <p:blipFill>
                <a:blip r:embed="rId14">
                  <a:extLst/>
                </a:blip>
                <a:stretch>
                  <a:fillRect/>
                </a:stretch>
              </p:blipFill>
              <p:spPr>
                <a:xfrm>
                  <a:off x="96796" y="0"/>
                  <a:ext cx="380357" cy="349135"/>
                </a:xfrm>
                <a:prstGeom prst="rect">
                  <a:avLst/>
                </a:prstGeom>
                <a:ln w="12700" cap="flat">
                  <a:noFill/>
                  <a:miter lim="400000"/>
                </a:ln>
                <a:effectLst/>
              </p:spPr>
            </p:pic>
          </p:grpSp>
        </p:grpSp>
        <p:grpSp>
          <p:nvGrpSpPr>
            <p:cNvPr id="928" name="Group"/>
            <p:cNvGrpSpPr/>
            <p:nvPr/>
          </p:nvGrpSpPr>
          <p:grpSpPr>
            <a:xfrm>
              <a:off x="1946" y="2921376"/>
              <a:ext cx="3183820" cy="916951"/>
              <a:chOff x="0" y="0"/>
              <a:chExt cx="3183818" cy="916950"/>
            </a:xfrm>
          </p:grpSpPr>
          <p:sp>
            <p:nvSpPr>
              <p:cNvPr id="912"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13"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914"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915"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16" name="Image" descr="Image"/>
              <p:cNvPicPr>
                <a:picLocks noChangeAspect="1"/>
              </p:cNvPicPr>
              <p:nvPr/>
            </p:nvPicPr>
            <p:blipFill>
              <a:blip r:embed="rId13">
                <a:extLst/>
              </a:blip>
              <a:stretch>
                <a:fillRect/>
              </a:stretch>
            </p:blipFill>
            <p:spPr>
              <a:xfrm>
                <a:off x="84891" y="441194"/>
                <a:ext cx="392647" cy="424081"/>
              </a:xfrm>
              <a:prstGeom prst="rect">
                <a:avLst/>
              </a:prstGeom>
              <a:ln w="12700" cap="flat">
                <a:noFill/>
                <a:miter lim="400000"/>
              </a:ln>
              <a:effectLst/>
            </p:spPr>
          </p:pic>
          <p:pic>
            <p:nvPicPr>
              <p:cNvPr id="917"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918"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19" name="Image" descr="Image"/>
              <p:cNvPicPr>
                <a:picLocks noChangeAspect="1"/>
              </p:cNvPicPr>
              <p:nvPr/>
            </p:nvPicPr>
            <p:blipFill>
              <a:blip r:embed="rId12">
                <a:extLst/>
              </a:blip>
              <a:stretch>
                <a:fillRect/>
              </a:stretch>
            </p:blipFill>
            <p:spPr>
              <a:xfrm>
                <a:off x="2026409" y="362336"/>
                <a:ext cx="387197" cy="433200"/>
              </a:xfrm>
              <a:prstGeom prst="rect">
                <a:avLst/>
              </a:prstGeom>
              <a:ln w="12700" cap="flat">
                <a:noFill/>
                <a:miter lim="400000"/>
              </a:ln>
              <a:effectLst/>
            </p:spPr>
          </p:pic>
          <p:pic>
            <p:nvPicPr>
              <p:cNvPr id="920"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921"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22"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923"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924"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27" name="Group"/>
              <p:cNvGrpSpPr/>
              <p:nvPr/>
            </p:nvGrpSpPr>
            <p:grpSpPr>
              <a:xfrm>
                <a:off x="695839" y="58667"/>
                <a:ext cx="477154" cy="744319"/>
                <a:chOff x="0" y="0"/>
                <a:chExt cx="477152" cy="744318"/>
              </a:xfrm>
            </p:grpSpPr>
            <p:pic>
              <p:nvPicPr>
                <p:cNvPr id="925"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926"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945" name="Group"/>
            <p:cNvGrpSpPr/>
            <p:nvPr/>
          </p:nvGrpSpPr>
          <p:grpSpPr>
            <a:xfrm>
              <a:off x="1946" y="1947584"/>
              <a:ext cx="3183820" cy="916951"/>
              <a:chOff x="0" y="0"/>
              <a:chExt cx="3183818" cy="916950"/>
            </a:xfrm>
          </p:grpSpPr>
          <p:sp>
            <p:nvSpPr>
              <p:cNvPr id="929"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30"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931"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932"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33"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934"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935"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36"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937"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938"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39"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940"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941"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44" name="Group"/>
              <p:cNvGrpSpPr/>
              <p:nvPr/>
            </p:nvGrpSpPr>
            <p:grpSpPr>
              <a:xfrm>
                <a:off x="695839" y="58667"/>
                <a:ext cx="477154" cy="744319"/>
                <a:chOff x="0" y="0"/>
                <a:chExt cx="477152" cy="744318"/>
              </a:xfrm>
            </p:grpSpPr>
            <p:pic>
              <p:nvPicPr>
                <p:cNvPr id="942"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943"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962" name="Group"/>
            <p:cNvGrpSpPr/>
            <p:nvPr/>
          </p:nvGrpSpPr>
          <p:grpSpPr>
            <a:xfrm>
              <a:off x="1946" y="973792"/>
              <a:ext cx="3183820" cy="916951"/>
              <a:chOff x="0" y="0"/>
              <a:chExt cx="3183818" cy="916950"/>
            </a:xfrm>
          </p:grpSpPr>
          <p:sp>
            <p:nvSpPr>
              <p:cNvPr id="946" name="Rectangle"/>
              <p:cNvSpPr/>
              <p:nvPr/>
            </p:nvSpPr>
            <p:spPr>
              <a:xfrm>
                <a:off x="2597287"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47" name="Image" descr="Image"/>
              <p:cNvPicPr>
                <a:picLocks noChangeAspect="1"/>
              </p:cNvPicPr>
              <p:nvPr/>
            </p:nvPicPr>
            <p:blipFill>
              <a:blip r:embed="rId8">
                <a:extLst/>
              </a:blip>
              <a:stretch>
                <a:fillRect/>
              </a:stretch>
            </p:blipFill>
            <p:spPr>
              <a:xfrm>
                <a:off x="2689274" y="343224"/>
                <a:ext cx="423081" cy="442700"/>
              </a:xfrm>
              <a:prstGeom prst="rect">
                <a:avLst/>
              </a:prstGeom>
              <a:ln w="12700" cap="flat">
                <a:noFill/>
                <a:miter lim="400000"/>
              </a:ln>
              <a:effectLst/>
            </p:spPr>
          </p:pic>
          <p:pic>
            <p:nvPicPr>
              <p:cNvPr id="948" name="Image" descr="Image"/>
              <p:cNvPicPr>
                <a:picLocks noChangeAspect="1"/>
              </p:cNvPicPr>
              <p:nvPr/>
            </p:nvPicPr>
            <p:blipFill>
              <a:blip r:embed="rId14">
                <a:extLst/>
              </a:blip>
              <a:stretch>
                <a:fillRect/>
              </a:stretch>
            </p:blipFill>
            <p:spPr>
              <a:xfrm>
                <a:off x="2710842" y="25138"/>
                <a:ext cx="372221" cy="341671"/>
              </a:xfrm>
              <a:prstGeom prst="rect">
                <a:avLst/>
              </a:prstGeom>
              <a:ln w="12700" cap="flat">
                <a:noFill/>
                <a:miter lim="400000"/>
              </a:ln>
              <a:effectLst/>
            </p:spPr>
          </p:pic>
          <p:sp>
            <p:nvSpPr>
              <p:cNvPr id="949" name="Rectangle"/>
              <p:cNvSpPr/>
              <p:nvPr/>
            </p:nvSpPr>
            <p:spPr>
              <a:xfrm>
                <a:off x="0"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50"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951" name="Image" descr="Image"/>
              <p:cNvPicPr>
                <a:picLocks noChangeAspect="1"/>
              </p:cNvPicPr>
              <p:nvPr/>
            </p:nvPicPr>
            <p:blipFill>
              <a:blip r:embed="rId14">
                <a:extLst/>
              </a:blip>
              <a:stretch>
                <a:fillRect/>
              </a:stretch>
            </p:blipFill>
            <p:spPr>
              <a:xfrm>
                <a:off x="116708" y="104699"/>
                <a:ext cx="392647" cy="360423"/>
              </a:xfrm>
              <a:prstGeom prst="rect">
                <a:avLst/>
              </a:prstGeom>
              <a:ln w="12700" cap="flat">
                <a:noFill/>
                <a:miter lim="400000"/>
              </a:ln>
              <a:effectLst/>
            </p:spPr>
          </p:pic>
          <p:sp>
            <p:nvSpPr>
              <p:cNvPr id="952" name="Rectangle"/>
              <p:cNvSpPr/>
              <p:nvPr/>
            </p:nvSpPr>
            <p:spPr>
              <a:xfrm>
                <a:off x="1947965" y="0"/>
                <a:ext cx="586532"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53" name="Image" descr="Image"/>
              <p:cNvPicPr>
                <a:picLocks noChangeAspect="1"/>
              </p:cNvPicPr>
              <p:nvPr/>
            </p:nvPicPr>
            <p:blipFill>
              <a:blip r:embed="rId12">
                <a:extLst/>
              </a:blip>
              <a:stretch>
                <a:fillRect/>
              </a:stretch>
            </p:blipFill>
            <p:spPr>
              <a:xfrm>
                <a:off x="2026409" y="362336"/>
                <a:ext cx="387197" cy="433199"/>
              </a:xfrm>
              <a:prstGeom prst="rect">
                <a:avLst/>
              </a:prstGeom>
              <a:ln w="12700" cap="flat">
                <a:noFill/>
                <a:miter lim="400000"/>
              </a:ln>
              <a:effectLst/>
            </p:spPr>
          </p:pic>
          <p:pic>
            <p:nvPicPr>
              <p:cNvPr id="954" name="Image" descr="Image"/>
              <p:cNvPicPr>
                <a:picLocks noChangeAspect="1"/>
              </p:cNvPicPr>
              <p:nvPr/>
            </p:nvPicPr>
            <p:blipFill>
              <a:blip r:embed="rId14">
                <a:extLst/>
              </a:blip>
              <a:stretch>
                <a:fillRect/>
              </a:stretch>
            </p:blipFill>
            <p:spPr>
              <a:xfrm>
                <a:off x="2026409" y="26327"/>
                <a:ext cx="387197" cy="355417"/>
              </a:xfrm>
              <a:prstGeom prst="rect">
                <a:avLst/>
              </a:prstGeom>
              <a:ln w="12700" cap="flat">
                <a:noFill/>
                <a:miter lim="400000"/>
              </a:ln>
              <a:effectLst/>
            </p:spPr>
          </p:pic>
          <p:sp>
            <p:nvSpPr>
              <p:cNvPr id="955" name="Rectangle"/>
              <p:cNvSpPr/>
              <p:nvPr/>
            </p:nvSpPr>
            <p:spPr>
              <a:xfrm>
                <a:off x="1298645" y="0"/>
                <a:ext cx="586533"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56"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957" name="Image" descr="Image"/>
              <p:cNvPicPr>
                <a:picLocks noChangeAspect="1"/>
              </p:cNvPicPr>
              <p:nvPr/>
            </p:nvPicPr>
            <p:blipFill>
              <a:blip r:embed="rId14">
                <a:extLst/>
              </a:blip>
              <a:stretch>
                <a:fillRect/>
              </a:stretch>
            </p:blipFill>
            <p:spPr>
              <a:xfrm>
                <a:off x="1401607" y="85880"/>
                <a:ext cx="380610" cy="349374"/>
              </a:xfrm>
              <a:prstGeom prst="rect">
                <a:avLst/>
              </a:prstGeom>
              <a:ln w="12700" cap="flat">
                <a:noFill/>
                <a:miter lim="400000"/>
              </a:ln>
              <a:effectLst/>
            </p:spPr>
          </p:pic>
          <p:sp>
            <p:nvSpPr>
              <p:cNvPr id="958" name="Rectangle"/>
              <p:cNvSpPr/>
              <p:nvPr/>
            </p:nvSpPr>
            <p:spPr>
              <a:xfrm>
                <a:off x="649321" y="0"/>
                <a:ext cx="586535" cy="916951"/>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61" name="Group"/>
              <p:cNvGrpSpPr/>
              <p:nvPr/>
            </p:nvGrpSpPr>
            <p:grpSpPr>
              <a:xfrm>
                <a:off x="695839" y="58667"/>
                <a:ext cx="477154" cy="744319"/>
                <a:chOff x="0" y="0"/>
                <a:chExt cx="477152" cy="744318"/>
              </a:xfrm>
            </p:grpSpPr>
            <p:pic>
              <p:nvPicPr>
                <p:cNvPr id="959" name="Image" descr="Image"/>
                <p:cNvPicPr>
                  <a:picLocks noChangeAspect="1"/>
                </p:cNvPicPr>
                <p:nvPr/>
              </p:nvPicPr>
              <p:blipFill>
                <a:blip r:embed="rId4">
                  <a:extLst/>
                </a:blip>
                <a:stretch>
                  <a:fillRect/>
                </a:stretch>
              </p:blipFill>
              <p:spPr>
                <a:xfrm>
                  <a:off x="-1" y="330220"/>
                  <a:ext cx="456720" cy="414099"/>
                </a:xfrm>
                <a:prstGeom prst="rect">
                  <a:avLst/>
                </a:prstGeom>
                <a:ln w="12700" cap="flat">
                  <a:noFill/>
                  <a:miter lim="400000"/>
                </a:ln>
                <a:effectLst/>
              </p:spPr>
            </p:pic>
            <p:pic>
              <p:nvPicPr>
                <p:cNvPr id="960" name="Image" descr="Image"/>
                <p:cNvPicPr>
                  <a:picLocks noChangeAspect="1"/>
                </p:cNvPicPr>
                <p:nvPr/>
              </p:nvPicPr>
              <p:blipFill>
                <a:blip r:embed="rId14">
                  <a:extLst/>
                </a:blip>
                <a:stretch>
                  <a:fillRect/>
                </a:stretch>
              </p:blipFill>
              <p:spPr>
                <a:xfrm>
                  <a:off x="96796" y="-1"/>
                  <a:ext cx="380357" cy="349138"/>
                </a:xfrm>
                <a:prstGeom prst="rect">
                  <a:avLst/>
                </a:prstGeom>
                <a:ln w="12700" cap="flat">
                  <a:noFill/>
                  <a:miter lim="400000"/>
                </a:ln>
                <a:effectLst/>
              </p:spPr>
            </p:pic>
          </p:grpSp>
        </p:grpSp>
        <p:grpSp>
          <p:nvGrpSpPr>
            <p:cNvPr id="979" name="Group"/>
            <p:cNvGrpSpPr/>
            <p:nvPr/>
          </p:nvGrpSpPr>
          <p:grpSpPr>
            <a:xfrm>
              <a:off x="1946" y="-1"/>
              <a:ext cx="3183820" cy="916952"/>
              <a:chOff x="0" y="0"/>
              <a:chExt cx="3183818" cy="916950"/>
            </a:xfrm>
          </p:grpSpPr>
          <p:sp>
            <p:nvSpPr>
              <p:cNvPr id="963" name="Rectangle"/>
              <p:cNvSpPr/>
              <p:nvPr/>
            </p:nvSpPr>
            <p:spPr>
              <a:xfrm>
                <a:off x="2597287"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64" name="Image" descr="Image"/>
              <p:cNvPicPr>
                <a:picLocks noChangeAspect="1"/>
              </p:cNvPicPr>
              <p:nvPr/>
            </p:nvPicPr>
            <p:blipFill>
              <a:blip r:embed="rId8">
                <a:extLst/>
              </a:blip>
              <a:stretch>
                <a:fillRect/>
              </a:stretch>
            </p:blipFill>
            <p:spPr>
              <a:xfrm>
                <a:off x="2689274" y="343226"/>
                <a:ext cx="423081" cy="442698"/>
              </a:xfrm>
              <a:prstGeom prst="rect">
                <a:avLst/>
              </a:prstGeom>
              <a:ln w="12700" cap="flat">
                <a:noFill/>
                <a:miter lim="400000"/>
              </a:ln>
              <a:effectLst/>
            </p:spPr>
          </p:pic>
          <p:pic>
            <p:nvPicPr>
              <p:cNvPr id="965" name="Image" descr="Image"/>
              <p:cNvPicPr>
                <a:picLocks noChangeAspect="1"/>
              </p:cNvPicPr>
              <p:nvPr/>
            </p:nvPicPr>
            <p:blipFill>
              <a:blip r:embed="rId14">
                <a:extLst/>
              </a:blip>
              <a:stretch>
                <a:fillRect/>
              </a:stretch>
            </p:blipFill>
            <p:spPr>
              <a:xfrm>
                <a:off x="2710842" y="25140"/>
                <a:ext cx="372221" cy="341671"/>
              </a:xfrm>
              <a:prstGeom prst="rect">
                <a:avLst/>
              </a:prstGeom>
              <a:ln w="12700" cap="flat">
                <a:noFill/>
                <a:miter lim="400000"/>
              </a:ln>
              <a:effectLst/>
            </p:spPr>
          </p:pic>
          <p:sp>
            <p:nvSpPr>
              <p:cNvPr id="966" name="Rectangle"/>
              <p:cNvSpPr/>
              <p:nvPr/>
            </p:nvSpPr>
            <p:spPr>
              <a:xfrm>
                <a:off x="0"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67" name="Image" descr="Image"/>
              <p:cNvPicPr>
                <a:picLocks noChangeAspect="1"/>
              </p:cNvPicPr>
              <p:nvPr/>
            </p:nvPicPr>
            <p:blipFill>
              <a:blip r:embed="rId13">
                <a:extLst/>
              </a:blip>
              <a:stretch>
                <a:fillRect/>
              </a:stretch>
            </p:blipFill>
            <p:spPr>
              <a:xfrm>
                <a:off x="84891" y="441195"/>
                <a:ext cx="392647" cy="424081"/>
              </a:xfrm>
              <a:prstGeom prst="rect">
                <a:avLst/>
              </a:prstGeom>
              <a:ln w="12700" cap="flat">
                <a:noFill/>
                <a:miter lim="400000"/>
              </a:ln>
              <a:effectLst/>
            </p:spPr>
          </p:pic>
          <p:pic>
            <p:nvPicPr>
              <p:cNvPr id="968" name="Image" descr="Image"/>
              <p:cNvPicPr>
                <a:picLocks noChangeAspect="1"/>
              </p:cNvPicPr>
              <p:nvPr/>
            </p:nvPicPr>
            <p:blipFill>
              <a:blip r:embed="rId14">
                <a:extLst/>
              </a:blip>
              <a:stretch>
                <a:fillRect/>
              </a:stretch>
            </p:blipFill>
            <p:spPr>
              <a:xfrm>
                <a:off x="116708" y="104701"/>
                <a:ext cx="392647" cy="360421"/>
              </a:xfrm>
              <a:prstGeom prst="rect">
                <a:avLst/>
              </a:prstGeom>
              <a:ln w="12700" cap="flat">
                <a:noFill/>
                <a:miter lim="400000"/>
              </a:ln>
              <a:effectLst/>
            </p:spPr>
          </p:pic>
          <p:sp>
            <p:nvSpPr>
              <p:cNvPr id="969" name="Rectangle"/>
              <p:cNvSpPr/>
              <p:nvPr/>
            </p:nvSpPr>
            <p:spPr>
              <a:xfrm>
                <a:off x="1947965" y="1"/>
                <a:ext cx="586532"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70" name="Image" descr="Image"/>
              <p:cNvPicPr>
                <a:picLocks noChangeAspect="1"/>
              </p:cNvPicPr>
              <p:nvPr/>
            </p:nvPicPr>
            <p:blipFill>
              <a:blip r:embed="rId12">
                <a:extLst/>
              </a:blip>
              <a:stretch>
                <a:fillRect/>
              </a:stretch>
            </p:blipFill>
            <p:spPr>
              <a:xfrm>
                <a:off x="2026409" y="362338"/>
                <a:ext cx="387197" cy="433197"/>
              </a:xfrm>
              <a:prstGeom prst="rect">
                <a:avLst/>
              </a:prstGeom>
              <a:ln w="12700" cap="flat">
                <a:noFill/>
                <a:miter lim="400000"/>
              </a:ln>
              <a:effectLst/>
            </p:spPr>
          </p:pic>
          <p:pic>
            <p:nvPicPr>
              <p:cNvPr id="971" name="Image" descr="Image"/>
              <p:cNvPicPr>
                <a:picLocks noChangeAspect="1"/>
              </p:cNvPicPr>
              <p:nvPr/>
            </p:nvPicPr>
            <p:blipFill>
              <a:blip r:embed="rId14">
                <a:extLst/>
              </a:blip>
              <a:stretch>
                <a:fillRect/>
              </a:stretch>
            </p:blipFill>
            <p:spPr>
              <a:xfrm>
                <a:off x="2026409" y="26329"/>
                <a:ext cx="387197" cy="355417"/>
              </a:xfrm>
              <a:prstGeom prst="rect">
                <a:avLst/>
              </a:prstGeom>
              <a:ln w="12700" cap="flat">
                <a:noFill/>
                <a:miter lim="400000"/>
              </a:ln>
              <a:effectLst/>
            </p:spPr>
          </p:pic>
          <p:sp>
            <p:nvSpPr>
              <p:cNvPr id="972" name="Rectangle"/>
              <p:cNvSpPr/>
              <p:nvPr/>
            </p:nvSpPr>
            <p:spPr>
              <a:xfrm>
                <a:off x="1298645" y="1"/>
                <a:ext cx="586533" cy="916950"/>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pic>
            <p:nvPicPr>
              <p:cNvPr id="973" name="Image" descr="Image"/>
              <p:cNvPicPr>
                <a:picLocks noChangeAspect="1"/>
              </p:cNvPicPr>
              <p:nvPr/>
            </p:nvPicPr>
            <p:blipFill>
              <a:blip r:embed="rId6">
                <a:extLst/>
              </a:blip>
              <a:stretch>
                <a:fillRect/>
              </a:stretch>
            </p:blipFill>
            <p:spPr>
              <a:xfrm>
                <a:off x="1379680" y="439044"/>
                <a:ext cx="424464" cy="425828"/>
              </a:xfrm>
              <a:prstGeom prst="rect">
                <a:avLst/>
              </a:prstGeom>
              <a:ln w="12700" cap="flat">
                <a:noFill/>
                <a:miter lim="400000"/>
              </a:ln>
              <a:effectLst/>
            </p:spPr>
          </p:pic>
          <p:pic>
            <p:nvPicPr>
              <p:cNvPr id="974" name="Image" descr="Image"/>
              <p:cNvPicPr>
                <a:picLocks noChangeAspect="1"/>
              </p:cNvPicPr>
              <p:nvPr/>
            </p:nvPicPr>
            <p:blipFill>
              <a:blip r:embed="rId14">
                <a:extLst/>
              </a:blip>
              <a:stretch>
                <a:fillRect/>
              </a:stretch>
            </p:blipFill>
            <p:spPr>
              <a:xfrm>
                <a:off x="1401607" y="85882"/>
                <a:ext cx="380610" cy="349372"/>
              </a:xfrm>
              <a:prstGeom prst="rect">
                <a:avLst/>
              </a:prstGeom>
              <a:ln w="12700" cap="flat">
                <a:noFill/>
                <a:miter lim="400000"/>
              </a:ln>
              <a:effectLst/>
            </p:spPr>
          </p:pic>
          <p:sp>
            <p:nvSpPr>
              <p:cNvPr id="975" name="Rectangle"/>
              <p:cNvSpPr/>
              <p:nvPr/>
            </p:nvSpPr>
            <p:spPr>
              <a:xfrm>
                <a:off x="649321" y="0"/>
                <a:ext cx="586535" cy="916949"/>
              </a:xfrm>
              <a:prstGeom prst="rect">
                <a:avLst/>
              </a:prstGeom>
              <a:solidFill>
                <a:srgbClr val="61D835"/>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78" name="Group"/>
              <p:cNvGrpSpPr/>
              <p:nvPr/>
            </p:nvGrpSpPr>
            <p:grpSpPr>
              <a:xfrm>
                <a:off x="695839" y="58668"/>
                <a:ext cx="477154" cy="744317"/>
                <a:chOff x="0" y="0"/>
                <a:chExt cx="477152" cy="744316"/>
              </a:xfrm>
            </p:grpSpPr>
            <p:pic>
              <p:nvPicPr>
                <p:cNvPr id="976" name="Image" descr="Image"/>
                <p:cNvPicPr>
                  <a:picLocks noChangeAspect="1"/>
                </p:cNvPicPr>
                <p:nvPr/>
              </p:nvPicPr>
              <p:blipFill>
                <a:blip r:embed="rId4">
                  <a:extLst/>
                </a:blip>
                <a:stretch>
                  <a:fillRect/>
                </a:stretch>
              </p:blipFill>
              <p:spPr>
                <a:xfrm>
                  <a:off x="-1" y="330218"/>
                  <a:ext cx="456720" cy="414099"/>
                </a:xfrm>
                <a:prstGeom prst="rect">
                  <a:avLst/>
                </a:prstGeom>
                <a:ln w="12700" cap="flat">
                  <a:noFill/>
                  <a:miter lim="400000"/>
                </a:ln>
                <a:effectLst/>
              </p:spPr>
            </p:pic>
            <p:pic>
              <p:nvPicPr>
                <p:cNvPr id="977" name="Image" descr="Image"/>
                <p:cNvPicPr>
                  <a:picLocks noChangeAspect="1"/>
                </p:cNvPicPr>
                <p:nvPr/>
              </p:nvPicPr>
              <p:blipFill>
                <a:blip r:embed="rId14">
                  <a:extLst/>
                </a:blip>
                <a:stretch>
                  <a:fillRect/>
                </a:stretch>
              </p:blipFill>
              <p:spPr>
                <a:xfrm>
                  <a:off x="96796" y="-1"/>
                  <a:ext cx="380357" cy="349136"/>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